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1"/>
  </p:sldMasterIdLst>
  <p:notesMasterIdLst>
    <p:notesMasterId r:id="rId37"/>
  </p:notesMasterIdLst>
  <p:handoutMasterIdLst>
    <p:handoutMasterId r:id="rId38"/>
  </p:handoutMasterIdLst>
  <p:sldIdLst>
    <p:sldId id="271" r:id="rId2"/>
    <p:sldId id="316" r:id="rId3"/>
    <p:sldId id="272" r:id="rId4"/>
    <p:sldId id="281" r:id="rId5"/>
    <p:sldId id="273" r:id="rId6"/>
    <p:sldId id="274" r:id="rId7"/>
    <p:sldId id="282" r:id="rId8"/>
    <p:sldId id="317" r:id="rId9"/>
    <p:sldId id="315" r:id="rId10"/>
    <p:sldId id="279" r:id="rId11"/>
    <p:sldId id="276" r:id="rId12"/>
    <p:sldId id="280" r:id="rId13"/>
    <p:sldId id="277" r:id="rId14"/>
    <p:sldId id="278" r:id="rId15"/>
    <p:sldId id="285" r:id="rId16"/>
    <p:sldId id="286" r:id="rId17"/>
    <p:sldId id="287" r:id="rId18"/>
    <p:sldId id="288" r:id="rId19"/>
    <p:sldId id="291" r:id="rId20"/>
    <p:sldId id="294" r:id="rId21"/>
    <p:sldId id="292" r:id="rId22"/>
    <p:sldId id="312" r:id="rId23"/>
    <p:sldId id="306" r:id="rId24"/>
    <p:sldId id="308" r:id="rId25"/>
    <p:sldId id="302" r:id="rId26"/>
    <p:sldId id="309" r:id="rId27"/>
    <p:sldId id="310" r:id="rId28"/>
    <p:sldId id="311" r:id="rId29"/>
    <p:sldId id="293" r:id="rId30"/>
    <p:sldId id="298" r:id="rId31"/>
    <p:sldId id="314" r:id="rId32"/>
    <p:sldId id="295" r:id="rId33"/>
    <p:sldId id="300" r:id="rId34"/>
    <p:sldId id="296" r:id="rId35"/>
    <p:sldId id="301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01D26"/>
    <a:srgbClr val="FFFFFF"/>
    <a:srgbClr val="151B28"/>
    <a:srgbClr val="111F2A"/>
    <a:srgbClr val="101E29"/>
    <a:srgbClr val="29415B"/>
    <a:srgbClr val="003366"/>
    <a:srgbClr val="F8F8F8"/>
    <a:srgbClr val="486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48" autoAdjust="0"/>
    <p:restoredTop sz="95297" autoAdjust="0"/>
  </p:normalViewPr>
  <p:slideViewPr>
    <p:cSldViewPr>
      <p:cViewPr varScale="1">
        <p:scale>
          <a:sx n="140" d="100"/>
          <a:sy n="140" d="100"/>
        </p:scale>
        <p:origin x="86" y="11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13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4F40D0-8805-418F-9372-244023064C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2670B0-78CB-40F6-BA14-D56642C613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43FE1-07D7-45A9-A761-1F7D5C28CDDD}" type="datetimeFigureOut">
              <a:rPr lang="en-US" smtClean="0"/>
              <a:t>Nov 11,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1FAAC-9B07-49A2-9108-48B2E801EC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BC2C6-A96C-4376-AB19-007EE4BD71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88197-EDCE-420F-859F-8D548881D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43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28:12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440 19 9220,'0'0'1814,"-19"-3"-264,-7 0-1117,-16-3 368,-46 0 1,78 5-675,-1 1 1,1 1-1,0 0 1,0 0 0,0 1-1,0 0 1,0 0 0,0 1-1,0 1 1,-18 9-1,16-4-87,1 1 0,0 1 0,1 0 0,0 0 0,0 1 0,1 0 0,1 1 0,0 0 1,1 0-1,0 1 0,1 0 0,0 0 0,2 0 0,-1 1 0,2 0 0,0 0 0,-2 29 0,5-40-42,0 0 0,0-1 1,0 1-1,0-1 0,1 1 1,-1-1-1,1 1 0,0-1 1,0 1-1,0-1 1,0 1-1,1-1 0,0 0 1,-1 0-1,1 0 0,0 0 1,1 0-1,4 5 0,-3-5-3,1 0-1,0 0 0,0 0 1,0 0-1,0-1 1,0 0-1,0 0 0,1 0 1,-1-1-1,1 1 1,8 0-1,9 0-140,0-1 0,0 0 0,0-2 1,0 0-1,22-6 0,-40 6-88,0 0 0,-1-1 1,1 1-1,-1-1 0,1 0 1,-1-1-1,0 1 0,0-1 1,6-5-1,27-28-4699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28:18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0 464 11637,'0'0'870,"20"5"-961,-1 0 61,-1 0 0,29 2 0,-45-7 45,1 0 0,0-1 0,-1 1 0,1-1 1,0 0-1,-1 0 0,1 0 0,-1 0 0,1 0 1,-1 0-1,0-1 0,1 1 0,-1-1 0,0 1 1,0-1-1,0 0 0,0 0 0,0 0 0,-1 0 1,1 0-1,-1-1 0,1 1 0,-1 0 0,0-1 1,0 1-1,2-6 0,1 0 111,2-7 250,0-1 1,-1 0-1,0-1 0,-2 1 1,0-1-1,-1 0 1,0 0-1,-1 0 0,-3-25 1,0 24 2047,-2 23-2113,-4 9-487,-16 46 253,10-27-56,1 1 1,2 0-1,-13 67 1,24-98-97,-1 0 1,1 0 0,0 0-1,0 0 1,0 0 0,0 0-1,1 0 1,0 5 0,0-7-26,-1-1 1,0 0-1,0 1 1,0-1 0,0 0-1,0 0 1,1 1-1,-1-1 1,0 0 0,0 1-100,1-1 99,-1 0 1,0 0 0,1 0-1,-1 0 1,0 1 0,0-1-1,1 0 1,-1 0-1,0 0 1,1 0 0,-1 0-1,0 0 1,0 0-1,1 0 1,-1 0 0,0 0-1,1 0 1,-1 0-1,0 0 1,1 0 0,-1 0-1,0 0 1,1 0-1,-1 0 1,0 0 0,1 0-1,-1-1 1,0 1-1,0 0 1,1 0 0,19-22-4984,-8 0 4453,0-8-75,-1 0-1,-1 0 1,-2-1-1,-1-1 1,4-46 0,-4-43 2969,-6 0 6489,-1 98-5304,0 31-3225,0 70-124,-3 1-1,-19 111 1,13-141-95,-6 19 4,4 1 0,-3 99 0,14-159-9,-1-1-7,1 1 0,0-1 0,1 1 0,0-1 0,0 0 0,5 14 0,-5-19 2,0 0-1,1-1 1,0 1 0,-1-1-1,1 1 1,0-1 0,1 0 0,-1 0-1,0 0 1,0 0 0,1 0-1,0 0 1,-1-1 0,1 1 0,0-1-1,-1 0 1,1 1 0,0-1-1,0-1 1,0 1 0,6 0 0,5 2-168,0-1 1,0 0 0,0-1 0,0-1 0,0 0 0,0-1-1,0-1 1,0 0 0,0-1 0,-1 0 0,1-1 0,-1-1-1,0 0 1,0-1 0,0 0 0,21-14 0,-20 7-2854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2:28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1 336 16,'0'0'9218,"5"-20"-9133,0-5-65,-2 10-12,0 0-1,2 1 1,-1-1 0,2 1 0,-1 0 0,11-16 0,35-56 49,-43 75-57,0 0 0,0 1 1,1 0-1,0 1 0,17-13 0,-25 20 13,1 1-1,0-1 0,0 1 0,0 0 1,-1 0-1,1 0 0,0 0 0,0 0 1,0 0-1,0 1 0,1-1 0,-1 1 1,0-1-1,0 1 0,0 0 0,0 0 0,1 0 1,-1 0-1,0 0 0,0 1 0,0-1 1,0 0-1,0 1 0,0 0 0,0-1 1,0 1-1,0 0 0,0 0 0,0 0 1,0 1-1,0-1 0,0 0 0,-1 1 1,1-1-1,-1 1 0,1-1 0,-1 1 1,0 0-1,1-1 0,-1 1 0,2 3 1,4 10 201,0-1 0,0 1 0,-1 0 1,6 25-1,-8-25-236,4 13-52,62 171-1322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44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276 50 4034,'0'0'4413,"-4"-3"-3960,2 1-252,2 1-107,-1-1-1,0 1 0,0 0 1,0 0-1,0 0 0,0 0 1,0 1-1,-1-1 0,1 0 0,0 0 1,0 1-1,-1-1 0,1 1 1,0-1-1,-1 1 0,-1-1 780,-18 2 74,12 3-922,1 1 1,0 1 0,0-1 0,0 1-1,1 0 1,-1 1 0,1 0-1,1 0 1,0 1 0,-6 8-1,-7 14 25,1 1 0,-25 62 0,13-24 99,25-56-101,0 0 0,1 0-1,1 0 1,0 1 0,0-1-1,0 15 1,1 86 309,2-83-191,-1-5-117,0-17-6,1 0 0,0 0 0,0 0 0,3 9 1,-3-16-26,1 1 0,0-1 0,-1 1 0,1-1 0,0 1 0,1-1 0,-1 0 0,0 0 0,1 0 0,-1 0 0,1 0 0,0 0 1,-1 0-1,1 0 0,0 0 0,0-1 0,0 1 0,4 1 0,-1-1 2,0 1 0,0-1 1,1-1-1,-1 1 0,1-1 0,-1 0 1,1 0-1,0 0 0,-1-1 0,1 0 0,0 0 1,-1-1-1,1 1 0,10-3 0,-2-1 59,-1 0 0,1-1-1,-1-1 1,21-11-1,-24 11-19,1 0-1,-2-1 0,1-1 1,0 0-1,-1 0 0,-1 0 1,0-1-1,0-1 0,0 1 1,-1-1-1,-1-1 0,0 1 1,8-19-1,-7 9 3,0 0-1,-2 0 1,0-1 0,-2 0-1,0 0 1,-1 0 0,-1-22-1,0-19 27,-3-65 442,0 116-503,0 0-1,-1 1 0,-1-1 0,0 1 0,0 0 0,-1 0 0,0 0 0,-1 1 0,0 0 0,0 0 0,-1 0 0,-10-10 0,14 17 9,0 1 0,1-1 0,-1 0 0,0 1 0,0-1 0,0 1 0,0 0 1,0 0-1,-1 0 0,1 0 0,0 1 0,-4-1 0,-43 1 576,27 0-494,21 1-116,0-1 0,0 1 0,0 0 1,-1 0-1,1 0 0,0 0 0,0 0 1,0 0-1,0 0 0,1 1 0,-1-1 1,0 1-1,1-1 0,-4 4 0,-22 29 8,22-27-6,-4 6-11,1 0 0,0 0 1,1 1-1,0 0 0,-8 29 1,-14 79-37,18-69 54,6-19-19,1 1-1,2 0 1,4 57 0,-1-22 24,-1-67-20,0 0-1,0 0 1,1 0-1,-1 0 1,1 0 0,-1 0-1,1 0 1,0 0-1,0 0 1,0 0 0,1 0-1,-1-1 1,0 1-1,1 0 1,0-1-1,0 1 1,0-1 0,0 0-1,0 0 1,0 1-1,1-1 1,-1-1 0,1 1-1,-1 0 1,1-1-1,0 1 1,4 1-1,1-1-6,-1 0-1,1 0 0,0-1 0,-1 0 1,1 0-1,0-1 0,0 0 0,0 0 0,15-3 1,-18 1 18,0 0 0,0 0 0,0 0 0,-1 0 0,1-1 0,-1 1 0,1-1 0,-1-1 0,0 1 0,0 0 0,0-1 0,0 0 0,-1 0 0,5-7 0,3-4 17,-1 0 0,14-31 0,-14 26-11,-1 0 0,-1-1 0,-2 0 0,0 0 0,0-1 0,-2 1 0,-1-1 0,1-38 0,-3 1 2,1 36-9,-1 0 0,-1 0 0,-2 1 0,0-1 0,-6-27 0,5 41-1,-1 0 1,1 1-1,-2-1 0,1 1 0,-1 0 0,0 0 1,0 1-1,-1-1 0,-9-8 0,6 11 58,0 0 1,0 0-1,-1 1 1,0 0-1,-14-4 0,10 9-629,12 3-1380,1-3 1623,1 0 1,0 0-1,0-1 0,0 1 1,0 0-1,-1 0 0,1 0 1,0 0-1,0 0 0,0-1 1,1 2-1,-1 2-303,0 5-2371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46.4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9941,'0'0'0,"130"9"48,-98-9-48,-7 0-1201,-10 0-1472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47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24 4114,'0'0'9588,"-8"-5"-8881,-27-12-253,34 16-446,0 1-1,0 0 1,1 0 0,-1 0 0,0 0 0,0 0 0,0 0-1,1 0 1,-1 0 0,0 0 0,0 0 0,1 0-1,-1 0 1,0 1 0,0-1 0,1 0 0,-1 0 0,0 1-1,1-1 1,-1 1 0,0-1 0,1 0 0,-1 1 0,0 0-1,1-1 1,-1 1 0,1-1 0,-1 1 0,1-1-1,-1 2 1,-8 21 26,7-17-22,-4 16 5,1 1 0,0 0 0,2 0 0,-1 31 0,7 94 55,-3-135-65,2-1-1,0 0 1,0 1-1,1-1 1,0 0 0,1 0-1,10 21 1,-12-30-6,-1 0 0,1 0 0,0 0 1,-1 0-1,1 0 0,1-1 0,-1 1 1,0-1-1,0 0 0,1 1 0,0-1 1,-1 0-1,1 0 0,0-1 0,0 1 1,0-1-1,0 1 0,0-1 0,0 0 1,0 0-1,1 0 0,-1-1 0,0 1 1,1-1-1,-1 0 0,0 0 0,0 0 1,1 0-1,-1 0 0,0-1 0,1 1 1,-1-1-1,0 0 0,5-2 0,-4 1 4,0 0 1,0-1-1,0 1 0,-1-1 0,0 1 0,1-1 0,-1 0 0,0 0 0,0 0 0,0-1 1,-1 1-1,1-1 0,1-4 0,25-55 159,-27 56-138,10-23 21,-2-1 0,-1-1 1,-2 0-1,-1 0 0,-1 0 0,0-54 1,-5 85-81,1-1 1,-1 1 0,0-1-1,0 0 1,-1 1 0,1-1-1,0 1 1,0-1 0,-1 0 0,1 1-1,-1-1 1,0 1 0,1-1-1,-1 1 1,0 0 0,0-1-1,0 1 1,0 0 0,0-1-1,0 1 1,0 0 0,0 0 0,0 0-1,-1 0 1,-1-1 0,-1 0-894,-1 1 0,1 0 0,-1 0 0,1 0 1,-1 1-1,1-1 0,-10 2 0,-1-1-5255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48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1 320,'0'0'14311,"4"15"-13895,25-10-64,1 1-112,5-1-192,1 0-48,0 0-768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48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64 8948,'0'0'1878,"-5"18"-1624,-12 58 66,16-71-252,0 0-1,0-1 1,1 1-1,0 0 1,0-1 0,0 1-1,0 0 1,2 6-1,-1-9-46,-1 0 0,1 0 0,0 0 0,0 0 0,0 0 0,0 0 0,0-1-1,0 1 1,0 0 0,0-1 0,1 1 0,-1-1 0,1 1 0,2 1-1,0-1-8,-1-1 0,1 1 0,0-1 0,0 0 0,0 1-1,0-2 1,1 1 0,-1 0 0,0-1 0,0 0 0,0 0 0,0 0-1,1-1 1,6-1 0,-9 2 5,0-1 0,1 0 0,-1 0 0,0 0 0,0 0-1,-1 0 1,1-1 0,0 1 0,0-1 0,0 1 0,-1-1 0,1 1 0,-1-1 0,1 0 0,-1 0 0,0 0-1,0 0 1,0 0 0,0 0 0,0 0 0,0 0 0,0 0 0,-1 0 0,1 0 0,-1-5 0,3-6 166,-2 0 0,0 0 0,0-14 0,-1 24-160,0-3-48,0-6 193,0-1 1,-1 1-1,0 0 0,-4-16 0,4 26-221,1-1 1,-1 1-1,0 0 0,1 0 0,-1 0 0,0 0 0,0-1 1,-1 1-1,1 1 0,0-1 0,-1 0 0,1 0 0,-1 0 1,1 1-1,-1-1 0,0 1 0,0-1 0,0 1 1,0 0-1,0 0 0,0 0 0,0 0 0,0 0 0,0 0 1,0 0-1,-1 1 0,1-1 0,0 1 0,0 0 0,-4-1 1,-5 1-3713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49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1 8308,'0'0'1713,"-14"15"-1134,2-2-407,7-8-113,0 0-1,0 0 0,0 1 1,1-1-1,0 1 1,0 0-1,0 0 1,1 1-1,0-1 0,0 1 1,1-1-1,0 1 1,0 0-1,0 0 1,1 0-1,-1 9 0,1 0 65,1 0 0,0 0-1,2 1 1,-1-1-1,2 0 1,9 30-1,-10-40-121,0 0-1,1-1 0,0 1 1,0-1-1,0 0 0,1 1 1,0-2-1,0 1 0,0 0 0,1-1 1,-1 0-1,1 0 0,0 0 1,0 0-1,1-1 0,-1 0 1,1 0-1,-1 0 0,1-1 0,12 4 1,-11-4-13,0 0-1,1-1 1,-1 0 0,0 0 0,1 0 0,-1-1 0,1 0-1,-1-1 1,0 1 0,1-1 0,11-4 0,-13 3 32,0-1 1,-1 1-1,0-1 1,1-1 0,-1 1-1,-1-1 1,1 0-1,0 0 1,-1 0 0,0 0-1,0-1 1,0 0-1,0 0 1,2-6 0,1-1 63,-1 0 0,-1-1 0,0 1 1,-1-1-1,0-1 0,-1 1 0,-1 0 1,0-1-1,0 0 0,-2 1 0,0-18 1,0 28-68,0 0 0,-1-1 0,1 1 0,-1 0 0,1 0 0,-1 1 1,0-1-1,0 0 0,0 0 0,-1 0 0,1 0 0,-1 1 0,1-1 1,-1 1-1,0-1 0,0 1 0,0 0 0,0 0 0,-1 0 0,1 0 0,0 0 1,-1 0-1,0 0 0,-5-2 0,3 2-233,0 0 0,-1 0 0,1 0 0,-1 1 0,-7-2 0,-30 3-4431,27 3-649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49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8292,'0'0'6515,"97"24"-6147,-53-19-256,0 2-32,2-1-80,-33-4-1601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50.0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82 6467,'0'0'2441,"6"-6"-2126,67-69 773,-72 80-815,0 0-1,0 0 1,0 1-1,0-1 1,-1 0-1,0 10 1,-2 26-424,-8 47 1,6-61-2751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50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5458,'0'0'6676</inkml:trace>
  <inkml:trace contextRef="#ctx0" brushRef="#br0" timeOffset="1">22 148 4418,'0'0'1985</inkml:trace>
  <inkml:trace contextRef="#ctx0" brushRef="#br0" timeOffset="2">60 303 7443,'0'0'5763,"0"36"-13927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52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1 4882,'0'0'3754,"-1"7"-3431,-6 93 410,10 164 0,2-113-518,15 308-7,0 68-62,-19-394-113,-6 211 30,-14-194-27,-2 30-42,-1 177 91,16-212-63,6-95-6,-6 54-1,2-71-60,2 35 0,3-67 33,-1 0 1,0 0-1,0 0 1,1 0 0,-1 0-1,1 0 1,-1 0-1,1-1 1,-1 1-1,1 0 1,0 0-1,-1-1 1,1 1-1,0 0 1,0-1 0,-1 1-1,1-1 1,0 1-1,0-1 1,0 1-1,0-1 1,0 1-1,-1-1 1,1 0-1,0 0 1,0 1 0,0-1-1,0 0 1,0 0-1,1 0 1,36 2 40,-33-2 27,116 0 2538,-44 0-6564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2:32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0 9332,'0'0'3759,"11"19"-3318,-6-11-384,4 7 33,1 1-1,0-2 1,1 1-1,1-2 1,0 1-1,1-2 1,18 15-1,-2-6 5,79 63 201,-95-73-293,-1 0 0,0 1 0,-1 1 0,-1 0 0,18 27-1,-26-36-197,1 1-1,-1-1 1,0 1-1,0 0 1,0 0-1,0-1 1,-1 1-1,0 0 1,0 0-1,-1 0 1,1 1-1,-1-1 1,0 0-1,0 0 1,-1 0-1,1 0 1,-1 0-1,-1 0 1,1 0-1,0 0 1,-1 0-1,0-1 1,0 1-1,-1-1 1,1 1-1,-1-1 1,0 0-1,0 0 1,0 0-1,-1 0 1,0-1-1,1 1 0,-1-1 1,0 0-1,-1 0 1,1 0-1,0-1 1,-1 1-1,1-1 1,-10 3-1,-15 2 241,0-1-1,-1-2 1,1 0 0,-1-2-1,-58-4 1,32 1 2501,54 2-2379,1-1-1,-1 0 1,1 0-1,-1 0 1,1 0-1,-1-1 1,1 1-1,-1 0 1,1 0 0,-1-1-1,1 1 1,0-1-1,-1 0 1,1 1-1,-1-1 1,1 0-1,0 0 1,0 0-1,-2-2 1,2 2-110,1-1 0,-1 1 0,1-1 0,-1 1-1,1-1 1,0 1 0,0-1 0,0 0 0,0 1 0,0-1 0,0 1 0,0-1 0,1 0-1,-1 1 1,0-1 0,1 1 0,0-1 0,-1 1 0,1-1 0,1-1 0,9-15-22,0 0 1,1 2-1,1-1 1,1 2 0,22-21-1,-28 28-25,74-67-518,2 3 0,163-105 1,-202 151-4321,-20 14-2716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53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11 3105,'0'0'8732,"-11"-2"-7878,-35-6-264,45 8-571,0 0 0,0 0 0,-1-1 0,1 1 0,0 0 0,0 0 0,-1 0 0,1 1 0,0-1 1,-1 0-1,1 0 0,0 1 0,0-1 0,0 1 0,-1-1 0,1 1 0,0-1 0,0 1 0,0 0 0,0-1 0,0 1 0,0 0 1,0 0-1,0 0 0,0 0 0,-1 2 0,-8 27-1,8-21 17,-3 22-14,1 0-1,1 1 1,1 0 0,4 38-1,-1-12 2,-1-34-11,1 0-1,2-1 1,8 39-1,-7-49-9,-1-1 0,2 1-1,-1-1 1,2 0 0,0 0-1,0-1 1,1 0 0,10 12-1,-14-19-5,0 0 1,0-1-1,1 0 0,0 0 0,0 0 0,0 0 0,0-1 0,0 1 0,0-1 0,1 0 0,-1 0 0,10 2 0,-2-2-26,1 0 1,0-1-1,20 0 1,-29-2 41,0 1 0,0 0 1,1-1-1,-1 0 0,0 0 1,0 0-1,0 0 0,0-1 1,-1 0-1,1 1 0,0-1 1,-1-1-1,1 1 0,4-5 1,-2 2 26,0-1 0,-1 0 0,0-1 0,0 1 0,0-1-1,-1 0 1,4-8 0,-1-1 32,0-1 0,-2 0 0,0 1 0,0-2 0,-2 1 0,2-24 0,-3 21 7,-2 0 1,0 0 0,-1 1-1,-5-30 1,5 42-166,-1 1 0,0-1 0,-1 0 0,1 0-1,-1 1 1,-1 0 0,1-1 0,-1 1 0,0 0 0,0 1 0,-1-1-1,0 1 1,0 0 0,0 0 0,-9-6 0,13 10-1,0 0-200,-1 0-1,1 0 1,0 0-1,-1 0 1,1 1-1,-1-1 1,1 0-1,-1 1 1,1-1-1,-1 1 1,1 0-1,-1-1 1,0 1-1,-1 0 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53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7507,'0'0'7092,"116"7"-6372,-78-7-208,-3 0-224,-5 0-112,-3 0-176,-2 0 48,0 0-48,-22 0-560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53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4610,'0'0'7833,"1"8"-7449,2 162-136,5-172-2273,-1-6 1644,-1 1 0,0-1 0,-1 0-1,0 0 1,6-12 0,-8 14 446,0-1 1,0 1-1,1-1 1,0 1-1,0 1 1,0-1-1,1 0 0,0 1 1,0 0-1,0 0 1,0 1-1,1-1 1,8-4-1,-13 9-11,0-1-1,0 1 1,1-1 0,-1 1-1,0-1 1,0 1 0,1 0-1,-1-1 1,0 1-1,1 0 1,-1 0 0,0 0-1,1 0 1,-1 0 0,0 0-1,0 0 1,1 1-1,-1-1 1,0 0 0,1 1-1,-1-1 1,0 1 0,0-1-1,0 1 1,0 0 0,1 0-1,-1-1 1,0 1-1,0 0 1,0 0 0,-1 0-1,1 0 1,0 0 0,0 0-1,0 0 1,-1 0 0,1 1-1,0-1 1,-1 0-1,1 0 1,-1 0 0,1 2-1,1 6 152,0-1-1,-1 1 1,0 0 0,0 18-1,-1-22-147,1 75-2032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55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6371,'0'0'480,"13"2"155,24 7-378,0 1 0,42 19 0,-66-25-221,0 0 0,0-1-1,0 0 1,0-1 0,21 1-1,12 2 69,-44-4-99,0-1 1,0 1-1,-1 0 1,1-1 0,0 1-1,0 0 1,0 0-1,0 0 1,-1 0 0,1 1-1,-1-1 1,1 0-1,-1 1 1,1-1-1,-1 1 1,0 0 0,1-1-1,-1 1 1,0 0-1,0 0 1,-1-1 0,1 1-1,1 4 1,1 4 26,0 1-1,-1 0 1,1 16 0,2 8-27,19 73 29,18 220 0,-27 114 63,-10-195-75,3-141-43,5-1-1,29 113 1,-27-124 19,5 148 0,-19-211 3,8 115 39,7 258 97,-16-365-76,2-1 1,2 1 0,1-1-1,2 0 1,2 0 0,1 0-1,25 60 1,-27-81 232,-2 0 0,5 20 1,-9-30 339,-1 0 1,1-1 0,-2 1 0,1 0-1,-1-1 1,0 1 0,-1 0 0,1-1-1,-3 9 1,2-14-625,0 0 1,0 0-1,0 0 1,-1 0-1,1 0 0,0-1 1,0 1-1,-1-1 1,1 1-1,-1-1 0,1 1 1,0-1-1,-1 0 1,1 0-1,-1 0 1,1 0-1,-1 0 0,-1 0 1,-29-1-823,30 0 571,1 1-1,-1-1 0,1 0 0,-1 1 0,1-1 0,-1 0 0,1 0 1,-1 0-1,1 0 0,0 0 0,-1 0 0,1-1 0,0 1 0,0 0 1,-1-3-1,-8-15-6790,5 7 2823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25.0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58 3474,'0'0'1691,"18"2"-1176,113 18 1035,-96-16-1015,0-1-1,70-5 1,-32 0-69,-13 3-29,-8 0-267,1-2 0,91-13 0,-81 4-130,121-2 1,-163 11-28,103-7-1,40-1 10,21-5 18,-136 11-249,7-4 7351,-48 2-7658,4 5-2923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59.2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392 3 496,'0'0'14241,"3"-1"-13795,-3 0-442,1 1 0,0 0 0,-1 0 1,1 0-1,-1 0 0,1-1 0,-1 1 0,1 0 1,0 0-1,-1 0 0,1 1 0,0-1 0,-1 0 0,1 0 1,-1 0-1,1 0 0,-1 0 0,1 1 0,0-1 1,-1 0-1,1 1 0,-1-1 0,1 0 0,-1 1 0,1-1 1,-1 0-1,0 1 0,1-1 0,-1 1 0,1-1 0,-1 1 1,13 27 67,3 46 32,-14-59-54,7 35 2,-3 0 0,-2 0-1,-2 0 1,-6 70 0,2-106-37,0-1 1,-1 1-1,-1-1 1,-1 1-1,1-1 1,-2-1-1,0 1 1,-1-1-1,0 0 1,0 0-1,-1-1 1,-13 13-1,14-15 4,-1-1-1,-1 0 1,1-1-1,-1 0 0,-1 0 1,1-1-1,-1 0 1,0-1-1,-1 0 1,1-1-1,-1 0 0,0 0 1,0-1-1,0-1 1,-13 2-1,12-3-18,0 0 0,1-1-1,-1 0 1,0-1 0,1-1 0,-1 0 0,-14-4-1,21 4-67,0 0-1,0 0 1,0-1-1,0 1 1,0-1-1,1-1 1,-1 1-1,1-1 1,0 1-1,0-1 1,0 0-1,1 0 1,-1-1-1,1 1 0,0-1 1,0 0-1,-2-6 1,-1-5-889,1 0 1,1 0-1,1 0 0,0-1 1,1 1-1,0-30 0,2 22-3583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59.6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 10677,'0'0'4146,"159"-21"-3170,-81 20-560,2-1-47,-3-2-145,-11 1-96,-3 3-16,-7-2-96,-5 2 16,-3 0-48,-2 0 16,-42 0-1377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00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0 6291,'0'0'3823,"-7"15"-3100,-23 47 263,3 1 0,-21 72 1,33-74-268,3 1 0,-6 113 1,15 125 146,3-245-753,1-21-52,1 0 0,2 0 0,1-1 0,12 41 0,-13-61-233,0 1 0,0-2 0,1 1 0,1-1 0,0 0 0,1 0 0,1 0 0,-1-1 0,2 0 0,-1-1 0,2 0 0,18 17 0,-13-21-4847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00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7555,'0'0'7166,"17"15"-6368,-7-5-689,101 102 569,-63-63-479,69 55-1,-35-33-309,-71-55-1479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01.1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106 634 7716,'0'0'3486,"-17"3"-1066,-52 11-723,54-13 398,11-5-1527,11-10-974,-5 12 625,53-74 473,2 2 0,99-97 1,-75 85-521,-24 21-174,-28 30-103,1 2 0,57-49-1,-82 79-204,5-3-148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2:33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11813,'0'0'689,"63"119"-529,-44-66-80,0-7 32,0-3-48,-4-8-64,-5-8-1073,-5-6-527,-5-2-721</inkml:trace>
  <inkml:trace contextRef="#ctx0" brushRef="#br0" timeOffset="1">115 419 5314,'0'0'5139,"-4"43"-5011,14-31 64,1 2-192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01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8900,'0'0'5904,"5"6"-5746,228 255 1686,-173-198-1658,163 154 99,-222-216-202,-10-4 344,-8-5-406,1-2 0,0 0 0,0-1 1,-20-18-1,-59-62-246,56 52 21,-204-204 209,278 261-66,7 14 137,-2 1 0,46 48 0,65 86 67,-83-88-274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02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1 11381,'0'0'1537,"8"127"-369,-20-37-559,-11 13-401,-7 5-208,14-70-785,3-11-5906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04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1 5475,'0'0'7270,"-6"0"-6870,4 0-380,0 0 0,1 1 0,-1-1 0,0 1 0,0-1 0,0 1 0,1-1 0,-1 1 0,0 0 0,1 0 0,-1 0 0,1 0 0,-1 0 0,1 0 0,-1 0 0,1 0 0,0 1 0,0-1 0,0 0 0,-1 1 1,1-1-1,-1 3 0,-1 5 28,-1-1 1,1 1 0,-4 19 0,-7 41 144,-10 137 0,18 73 69,6-277-263,0 0 0,0 1 0,0-1 0,0 0 0,0 0 0,1 1 0,-1-1 0,1 0 0,0 1 0,-1-1 0,1 0 0,0 0-1,0 0 1,0 0 0,1 0 0,-1 0 0,0 0 0,1 0 0,-1-1 0,1 1 0,0 0 0,-1-1 0,1 1 0,4 1 0,-2-1-8,1-1 1,0 1-1,-1-1 1,1 0-1,0-1 1,0 1-1,0-1 1,-1 0 0,1 0-1,0 0 1,7-2-1,-6 0 9,-1 1 1,1-1-1,0-1 0,-1 1 0,0-1 1,1 0-1,-1 0 0,0-1 0,-1 1 1,1-1-1,-1 0 0,1 0 0,-1-1 1,0 1-1,-1-1 0,1 0 0,-1 0 1,4-8-1,2-4 17,-1 0 0,-1 0 1,0 0-1,7-33 0,-9 26 91,0-1 0,-2 0 0,-1 1 0,-1-1 0,-1 0 0,-6-45 0,4 59-31,0 0-1,0 0 1,-1 1-1,-1-1 0,0 1 1,-1-1-1,1 1 1,-2 0-1,0 1 0,0-1 1,0 1-1,-1 0 1,-1 1-1,0 0 0,0 0 1,0 1-1,-14-10 1,4 9-671,6 7-4234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04.5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10037,'0'0'4081,"105"9"-3296,-44-4-369,4 0-288,0 2-32,-6 2-96,-9-2-432,-41-4-3730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05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1 8564,'0'0'3207,"-9"18"-2703,-27 60-51,34-74-427,0 1-1,1 0 0,-1-1 0,1 1 0,0 0 0,0-1 0,0 1 0,1 0 0,0 0 0,0 0 0,0 0 0,0-1 0,1 1 1,0 0-1,0 0 0,0-1 0,1 1 0,2 5 0,-2-7-29,0 0 0,0 0-1,1-1 1,-1 1 0,1-1 0,0 0 0,-1 0-1,1 0 1,0 0 0,0 0 0,0-1 0,1 1-1,-1-1 1,0 0 0,0 0 0,1 0 0,-1 0-1,1-1 1,-1 1 0,1-1 0,4 0 0,-4 1 11,0-1 0,0 0 0,0 0 0,0 0 0,0 0 0,0-1 0,0 1 0,0-1 0,0 0 1,0 0-1,-1-1 0,1 1 0,0-1 0,-1 1 0,1-1 0,-1 0 0,0-1 0,1 1 0,-1-1 0,0 1 1,-1-1-1,1 0 0,0 0 0,-1 0 0,1 0 0,-1-1 0,0 1 0,0-1 0,-1 1 0,1-1 0,-1 0 1,1 1-1,-1-1 0,1-7 0,-1 4 73,0 1 1,0 0 0,-1 0 0,1 0-1,-1-1 1,-1 1 0,1 0-1,-1 0 1,0 0 0,-1-1-1,1 1 1,-4-7 0,3 10-58,1 0 0,-1 1 0,1-1 0,-1 0 1,0 1-1,0-1 0,0 1 0,-1 0 0,1 0 0,0 0 1,-1 0-1,1 0 0,-1 0 0,0 1 0,0-1 0,0 1 1,0 0-1,0-1 0,0 2 0,0-1 0,0 0 1,0 0-1,0 1 0,0 0 0,-6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06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0 8692,'0'0'2849,"-7"134"-2689,-18-65-96,-4 5-64,3-12-256,18-45-3201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07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0 8804,'0'0'2217,"-11"19"-1435,6-13-713,-5 10 33,0 0 0,1 1 0,0-1 0,2 2 0,0-1 0,1 1 0,-6 28 0,2 31 419,3 149-1,7-185-475,0-34-37,0 0-1,1 0 0,-1 1 0,1-1 0,1 0 1,0 0-1,-1 0 0,2-1 0,4 12 0,-5-16-7,-1 0-1,0 0 1,1 0 0,0 0-1,-1 0 1,1-1-1,0 1 1,0 0 0,0-1-1,0 0 1,0 1-1,0-1 1,1 0-1,-1 0 1,0 0 0,1-1-1,-1 1 1,0 0-1,1-1 1,-1 0 0,1 1-1,-1-1 1,1 0-1,-1 0 1,1 0-1,-1-1 1,0 1 0,1-1-1,-1 1 1,1-1-1,2-1 1,-1 0 10,1 0 1,-1 0-1,0 0 0,0 0 1,0-1-1,-1 0 1,1 0-1,-1 0 0,1 0 1,-1 0-1,0-1 0,0 1 1,0-1-1,3-6 0,3-7 127,0-1-1,7-19 0,-13 32-97,8-30 82,0-1 1,-3 1-1,-1-1 1,-1-1-1,-2 1 0,-2-1 1,-3-38-1,1 66-70,0 0-1,-2 0 1,1-1 0,-1 1-1,0 0 1,-1 0-1,-4-9 1,6 15-205,0 1-1,0-1 1,-1 1 0,0-1-1,1 1 1,-1 0 0,0-1-1,0 1 1,0 0 0,0 0-1,-5-2 1,5 3-239,1 0 0,-1 0 0,0 1 0,0-1 0,0 1 0,1-1 0,-1 1 0,0 0 1,0 0-1,0-1 0,0 1 0,0 1 0,0-1 0,0 0 0,1 0 0,-1 1 0,0-1 0,0 1 0,-3 1 0,-10 8-5116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07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10709,'0'0'4706,"100"26"-4290,-55-18-304,9-1-16,3 2-96,-38-7-1600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08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0 130 9893,'0'0'2553,"17"-14"-2375,97-80 65,-114 94-242,2-2 7,0 0-1,1 0 1,-1 0-1,1 0 1,-1 0-1,1 1 1,0-1-1,0 1 1,-1 0-1,1 0 1,0 0-1,5-1 1,-8 4-2,1 0-1,-1 0 1,1 0-1,-1 0 1,1 1 0,-1-1-1,0 0 1,0 0 0,0 0-1,-1 3 1,1 0 28,-15 253 249,15-245-3511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11.2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0 9140,'0'0'1473,"2"117"-1297,-9-65 64,-10 1-128,-1-2-48,5-9-64,5-13-1569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2:33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1 281 9524,'0'0'2530,"101"-93"-2130,-52 48-240,3 4-80,3 1-16,1 1-64,-41 27-48,0 2-3794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11.6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2497,'0'0'13094,"65"0"-23114</inkml:trace>
  <inkml:trace contextRef="#ctx0" brushRef="#br0" timeOffset="1">211 23 9604,'0'0'417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12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7251,'0'0'2081,"97"2"-7587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12.7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0 7716,'0'0'2641,"11"98"-256,-11-44-1713,-15 8-288,-16 3-256,1-5-128,1-19-2465,18-39-1905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13.2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0 960,'0'0'13796,"-7"4"-13308,3 1-461,-1-1-1,0 0 0,1 1 1,0 0-1,0 0 0,0 0 1,1 1-1,0-1 0,0 1 1,0 0-1,1 0 0,-1 0 1,1 0-1,-1 11 0,-5 18-9,-2 52-1,8-69 15,-5 199 106,7-185-132,0-17-4,1-1 1,0 0-1,1 1 1,0-1-1,8 23 1,-9-34-7,0 0 0,0 0 0,0 0 0,0 0 1,0-1-1,1 1 0,-1 0 0,1-1 0,0 1 0,0-1 0,0 0 0,0 1 0,0-1 0,0 0 0,0 0 1,1-1-1,-1 1 0,1 0 0,0-1 0,-1 0 0,1 1 0,0-1 0,0 0 0,0 0 0,0-1 0,0 1 1,0-1-1,0 1 0,0-1 0,0 0 0,0 0 0,0 0 0,5-1 0,-6 0 7,1 0-1,0 0 1,0-1-1,0 1 1,-1-1-1,1 1 1,-1-1-1,1 0 0,-1 0 1,0 0-1,1 0 1,-1 0-1,0-1 1,-1 1-1,1-1 1,0 1-1,1-5 1,23-53 130,-21 48-93,8-27 45,-2-2 0,-1 1 0,-2-2 1,-2 1-1,-2-1 0,-1-54 0,-2 93-127,-1 1-1,0 0 0,0-1 1,-1 1-1,1 0 0,0-1 0,-1 1 1,0 0-1,1 0 0,-1-1 1,0 1-1,0 0 0,0 0 1,0 0-1,-1 0 0,1 0 1,0 0-1,-1 1 0,0-1 1,1 0-1,-1 1 0,-2-2 1,-21-5-3180,-6 9-3323,12 5 1901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13.5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8116,'0'0'7763,"32"69"-7042,10-59-353,0-2-240,2-2-16,0-6-112,0 0-16,-35 0-2769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14.0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5987,'0'0'5496,"4"15"-4320,2 15-840,-1-1 0,1 51 1,-6-30-225,1-50-143,-1 0 0,0 0 0,0 0 0,0 0 0,0 0 0,0 0 1,1 1-1,-1-1 0,0 0 0,0 0 0,0 0 0,0 0 0,1 0 1,-1 0-1,0 0 0,0 0 0,0 0 0,1 0 0,-1 0 0,0 0 0,0 0 1,0 0-1,0 0 0,1 0 0,-1 0 0,0 0 0,0 0 0,0 0 1,1 0-1,-1 0 0,0-1 0,0 1 0,0 0 0,0 0 0,0 0 0,1 0 1,-1 0-1,0 0 0,0-1 0,0 1 0,0 0 0,0 0 0,0 0 1,0 0-1,1 0 0,-1-1 0,0 1 0,9-9-768,21-34 43,-20 28 679,0 0 1,23-26 0,-29 38 122,-1-1 0,1 1 0,0 0-1,0 0 1,0 1 0,0-1 0,0 1 0,1 0 0,-1 0 0,1 0-1,0 0 1,-1 1 0,1 0 0,0 0 0,7-1 0,-10 2 7,0 0 0,1-1 0,-1 1 0,1 0 0,-1 0 0,1 1 0,-1-1 0,0 0 0,1 1 0,-1-1 0,0 1 0,1 0 0,-1 0 0,0 0 0,0 0 0,1 0 0,-1 0 0,0 1 0,0-1 0,-1 1 0,1 0 0,0-1 0,0 1 0,-1 0 0,1 0-1,-1 0 1,0 0 0,1 0 0,-1 0 0,0 0 0,0 1 0,0-1 0,-1 0 0,1 1 0,0 3 0,4 12-39,-2 0-1,0 0 1,-1 0 0,-1 0-1,-2 29 1,0-15-3020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14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1 736,'1'1'15915,"5"8"-16025,11 7 140,-2 0-1,0 1 1,-1 0 0,0 1-1,-2 1 1,0 0 0,10 22-1,-9-11-6,-1 1 0,-1 1 0,-2 0 0,6 37 0,-3 27 5,-4 1-1,-7 127 1,-1-130 1,-1-60-15,0-1-1,-2 0 1,-2 0 0,-9 33-1,10-50-1,-1 0-1,-1-1 1,0 1 0,-1-1-1,-1-1 1,0 1-1,-1-1 1,0-1 0,-23 25-1,30-36-31,-1 1-1,1-1 1,-1 0-1,1 0 0,-1 0 1,0-1-1,0 1 1,0-1-1,-3 2 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15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0 320,'0'0'656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15.5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8 240,'0'0'12929,"17"-2"-11403,-7 1-1312,23-2 706,1 2 0,38 2 0,-52 1-857,-1 0-1,0 2 1,0 0-1,20 7 1,-39-11-132,0 0 0,1 0 1,-1 0-1,0 0 1,1 0-1,-1 1 1,0-1-1,1 0 1,-1 0-1,0 0 0,1 1 1,-1-1-1,0 0 1,1 0-1,-1 1 1,0-1-1,0 0 1,1 1-1,-1-1 0,0 0 1,0 1-1,0-1 1,1 0-1,-1 1 1,0-1-1,0 0 1,0 1-1,0-1 0,0 0 1,0 1-1,0-1 1,0 1-1,0-1 1,0 0-1,0 1 1,0-1-1,0 1 0,0-1 1,0 0-1,0 1 1,0-1-1,-1 0 1,1 1-1,0-1 1,0 0-1,0 1 0,-1-1 1,1 0-1,0 1 1,0-1-1,-1 0 1,1 0-1,-1 1 1,-17 13-2759,2-3-32,0 1-1,-16 15 0,-24 30 626,9 5 15018,48-61-12444,1 1-51,-1 0 0,1-1 1,0 0-1,0 1 1,0-1-1,0 0 0,0 0 1,0 0-1,1 0 1,3 0-1,11 3-425,0 0 0,19 0 0,-34-4 439,42 1 94,1 1-5017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19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0 2769,'0'0'5443,"-6"9"-5198,-10 11 144,2 1 0,1 0 0,0 1 0,-12 32 0,-29 163 295,24-83-485,16-75-92,4 1 0,-6 90 0,16 122 429,2-242-313,2 1 1,1-1 0,2 1 0,0-1 0,19 43 0,73 139 271,-98-210-491,0 1 0,1-1 0,-1 0-1,1 1 1,0-1 0,-1 0 0,1 0 0,0 0 0,0 0 0,4 2 0,8 0-3566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2:34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 10933,'0'0'3330,"59"89"-2786,-17-27-240,4 0-112,1-7-80,1-9 16,-4-8-48,-10-12-80,-11-6-16,-11-4-912,-12-4-1249</inkml:trace>
  <inkml:trace contextRef="#ctx0" brushRef="#br0" timeOffset="1">148 456 5907,'0'0'6723,"-14"-121"-5891,58 70-368,13-13-224,6-1-111,-1-5-129,-11 3-177,-41 49-3392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53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0 7171,'0'0'5045,"-2"8"-4791,-18 40-174,-9 28 75,27-69-757,0 1 1,0 0 0,1-1-1,0 12 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54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6483,'0'0'3348,"-3"18"-2761,-11 59-192,14-73-357,-1-1 1,1 1-1,0-1 1,1 1-1,-1-1 0,0 0 1,1 1-1,0-1 1,0 1-1,0-1 0,0 0 1,0 0-1,1 0 1,0 0-1,-1 0 0,1 0 1,0 0-1,0 0 1,1 0-1,3 3 0,-1-2-14,1 1-1,-1-1 0,1-1 0,0 1 1,0-1-1,1 0 0,8 3 0,-9-4-11,1 0 0,0 0 0,0-1 1,-1 0-1,1 0 0,0-1 0,0 0 0,0 0 0,0 0 0,0-1 0,0 0 0,11-4 0,-2 0 38,-1-1 1,0-1-1,-1-1 0,16-10 1,18-10 6846,-31 27-11914,-10 1 3022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29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1 3554,'-7'0'10284,"-22"3"-9827,25 0-415,1 1 0,-1-1 1,1 1-1,0 0 0,1 0 1,-1 0-1,1 1 0,0-1 1,-2 6-1,-17 47-17,20-52 7,-12 37 24,-13 83 0,21-91-39,0 0 37,-2 50 0,7-78-52,0 7 26,-1 1 0,1-1-1,1 0 1,1 1 0,0-1-1,0 0 1,1 0 0,1 0 0,0 0-1,8 15 1,-8-20-8,1 0-1,-1 0 1,1 0-1,1-1 1,0 0-1,0 0 1,0 0-1,8 6 1,-9-10-7,0 1 0,0-1 0,1-1 0,-1 1 1,1-1-1,-1 0 0,1 0 0,0-1 0,0 1 0,0-1 1,0 0-1,0-1 0,9 0 0,-11 0 3,0 0-1,0 0 0,0 0 1,0-1-1,0 0 1,0 1-1,0-2 0,0 1 1,0 0-1,0-1 1,0 0-1,-1 1 0,4-4 1,-2 2 10,-1-1 1,-1 0-1,1 0 1,0-1-1,-1 1 1,0-1-1,0 1 0,-1-1 1,4-8-1,1-3 29,-2 0-1,1-1 1,-2 0-1,-1 0 1,0 0-1,1-22 1,-4-110 174,-2 71-157,3 43 14,1 16-107,-2 0 1,-3-24-1,3 38 85,-1 1-1,0-1 1,0 0-1,0 1 1,-1-1-1,0 1 1,0 0-1,0-1 1,0 1-1,-1 0 1,1 0-1,-1 0 1,0 1-1,-4-5 1,3 4 28,0 0 0,0 0 0,-1 0 0,1 0 0,-1 1 1,0 0-1,0 0 0,0 0 0,0 1 0,0-1 0,-1 1 0,1 0 0,-1 1 1,0-1-1,1 1 0,-11 0 0,15 1-119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31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2529,'8'0'14926,"24"1"-14600,170-7 1678,-108 4-3159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32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32 4482,'0'0'8473,"-19"5"-6784,17-1-1654,-1 0-1,1 0 1,0 1 0,1-1-1,-1 1 1,1-1 0,0 1-1,0 0 1,0-1 0,0 8-1,2 53-59,0-33 64,-1-29-42,-1 0 1,1 0-1,0 1 0,1-1 1,-1 0-1,1 0 0,-1 0 1,1 0-1,0 1 0,0-1 1,0 0-1,0 0 0,1-1 1,0 1-1,-1 0 0,1 0 1,0-1-1,0 1 0,0-1 1,0 1-1,1-1 0,-1 0 1,1 0-1,-1 0 0,1 0 1,0-1-1,0 1 0,0-1 1,0 0-1,0 1 0,0-1 1,0-1-1,0 1 0,0 0 1,0-1-1,1 1 0,-1-1 1,0 0-1,5-1 0,-6 2-2,1-1 0,0 0 0,-1-1 0,1 1 0,0 0 0,-1-1 0,1 1 0,-1-1 0,1 0 0,-1 0 0,1 0 0,-1 0 0,1-1 1,-1 1-1,3-2 0,-1-2 16,0 1 0,-1-1 0,1 0 0,-1 0 0,5-10 0,-3 5 22,0 0 0,0 0 0,-1-1 0,-1 0 0,0 1 0,0-2 0,-1 1 0,-1 0 0,0 0 0,0 0-1,-1-1 1,-1 1 0,-1-15 0,1 24 21,0-1 0,0 1 0,0-1 0,0 1 0,-1 0 0,1-1 0,-1 1 0,1 0 0,-1 0 0,0 0 0,0 0 0,0 0-1,0 1 1,0-1 0,0 0 0,0 1 0,-1 0 0,1-1 0,-1 1 0,1 0 0,-4-1 0,-1 0-20,-1-1 1,1 2-1,-1-1 0,0 1 1,1 0-1,-9 0 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33.2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 6339,'0'0'8022,"0"0"-8014,0 0-1,0 0 1,-1 0 0,1 0-1,0 0 1,0 0-1,0 0 1,-1 0-1,1 0 1,0 0 0,0 0-1,0 0 1,-1 0-1,1 0 1,0 0 0,0 0-1,0 0 1,-1 0-1,1 0 1,0 1-1,0-1 1,0 0 0,0 0-1,-1 0 1,1 0-1,0 0 1,0 0-1,0 1 1,0-1 0,0 0-1,-1 0 1,1 0-1,0 0 1,0 1 0,0-1-1,0 0 1,0 0-1,0 0 1,0 1-1,0-1 1,0 0 0,0 0-1,0 1 1,-1 1-1,1 0-1,0 0 1,0-1 0,0 1 0,0 0 0,1 0 0,-1 0-1,0 0 1,1 0 0,-1 0 0,1 0 0,0-1 0,-1 1-1,1 0 1,0 0 0,2 1 0,23 36 297,-12-19-15,9 16 269,48 59-1,-62-85-525,1 0-1,0 0 0,0-1 0,0 0 1,1-1-1,1 0 0,-1-1 0,1 0 0,22 8 1,-16-10-648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33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6 376 7700,'0'0'6992,"-4"-4"-6245,3 1-681,1-1-1,-1 1 1,1 0-1,0-1 0,0 1 1,1 0-1,-1-1 1,1 1-1,-1 0 1,1-1-1,0 1 1,0 0-1,3-5 1,26-44 566,-24 42-559,15-22 53,1 0 0,1 2 1,39-40-1,-52 61-264,0-1 0,0 1 0,1 1 1,0 0-1,1 0 0,-1 1 1,1 1-1,1 0 0,-1 1 0,1 0 1,0 0-1,23-3 0,-24 7-3824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34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81 5122,'0'0'4501,"-6"15"-4061,-18 51-149,22-63-279,1 0 1,0 0-1,0 0 0,0 0 1,1 0-1,-1 0 0,1 0 0,0 1 1,0-1-1,0 0 0,0 0 1,0 0-1,1 1 0,-1-1 1,1 0-1,0 0 0,0 0 0,0 0 1,1 0-1,-1 0 0,1-1 1,-1 1-1,1 0 0,0-1 0,0 1 1,0-1-1,0 1 0,1-1 1,-1 0-1,0 0 0,1 0 1,0 0-1,-1-1 0,1 1 0,4 1 1,-3-1 36,1-1 1,0 1 0,-1-1-1,1 0 1,0 0 0,0-1-1,0 1 1,0-1-1,0 0 1,0-1 0,0 1-1,-1-1 1,1 0 0,0 0-1,0 0 1,-1-1-1,1 0 1,0 0 0,7-4-1,-5 0 89,-1 0 0,1-1 0,-1 0 0,-1 1 0,0-2 0,0 1 0,0-1 0,-1 0 0,0 0 0,0 0 0,-1 0 0,0 0 0,0-1 0,-1 0 0,0 1 0,-1-1 0,0 0 0,0 0 0,-1 0 0,-2-17 0,2 23-57,0 0 1,-1 0 0,0 0-1,0 0 1,0 0-1,0 1 1,0-1-1,-1 0 1,1 1 0,-1-1-1,1 1 1,-1 0-1,0-1 1,0 1 0,0 0-1,0 0 1,0 0-1,-1 0 1,1 1 0,-1-1-1,1 1 1,-1-1-1,0 1 1,1 0 0,-1 0-1,0 0 1,-3 0-1,-6-3 155,-1 2 0,0 0-1,0 0 1,-23 1 0,13 4-189,22-2-213,0-1 0,0 1 0,1-1 1,-1 1-1,0-1 0,1 1 0,-1 0 0,1-1 0,-1 1 0,1 0 0,-1-1 0,1 1 0,-1 0 1,1-1-1,0 1 0,-1 0 0,1 0 0,0 0 0,0-1 0,0 1 0,-1 0 0,1 0 0,0 0 0,0 0 1,0 1-1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35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9973,'0'0'2657,"1"16"-1990,7 105 1009,-10 140 0,-1-166-4334,2-2-3431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35.4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93 8196,'0'0'6896,"0"0"-6860,0-1-1,0 1 1,0 0-1,-1-1 1,1 1-1,0 0 0,0-1 1,0 1-1,0-1 1,0 1-1,0 0 1,0-1-1,0 1 1,0-1-1,0 1 1,0 0-1,0-1 1,0 1-1,0-1 1,1 1-1,-1 0 0,0-1 1,0 1-1,0-1 1,0 1-1,1 0 1,-1-1-1,0 1 1,0 0-1,1 0 1,-1-1-1,0 1 1,1 0-1,-1-1 0,0 1 1,1 0-1,-1 0 1,0 0-1,1 0 1,0-1-1,172-33 1364,74-10-3886,-234 43-2969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2:34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11781,'0'0'2305,"97"45"-2032,-57-20-177,-2-1 16,-5-1-16,-12-1-64,-8 2-32,-9-5-208,-4 0-1713,0-4-945,-13-15 161,-6 0-1425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36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10 384,'0'0'12107,"-10"-2"-11392,-32-5-69,40 7-632,1 0 0,0 0-1,0 0 1,-1 0 0,1 0 0,0 0 0,0 1 0,0-1 0,-1 0 0,1 1 0,0-1 0,0 1 0,0-1 0,0 1 0,0 0 0,0-1 0,0 1 0,0 0-1,0 0 1,0 0 0,0-1 0,0 1 0,0 0 0,1 0 0,-1 0 0,0 1 0,1-1 0,-1 0 0,1 0 0,-1 0 0,1 0 0,-1 1 0,1-1 0,0 0-1,0 0 1,0 0 0,-1 1 0,2 1 0,-3 4 14,-10 39 0,3 2 0,-7 90 1,11 99 86,5-190-105,0-43-5,0 1 1,0-1-1,0 1 0,1-1 0,0 0 0,0 1 0,0-1 0,0 0 0,3 5 0,-3-8-7,0 1 0,0-1 0,0 1 0,0-1 1,0 0-1,0 0 0,1 1 0,-1-1 0,1 0 0,-1 0 0,1 0 0,-1 0 0,1 0 0,0-1 0,-1 1 0,1 0 0,0-1 1,-1 0-1,1 1 0,0-1 0,0 0 0,0 0 0,-1 1 0,4-2 0,-1 1-2,1 0 0,-1 0 0,1 0-1,-1-1 1,1 0 0,-1 0 0,1 0 0,-1-1 0,0 1 0,0-1 0,0 0-1,0 0 1,0-1 0,0 1 0,0-1 0,-1 0 0,1 0 0,-1 0-1,6-7 1,6-5 38,0-1-1,-2 0 0,1-1 0,-2-1 0,0 0 0,-2 0 1,0-1-1,-1 0 0,0-1 0,-2 0 0,0-1 1,-2 1-1,0-1 0,-1 0 0,1-27 0,-4 16 260,-4-38-1,2 59-197,-1 0-1,0 1 0,-1-1 0,0 0 1,-1 1-1,0 0 0,-6-12 1,9 20-131,-1 0 1,0-1 0,0 1 0,0 0 0,0 0 0,0 0 0,0 0 0,-1 0 0,1 0 0,-1 1 0,1-1 0,-1 1 0,1 0 0,-1-1 0,0 1 0,0 1 0,1-1 0,-1 0 0,-4 0 0,2 1-896,0-1-1,0 1 1,0 0 0,0 0 0,0 1-1,-7 1 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36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10133,'0'0'4546,"134"50"-4306,-92-38-96,6 2-80,1-4-64,-31-6-3314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49.8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91 2865,'0'0'7276,"-3"7"-5641,-7 19-160,8-19 686,11-7-2075,-4 0-81,-1-1-1,0 0 1,0 0 0,1 0 0,-1-1-1,0 1 1,0-1 0,0 0 0,-1 0-1,1 0 1,0 0 0,3-4 0,46-41 52,-27 22-46,-17 17-65,-7 5 11,0 1-1,1-1 0,-1 1 0,1 0 1,-1 0-1,1 0 0,0 1 0,0-1 1,-1 1-1,1-1 0,0 1 0,1 0 1,-1 0-1,0 0 0,0 0 1,6 0-1,-9 5 44,1-1 0,0 1 0,-1-1 0,0 1 0,1-1 0,-1 0 0,-1 5 0,1-4 5,-7 89 499,3-46-1236,1 0-3901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50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8196,'0'0'3740,"13"12"-3129,159 165 1355,-119-128-1717,6 6-468,-55-44-1403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51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1 270 7235,'0'0'5283,"40"-73"-4099,0 30-736,0 0-287,0 3-33,-6 6-128,1 3-32,-29 26-2129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51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1 222 7796,'0'0'1470,"14"-13"-1254,-2 1-157,1 1-10,0-1-1,-2 0 0,1-1 1,-2 0-1,15-24 0,-10 9-21,-11 19-16,1 0 0,0 0 0,0 1 0,1 0 0,0 0 0,11-11 0,-17 23 125,-2 50 888,-11 54 0,6-54-1061,-1 56 1,8-100-3046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55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2 5154,'-1'-1'9096,"-7"6"-9035,1 7-8,0 0 1,1 0-1,1 0 1,0 1-1,1 0 1,0 0-1,1 0 1,-2 15 0,2-13-16,-4 18 3,1 1 0,2 0 1,1-1-1,2 1 1,5 58-1,-3-88-14,0 0 1,1 1-1,-1-1 1,1 0 0,0 0-1,0 1 1,0-2-1,1 1 1,2 4-1,15 8-1881,-19-16 1453,0 1 1,0-1 0,0 0-1,0 0 1,1 1 0,-1-1-1,0 0 1,0 0 0,1 0-1,-1 0 1,0 0 0,0 0-1,0 0 1,1-1 0,-1 1-1,0 0 1,2-2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56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16 231 6499,'0'0'2161,"-2"118"-1185,-6-78-159,5-6-609,1-4-112,2-8-96,0-12 0</inkml:trace>
  <inkml:trace contextRef="#ctx0" brushRef="#br0" timeOffset="1">113 1 9140,'0'0'737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56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0 6579,'0'0'779,"7"20"-85,0-1-490,-1-4-27,-1 0 1,-1 1-1,0-1 0,-1 1 1,0 0-1,0 18 1,-2 3 549,-5 56 1,2-76-498,-2 1 0,1-1 0,-2-1 0,0 1 1,-11 23-1,4-16-155,-1-1 0,-1 0 0,-1-1 0,0 0 0,-2-1 0,-28 27 0,33-38-1262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58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1 400,'0'0'12198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2:34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1 360 5346,'0'0'4643,"15"-117"-4083,35 64 96,5-4-416,1-1-48,-14-1-192,-35 44-3489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58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1 816,'0'0'7492</inkml:trace>
  <inkml:trace contextRef="#ctx0" brushRef="#br0" timeOffset="1">251 1 7956,'0'0'1921,"54"0"-11798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59.0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 1072,'0'0'9013,"-4"105"-8549,-6-62 192,5 0-112,-1-4-288,2-1-159,2-5-97,2-6 96,0-1-96,-2-5-1025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5:59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 9188,'0'0'4434,"121"-12"-4162,-87 12-192,-2 0 16,1 0-96,-25 0-2289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00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24 6067,'0'0'6115,"-6"6"-5931,0 3-152,1 0 0,-1 0 0,1 0 1,1 1-1,-1 0 0,2 0 0,0 0 1,0 0-1,0 0 0,1 1 0,0 12 1,-17 359 391,19-380-430,0 0 0,0 0 0,0 0 0,1 0 0,-1 0 0,1-1 0,-1 1 0,1 0 0,0 0 0,0 0 0,0-1 0,0 1 1,0 0-1,0-1 0,0 1 0,0-1 0,1 1 0,-1-1 0,0 0 0,1 0 0,0 1 0,-1-1 0,1 0 0,0 0 0,-1 0 0,1-1 0,0 1 1,0 0-1,0-1 0,-1 1 0,1-1 0,0 0 0,0 1 0,0-1 0,0 0 0,0 0 0,0 0 0,0-1 0,0 1 0,0 0 0,0-1 0,0 1 1,-1-1-1,1 1 0,0-1 0,0 0 0,0 0 0,2-2 0,0 0-1,0 0 1,0-1-1,0 1 1,0-1-1,-1 0 1,0 0-1,0 0 1,5-9-1,20-44 90,-21 41-46,7-18 89,-2-1 1,-1 0-1,-1 0 0,-2-1 0,-2 0 0,-1-1 1,-2 1-1,-1-1 0,-7-69 0,5 104-50,-1 0 0,1 0 0,-1-1 0,1 1 0,-1 0 0,0 0 0,0 0 0,0-1-1,0 1 1,-1 0 0,-1-2 0,-9-4-1781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00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10117,'0'0'1328,"103"0"-351,-63 0-225,1 1-464,1 3-192,-2 1-16,-2 0 16,-4 5-96,-5 1-1648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01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3874,'0'0'8217,"2"8"-8145,2 13-5,-1 0-1,-1 0 1,0 0 0,-2 0-1,0 0 1,-5 28 0,10-60-731,0 0 0,1 1 0,0 0 0,12-15 0,-12 17 831,0 1 0,1 0-1,13-12 1,-18 17-133,1 0-1,0 0 1,-1 0 0,1 1 0,0-1-1,0 1 1,0 0 0,0 0 0,0 0-1,1 0 1,-1 0 0,6 0-1,-7 1-18,-1 0 0,1 0 0,0 0 0,0 0-1,-1 0 1,1 0 0,0 1 0,-1-1 0,1 0 0,0 1-1,-1 0 1,1-1 0,-1 1 0,1 0 0,-1 0-1,1 0 1,-1-1 0,0 2 0,1-1 0,-1 0-1,0 0 1,0 0 0,2 3 0,-2 0 30,1-1-1,-1 1 1,0 1 0,0-1-1,0 0 1,-1 0 0,1 0-1,-1 8 1,0-6-235,1 21 421,-1-1 0,-5 44 1,-10-21-5829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02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9524,'0'0'681,"9"16"202,-4-5-788,75 128 2043,-29-73-1842,-83-53-10607,13-13 7741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02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1 295 400,'0'0'12278,"97"-112"-11622,-57 72-368,2 1-128,-2 1-112,1 5-48,-7 11-192,-7 12-3153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03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10213,'0'0'1342,"0"18"-1262,0 135-38,7-166-1815,0 2 1622,0 0-1,0 0 1,15-15-1,-19 23 243,0 0-1,0 1 1,0 0-1,0-1 1,0 1 0,0 0-1,1 1 1,-1-1-1,1 1 1,0-1-1,-1 1 1,1 0-1,0 0 1,0 1-1,0-1 1,-1 1 0,1 0-1,0 0 1,0 0-1,5 1 1,-6 0-23,-1 0-1,0 0 1,1 0 0,-1 0 0,0 0 0,0 0 0,1 1-1,-1-1 1,0 1 0,-1 0 0,1-1 0,0 1 0,0 0-1,-1 0 1,1 0 0,-1 1 0,0-1 0,1 0 0,-1 0-1,1 3 1,16 51 645,-15-42-655,-1 0 0,1 28 0,-3-11-5763,0-31 5703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03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1 5475,'0'0'4305,"-6"17"-3408,1-4-669,-5 13 321,2 0 0,-8 44 0,7 4 533,0 140 0,8-211-1078,1-1 0,0 1 0,0 0 0,1-1-1,-1 1 1,1 0 0,-1 0 0,1-1 0,0 1 0,0-1 0,0 1 0,2 3-1,-2-5-223,0 0-1,0 0 0,1 0 0,-1 0 0,0 0 0,1-1 1,-1 1-1,1 0 0,-1-1 0,0 1 0,1-1 0,-1 1 0,1-1 1,0 0-1,-1 0 0,1 1 0,-1-1 0,1 0 0,-1-1 1,1 1-1,-1 0 0,4-1 0,-4 1-119,0-1 0,1 1-1,-1 0 1,1-1 0,-1 0-1,0 1 1,1-1 0,-1 0 0,0 0-1,0 0 1,1 0 0,-1 0-1,0 0 1,0 0 0,0 0 0,0 0-1,1-2 1,10-22-1927,-11 22 2175,5-11-375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2:35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1 480 11205,'0'0'1326,"18"20"-694,-2-2-551,103 106 207,-104-111-214,-1 2 1,0 0 0,-2 0-1,14 22 1,-22-32-264,-1 1-1,0 0 0,0 0 1,0 0-1,-1 0 1,0 0-1,0 1 0,-1-1 1,1 1-1,-2-1 1,1 1-1,-1-1 1,1 1-1,-2-1 0,1 1 1,-3 11-1,2-15 54,-1 0 0,1 0 0,0 0 0,-1 0 0,0 0 0,0-1 0,0 1 0,0-1-1,0 1 1,0-1 0,-1 0 0,1 0 0,-1 0 0,1 0 0,-1 0 0,0-1 0,0 1 0,0-1 0,0 0-1,0 0 1,0 0 0,0 0 0,-6 1 0,-7 0-206,1 0-1,-1-1 0,-23-2 1,36 1 373,2 0 84,-1 0 0,0 0 0,1 0-1,-1 0 1,1-1 0,-1 1 0,1 0-1,-1-1 1,0 1 0,1-1-1,0 0 1,-1 1 0,1-1 0,-1 0-1,1 0 1,0 0 0,0 0-1,-1 0 1,1 0 0,0-1 0,0 1-1,0 0 1,-1-3 0,1 2 13,0 0 0,1 0 0,-1 0-1,1-1 1,0 1 0,0 0 0,0 0 0,0 0 0,0-1 0,0 1 0,1 0 0,-1 0 0,1 0 0,-1 0 0,1 0 0,0 0-1,0 0 1,0 0 0,2-3 0,9-12-15,1 0 1,0 2-1,1-1 0,25-19 0,-25 22-65,223-185-1812,-191 163-4297</inkml:trace>
  <inkml:trace contextRef="#ctx0" brushRef="#br0" timeOffset="1">2076 0 10789,'0'0'2209,"83"115"-2129,-43-84 16,0-3-16,-6-4-48,-7-5-32,-10 0-832,-13-2-1585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03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10 187 7011,'0'0'3426,"0"96"-2386,-6-60-351,2-2-497,4-3-144,0-8 48,0-8-96</inkml:trace>
  <inkml:trace contextRef="#ctx0" brushRef="#br0" timeOffset="1">119 1 6419,'0'0'3361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04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 4946,'0'0'4288,"8"21"-3507,0 0-554,-2-8-66,-1 1 0,0 0 0,-1 0 1,-1 0-1,0 0 0,0 0 1,-2 1-1,0 16 0,-5 117 1095,1-122-1072,-1 0 1,0-1-1,-16 44 0,8-37-97,-2-1 0,-1 0-1,-28 43 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05.8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42 32,'0'0'15284,"-2"0"-14160,-10 0-372,9 0-40,6 0-640,41 0 291,17 0 540,114-12 0,-155 10-844,-17 2-64,0 0-1,1 0 0,-1-1 0,0 1 1,0-1-1,0 0 0,1 0 0,-1 0 1,0 0-1,0 0 0,0-1 0,-1 1 1,6-4-1,5-7-1100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07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 0,'0'0'11813,"-1"19"-11642,0 3-117,-2 16 92,1 1 1,5 44 0,-2-79-147,-1 0 0,1 0 0,0 0 0,0 0 1,0-1-1,1 1 0,-1 0 0,1-1 0,0 1 0,0-1 0,0 0 1,1 1-1,-1-1 0,1 0 0,0-1 0,0 1 0,0 0 1,0-1-1,0 1 0,0-1 0,1 0 0,-1 0 0,1-1 1,-1 1-1,1-1 0,0 1 0,0-1 0,4 1 0,-2-1-1,0-1-1,1 1 0,-1-1 0,0 0 1,0 0-1,0-1 0,0 0 0,0 0 1,0 0-1,0-1 0,-1 0 0,1 0 1,0 0-1,-1-1 0,0 0 1,1 0-1,7-7 0,0 0-16,0-1 0,-1-1 0,-1 0 1,0-1-1,0 0 0,-2-1 0,1 0 0,-2-1 0,0 1 0,-1-2 1,0 1-1,5-19 0,-16 111 853,-68 368-443,69-426-394,-10 64-57,11-76-59,0 0 1,0 0 0,-1 0-1,1 0 1,-1-1-1,-1 0 1,1 1 0,-1-1-1,-5 6 1,8-11 101,-1 1 0,1-1 1,-1 1-1,1-1 0,-1 0 0,0 0 1,1 0-1,-1 0 0,0 0 1,0 0-1,0 0 0,0 0 0,0-1 1,0 1-1,0-1 0,0 1 0,0-1 1,0 0-1,0 0 0,0 0 0,0 0 1,0 0-1,0 0 0,0-1 0,0 1 1,0-1-1,0 1 0,0-1 0,0 0 1,-3-1-1,1-1 2,-1 0 1,1 0-1,-1-1 1,1 1-1,0-1 0,1 0 1,-1 0-1,1 0 1,-1 0-1,-2-6 0,1 1 114,0-1-1,0 1 1,1-1 0,0 0-1,1-1 1,0 1-1,0 0 1,1-1-1,-1-17 1,3 23-27,0-1 0,1 1 0,-1-1 1,1 1-1,0-1 0,0 1 0,1 0 0,-1-1 0,1 1 0,1 0 1,-1 0-1,1 0 0,-1 1 0,1-1 0,1 1 0,-1-1 1,1 1-1,-1 0 0,1 0 0,7-5 0,28-16-31,0 2-1,1 1 1,49-18 0,-9 4-94,-45 20-185,4-2-555,-3-3-4121,-17 9-3157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07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1 432,'0'0'8020,"-30"104"-7364,13-45 753,-1-1-321,5 1-207,5-9-241,3-9-320,5-5-240,0-9-48,0-8 16,3-7-48,15-12-1520,3 0-2002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07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0 179 6211,'0'0'4162,"0"122"-3714,0-84-80,0-6-272,0-7-96,0-13-1392</inkml:trace>
  <inkml:trace contextRef="#ctx0" brushRef="#br0" timeOffset="1">111 0 8708,'0'0'1825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09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1 6291,'0'0'1537,"34"96"-1073,-32-48 48,-2 4 48,0 6-96,-4 4 209,-17 2-225,-7-1-304,1-4-32,2-9-64,8-13-48,7-13-1104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10.1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0 3025,'0'0'1268,"7"18"82,9 28-88,-2 1 1,16 94 0,-17 199 1500,-13-301-2450,-2 10-77,-2-1 0,-2 1 0,-2-1 0,-2 0 0,-28 79-1,8-49-298,-4-2-1,-64 109 1,96-182-211,-8 12-1729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10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0 6147,'0'0'3503,"7"1"-3362,-5-1-133,0 0 20,-1-1 1,0 1 0,1 0-1,-1 0 1,0 0 0,1 0 0,-1 0-1,0 1 1,1-1 0,-1 0 0,0 1-1,1-1 1,-1 1 0,0-1 0,0 1-1,0-1 1,1 1 0,-1 0 0,0 0-1,0-1 1,0 1 0,0 0 0,0 0-1,-1 0 1,1 0 0,0 0 0,0 1-1,0-1 1,-1 0 0,1 0-1,-1 0 1,1 1 0,-1-1 0,1 0-1,-1 0 1,0 1 0,0-1 0,0 0-1,0 1 1,1-1 0,-2 0 0,1 3-1,0 1 55,-1-1 0,0 1 1,0-1-1,0 1 0,-1-1 0,1 1 0,-1-1 0,0 0 0,0 0 0,-1 0 0,1 0 0,-1 0 0,0-1 0,-4 4 0,-8 9 66,-29 24 0,27-26-81,-10 8 17,8-7 12,-25 25 0,40-36-79,0 0 0,1 0-1,-1 1 1,1-1 0,0 1 0,0 0 0,1 0 0,-1 0 0,1 0 0,0 1-1,-2 9 1,4-13-18,0 1-1,0-1 0,0 0 0,0 0 1,0 0-1,0 1 0,1-1 1,-1 0-1,1 0 0,0 0 0,-1 0 1,1 0-1,0 0 0,0 0 1,0 0-1,1 0 0,-1 0 0,0-1 1,1 1-1,-1 0 0,1-1 0,-1 1 1,1-1-1,4 3 0,2 1-4,1 0 0,0-1-1,1 0 1,11 4 0,-12-5 4,40 11-858,0-2 0,1-2 0,59 4 0,-84-13-5742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14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12054,'0'0'3425,"94"26"-2625,-43-14-559,-1-2-145,-6-5-16,-4-3-48,-8-1-32,-5-1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2:35.6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1 298 3426,'0'0'7411,"4"-88"-7315,51 38 112,18-8-32,11-2-176,-44 37-16,-4 4-4290</inkml:trace>
  <inkml:trace contextRef="#ctx0" brushRef="#br0" timeOffset="1">1232 72 11397,'0'0'1473,"60"119"-1233,-30-67-64,3 3-64,-1-6-64,-1-2 0,-5-9 0,-6-9-48,-7-7-240,-11-6-1697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15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0 386 5282,'0'0'7596,"11"-23"-7268,1-2-258,63-123 92,-57 114-166,0-1-130,3 0 0,37-50 1,-58 86 136,1 0 0,-1 0 0,1 0 0,-1 0 0,1 0 1,-1 0-1,0 1 0,0-1 0,0 0 0,0 0 0,1 0 1,-1 0-1,-1 0 0,1 1 0,0 0 0,-6 296 578,-2-169-4875,5-90-3907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15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6291,'0'0'6173,"3"12"-5927,3 10-73,-1 0 0,-1 1-1,-1-1 1,0 25 0,-3 52 211,1-105-380,0 0 0,1 0 0,-1 0 0,1 0-1,4-9 1,1-3 5,-2 3-3,0-4-6,2 0-1,0 1 0,0-1 1,13-19-1,-20 38 1,1 0 0,-1-1 0,0 1 0,0-1-1,1 1 1,-1 0 0,0-1 0,0 1 0,1-1 0,-1 1 0,0 0-1,1 0 1,-1-1 0,1 1 0,-1 0 0,0 0 0,1-1 0,-1 1-1,1 0 1,-1 0 0,1 0 0,-1 0 0,1-1 0,-1 1 0,1 0-1,-1 0 1,1 0 0,-1 0 0,1 0 0,0 1 0,10 11 21,5 28 88,-14-34-67,0 0-57,0-1 0,0 0 0,0 0 0,1 0 0,-1 0 0,1 0 0,0 0 0,1-1 0,-1 0 0,1 1 0,5 3 0,-6-6-210,0 0 1,1 0-1,-1-1 1,1 1-1,0-1 1,-1 1-1,1-1 1,0-1-1,0 1 1,0 0-1,0-1 1,0 0 0,0 0-1,0 0 1,0 0-1,6-2 1,-3 1 68,0-1 0,0 0 0,0-1 0,9-4 0,-12 5 202,0 0 0,1 0 0,-1 0 0,1 0 0,-1 1 0,1 0 0,0 0 0,-1 0 0,1 1 0,0-1 0,0 1 0,6 1 0,-10-1 42,0 1 1,0-1-1,0 1 0,0 0 0,0-1 0,0 1 0,0 0 0,-1 0 1,1 0-1,0 0 0,-1-1 0,1 1 0,0 0 0,-1 0 0,1 0 1,-1 0-1,0 0 0,1 0 0,-1 0 0,0 1 0,1 0 1,5 29 877,-5-22-662,12 69-619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16.7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11509,'0'0'3663,"20"-1"-3129,238 9 799,-17 2-953,-177-10-112,-3 0-1382,-21 0-9763,-52 0 7102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17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5 9380,'0'0'3258,"-17"0"-1343,-49-3-840,65 3-1065,1 0 0,-1 0-1,1 0 1,-1-1 0,1 1-1,0 0 1,-1 0-1,1 0 1,-1 0 0,0 0-1,1 0 1,-1 0-1,1 0 1,-1 0 0,1 0-1,-1 0 1,1 0-1,0 1 1,-1-1 0,1 0-1,-1 0 1,1 0-1,-1 1 1,1-1 0,-1 0-1,1 0 1,0 1-1,-1-1 1,1 1 0,0-1-1,-1 0 1,1 1-1,0-1 1,-1 1 0,8 8 34,-6-8-46,21 20 41,0-1 0,1-2 0,36 24 0,87 42 141,30-7-77,-115-53-53,83 44 0,-140-65-46,0-1-1,0 1 0,0 0 1,0 0-1,-1 0 1,1 0-1,-1 1 0,0-1 1,4 6-1,-6-8 1,-1 1 0,1-1 0,0 1 0,-1-1 0,1 1 0,-1-1 0,0 1 0,1 0 0,-1-1 0,0 1 0,0-1 0,0 1 0,0 0 1,0-1-1,0 1 0,-1 0 0,1-1 0,-1 1 0,1-1 0,-1 1 0,1-1 0,-1 1 0,0-1 0,0 1 0,0-1 0,1 0 0,-1 1 0,-1-1 0,1 0 0,0 0 0,-2 2 0,-18 13 12,0-1 0,-1-1 1,0-1-1,-1-1 0,-42 16 0,37-16 2,-227 93 27,255-105-46,-4 2 2,0 0 1,0 0-1,0 0 0,0 0 1,0 0-1,-4 5 0,8-7-6,-1 1 0,1 0-1,-1-1 1,1 1 0,0 0 0,-1 0-1,1-1 1,-1 1 0,1 0 0,0 0-1,0 0 1,0-1 0,-1 1-1,1 0 1,0 0 0,0 0 0,0 0-1,0-1 1,0 1 0,0 0-1,1 0 1,-1 0 0,0 0 0,0-1-1,1 1 1,-1 0 0,0 0 0,1-1-1,-1 1 1,1 0 0,-1 0-1,1-1 1,-1 1 0,1-1 0,-1 1-1,1 0 1,0-1 0,-1 1 0,2 0-1,6 5-7,1 1 1,-1-1-1,1-1 0,1 0 0,-1 0 0,1-1 1,0 0-1,0 0 0,12 2 0,17 3-24,43 5 0,-1-7 107,95-4 1,7 0 340,-183-3-452,1 0 1,0 0-1,-1 0 0,1 0 1,-1 0-1,1 0 1,0 0-1,-1 0 1,1 0-1,0 0 0,-1 0 1,1 0-1,0 1 1,-1-1-1,1 0 1,-1 0-1,1 1 0,-1-1 1,1 0-1,-1 1 1,1-1-1,-1 1 0,1-1 1,-1 1-1,1-1 1,-1 1-1,1-1 1,-1 1-1,0-1 0,1 1 1,-1-1-1,0 1 1,0 0-1,0-1 0,1 1 1,-1-1-1,0 2 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27.0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7459,'0'0'6531,"-15"106"-6194,9-63-33,1-5-208,5-7-96,0-9 16,0-6 32,0-8-48,0-6-208,7-2-1953,3-17-4642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27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10917,'0'0'1521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27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8772,'0'0'4898,"90"6"-4241,-60-6-417,-1 0-144,-2-2-32,-6 2-32,-6 0-32,-4 0-208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28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7443,'0'0'5779,"35"24"-5747,7-24 256,4 0-288,-31 0-1729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28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0 187 7860,'0'0'4981,"8"-16"-4819,70-128 20,-63 122-201,-15 21 21,0 1 0,0 0 0,0 0 0,0 0 0,0-1 0,0 1 0,1 0-1,-1 0 1,0 0 0,0-1 0,0 1 0,0 0 0,1 0 0,-1 0 0,0 0 0,0 0 0,0 0 0,0-1 0,1 1 0,-1 0 0,0 0 0,0 0 0,1 0 0,-1 0 0,0 0 0,0 0 0,0 0 0,1 0 0,-1 0 0,0 0 0,0 0 0,1 0 0,-1 0 0,0 0 0,0 0 0,0 0 0,1 0 0,-1 0 0,0 1 0,0-1 0,1 3 34,0 1 0,0 0 0,-1 0 0,1-1 0,-1 1 0,0 0 0,-1 5 0,1 9 49,0 142 239,0-92-3106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30.8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9092,'0'0'2938,"1"21"-2480,1 2-336,1 24 278,-4 69-1,-15-2 687,16-125-1071,0-1 0,1 0 1,0 1-1,1-1 0,0 1 1,1 0-1,0 0 0,1 0 1,0 0-1,0 0 0,2 1 1,-1 0-1,1 0 0,0 0 1,15-16-1,-16 21 12,1-3 175,1 0 0,1 1 1,-1-1-1,1 2 0,10-8 1,-17 14-198,-1 0 1,1 0-1,-1 0 0,1-1 1,-1 1-1,1 0 1,-1 0-1,1 0 0,-1 0 1,1 1-1,-1-1 1,1 0-1,-1 0 1,1 0-1,-1 0 0,0 0 1,1 1-1,-1-1 1,1 0-1,-1 0 1,1 1-1,-1-1 0,0 0 1,1 0-1,-1 1 1,0-1-1,1 1 1,-1-1-1,0 0 0,1 1 1,-1-1-1,0 1 1,0-1-1,0 0 1,1 1-1,-1-1 0,0 1 1,0-1-1,0 1 1,0-1-1,0 1 1,0-1-1,0 1 0,0-1 1,0 1-1,0-1 1,0 1-1,0-1 1,0 1-1,-1 0 0,2 2 39,2 8 8,0 0 1,1-1 0,0 0 0,10 16-1,-13-23-66,1 0-1,0-1 0,-1 1 1,1-1-1,1 1 1,-1-1-1,0 0 1,0 0-1,1 0 0,0 0 1,-1 0-1,1-1 1,0 1-1,-1-1 1,1 0-1,0 0 0,0 0 1,0 0-1,0 0 1,7 0-1,-4-1-153,0 0 1,0 0-1,0-1 0,0 0 0,0 0 0,0-1 1,0 0-1,0 0 0,0 0 0,-1 0 0,1-1 1,-1 0-1,0 0 0,0-1 0,0 0 0,0 1 1,7-9-1,-5 7 219,-5 3-27,0 0 0,0 0 0,0 0 0,1 1 1,-1-1-1,1 1 0,-1 0 0,1-1 0,-1 1 0,1 0 1,0 1-1,0-1 0,-1 0 0,1 1 0,0 0 0,0-1 1,0 1-1,-1 0 0,1 0 0,5 2 0,-6-1 31,1 0 1,-1 0-1,0 0 0,0 1 1,0 0-1,0-1 0,0 1 0,0 0 1,0 0-1,-1 0 0,1 0 0,-1 0 1,1 0-1,-1 0 0,0 1 1,0-1-1,0 0 0,0 1 0,0-1 1,0 1-1,0 4 0,3 11 54,-1 1-1,1 32 1,-3-11-2577,-1-21-4735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2:36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0 503 7171,'0'0'2081,"65"-126"-1488,-3 83-337,4 2-160,7-4 0,-44 32-96,-7-1-3794</inkml:trace>
  <inkml:trace contextRef="#ctx0" brushRef="#br0" timeOffset="1">814 1 11205,'0'0'2209,"53"122"-2113,-30-77-48,-4-2 0,1-4 16,-9-6-64,-7-7-1264,-4-9-1442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41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2 365 6195,'0'0'4250,"0"1"-4239,0-1 1,0 0 0,-1 0-1,1 1 1,0-1-1,0 0 1,0 1 0,0-1-1,0 0 1,0 1 0,0-1-1,0 0 1,0 1-1,0-1 1,0 0 0,0 0-1,0 1 1,0-1-1,0 0 1,0 1 0,0-1-1,0 0 1,0 1-1,1-1 1,-1 0 0,0 1-1,0-1 1,0 0 0,0 0-1,1 1 1,-1-1-1,0 0 1,1 1 0,54-3 3038,79-10 0,-83 3-2525,0-2 1,0-3 0,72-28 0,154-50 284,9 22-252,-235 59-410,-3 1-57,0 2 1,0 3-1,68 0 0,-63 5-25,613-27 629,-281-7-336,-129 15-73,35 14-119,-158 8-123,91 14 24,-73-2-104,-55-9 50,55 2 3,233 44 0,-210-1 13,-104-29-1,44 22-30,-79-29 12,-1-2 0,73 18 0,-99-30-431,3 2 962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46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278 0 11237,'0'0'712,"1"19"-498,13 253 2075,-13-234-1942,0-15-33,-1-1 0,-1 1 0,-1-1-1,-9 44 1,10-61-274,-1 1 0,0 0 0,-1-1 0,1 1 0,-1-1-1,0 0 1,0 0 0,-1 0 0,0 0 0,0 0 0,0-1 0,0 0 0,0 0-1,-1 0 1,0 0 0,0-1 0,0 0 0,0 0 0,-1 0 0,1-1 0,-1 1 0,1-1-1,-11 2 1,3-1-4,0-1-1,0 0 1,0 0-1,-1-1 0,-20-2 1,31 1-86,0 0 0,0 0-1,0-1 1,0 1 0,0-1 0,0 0 0,0 1 0,0-1 0,0-1 0,0 1-1,0 0 1,1-1 0,-1 1 0,0-1 0,1 0 0,0 0 0,-1 0 0,1 0-1,0 0 1,0-1 0,0 1 0,0-1 0,1 1 0,-1-1 0,0 1 0,1-1-1,0 0 1,0 0 0,-1-4 0,-1-51-4596,3 38 120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46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0 129 10341,'0'0'4223,"27"-8"-3471,-5 2-532,39-11 481,62-8 0,158-33 733,-243 49-1390,-36 8-200,27-3 790,-16 5-1437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49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1 10741,'0'0'3714,"-23"139"-3650,-4-67 32,0 7-96,18-51-1713,-3-4-4674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50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0 7892,'0'0'664,"-3"22"-216,-1 4-182,-10 107 1349,12-100-1172,-1 93 761,4-114-1146,0 0-1,1 0 0,0 0 1,1-1-1,0 1 0,0-1 1,2 1-1,5 11 1,-9-21-62,0 1 0,1-1 0,-1 0 0,1 0 0,-1 0 0,1 0 0,-1-1 0,1 1 0,0 0-1,0-1 1,0 1 0,0-1 0,0 1 0,0-1 0,0 0 0,1 0 0,-1 0 0,0 0 0,1-1 0,-1 1 0,0-1 0,1 1 0,-1-1 0,1 0 0,-1 0 0,1 0 0,-1 0 0,1 0 0,2-1 0,-1 0 24,0 0-1,0-1 1,0 1-1,0-1 1,-1 0-1,1 0 1,0 0-1,-1-1 1,1 1 0,-1-1-1,0 0 1,0 0-1,0 0 1,0 0-1,3-6 1,7-12 163,0 0 1,-2-1-1,-1 0 0,-1-1 1,-1 0-1,-1-1 1,0 0-1,-2 0 0,-1 0 1,-1 0-1,0-33 1,-3 55-179,0 0 1,0 0-1,-1-1 1,1 1-1,0 0 1,-1 0-1,0 0 1,1 0-1,-1 0 1,0 0-1,0 0 1,0 0 0,0 0-1,0 1 1,-1-1-1,1 0 1,0 1-1,-1-1 1,1 1-1,-1-1 1,0 1-1,-3-3 1,-18-1-3796,13 5-337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51.0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5346,'0'0'9573,"94"8"-9365,-50-11-80,7 3-32,7 0-96,-37 0-2705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51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 5779,'0'0'6285,"-2"14"-6031,0-3-252,0 7 65,0-1-1,1 1 1,2 29 0,-1-43-54,0-1-1,1 1 1,-1 0 0,1-1 0,-1 1 0,1 0 0,1-1 0,-1 1-1,0-1 1,1 0 0,0 1 0,-1-1 0,1 0 0,1 0 0,-1 0-1,0 0 1,1 0 0,-1-1 0,1 1 0,0-1 0,0 0 0,0 1-1,0-1 1,0-1 0,1 1 0,4 2 0,-7-4 1,1 1-1,-1 0 1,1-1 0,0 0-1,-1 1 1,1-1 0,-1 0-1,1 0 1,0 1 0,0-2-1,-1 1 1,1 0 0,0 0-1,-1 0 1,1-1 0,0 1-1,-1-1 1,1 1 0,-1-1-1,1 0 1,-1 1 0,1-1-1,-1 0 1,1 0 0,-1 0-1,0 0 1,0 0 0,1-1-1,-1 1 1,0 0-1,0 0 1,0-1 0,0 1-1,0-1 1,-1 1 0,1-1-1,0 1 1,-1-1 0,1-1-1,1-8 285,0 1-1,-1 0 0,0-1 1,-1 1-1,-1-15 0,0 3 83,1 19-320,0 1-1,0-1 0,-1 0 0,0 0 0,1 1 1,-1-1-1,0 0 0,0 1 0,-1-1 0,1 1 0,0-1 1,-1 1-1,0-1 0,1 1 0,-1 0 0,0 0 1,0 0-1,0 0 0,0 0 0,-1 1 0,1-1 0,0 0 1,-1 1-1,1 0 0,-4-1 0,2 0-60,0 0 0,0 1 0,-1-1 0,1 1 0,0 1-1,-1-1 1,1 0 0,-1 1 0,1 0 0,-1 0 0,1 0 0,-1 1 0,1 0-1,-1 0 1,-5 1 0,-3 11-4123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52.4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0 10309,'0'0'429,"3"20"-253,4 23-182,34 278 3134,-41-308-3104,1-1 170,-1-1 1,0 1 0,-1-1-1,-4 22 1,4-29-132,0-1-1,-1 1 1,1-1 0,-1 1-1,0-1 1,0 0-1,0 0 1,0 0-1,0 0 1,-1 0 0,1-1-1,-1 1 1,0-1-1,0 1 1,0-1-1,0 0 1,0 0 0,0 0-1,-5 1 1,3-1-138,0 0-1,0 0 1,0-1 0,0 1-1,-1-1 1,1 0 0,-1-1 0,1 1-1,0-1 1,-1 0 0,1-1 0,-1 1-1,1-1 1,0 0 0,-1-1-1,1 1 1,0-1 0,0 0 0,0 0-1,0 0 1,0-1 0,1 0 0,-1 0-1,1 0 1,0 0 0,-1-1-1,-4-5 1,4 2-610,0-1-1,0 1 1,1-1 0,0 0-1,0 0 1,1 0 0,0 0-1,-3-14 1,5 4-2282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52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 10933,'0'0'6531,"145"-19"-6291,-81 10-128,-3 3-48,-2-5 16,-4 3-48,-5 2-32,-39 6-1520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53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0 13030,'0'0'3169,"-17"125"-3137,-2-54-32,7-42-2769,4-3-6003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28:19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94 8436,'0'0'5493,"-11"23"-5408,-32 77-21,40-94-53,1 0-1,1 1 1,-1-1-1,1 1 0,0 0 1,0-1-1,1 1 0,0 0 1,1 9-1,0-12-6,-1-1 0,1 1 1,0-1-1,0 1 0,1-1 0,-1 0 1,1 0-1,0 1 0,-1-1 0,2 0 0,-1-1 1,0 1-1,5 4 0,-3-4-3,1 0-1,-1 0 0,1 0 1,0-1-1,-1 1 1,1-1-1,0-1 0,1 1 1,-1-1-1,0 0 1,0 0-1,1 0 0,-1-1 1,0 0-1,1 0 1,-1 0-1,0-1 0,1 1 1,8-4-1,-11 3 4,1 0-1,-1 0 1,1 0-1,-1-1 1,0 1-1,0-1 1,1 0-1,-1 0 1,-1 0-1,1-1 1,0 1-1,0-1 1,-1 1-1,0-1 1,3-3-1,-1-1 11,0 1 1,-1-1-1,0 0 1,0 1-1,0-1 0,-1-1 1,1-6-1,1-7 119,-2 0 0,0-1 0,-1 1-1,-3-26 1,1 39-42,0 0 0,-1 1 0,0-1 0,0 1 0,0-1-1,-1 1 1,0 0 0,-8-12 0,8 14-35,0 0-1,0 1 1,0 0-1,-1 0 1,0 0-1,0 0 1,0 0-1,0 1 1,0 0-1,-1 0 1,1 0 0,-1 0-1,-7-2 1,27 34-9010,-1-17 3181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2:36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1 398 6627,'0'0'6083,"63"-115"-5411,-6 70-432,6-1-160,8-2 0,-1-2-48,-3 2-32,-11 3-416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53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1 7635,'0'0'5392,"-13"9"-4701,-39 32-416,50-37-259,-1-1 1,1 1-1,0 0 0,0 0 1,0 0-1,0 0 0,1 0 1,0 0-1,0 0 0,0 1 1,0-1-1,0 0 0,1 1 1,0-1-1,0 0 0,0 1 0,1-1 1,0 6-1,1 10 10,-2-18-25,-1 27 53,2 1-1,1-1 0,7 37 1,-7-57-43,0-1-1,1 0 1,0 0 0,0 0 0,0 0-1,1-1 1,1 1 0,-1-1 0,1 0-1,0 0 1,0-1 0,1 1 0,0-1-1,0 0 1,1-1 0,8 6 0,-11-8-14,0-1 0,1 0 0,-1 0 0,0-1 0,1 1 0,-1-1 0,1 0 0,0 0 0,-1-1 0,1 1 0,0-1 0,-1 0 0,1 0 0,0-1 0,-1 1 0,1-1 0,0 0 0,-1-1 0,1 1 0,-1-1 0,0 1 0,1-1 0,-1-1 0,0 1 0,0 0 0,0-1 0,-1 0 0,1 0 0,0 0 0,-1-1 0,4-4 0,3-6 91,-1-1 0,-1-1 0,0 1 0,-1-1 0,0-1 0,-2 1 0,0-1 0,0 0 0,-2 0 0,0-1 0,-1 1 0,-1-1 0,0 1 0,-2-1 0,-2-21 0,2 35-62,-1 0 0,1 0-1,0 0 1,-1 1 0,0-1 0,0 0-1,0 1 1,0-1 0,-1 1-1,0 0 1,1 0 0,-1 0-1,0 0 1,0 0 0,-5-3 0,6 5-370,1 0 0,-1 0 0,0 0 1,0 0-1,0 0 0,0 1 0,0-1 1,0 1-1,0-1 0,0 1 0,-3-1 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54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 12134,'0'0'3201,"99"-12"-2897,-44 12-144,4 0-96,3 0 16,-5 0-80,-40 0-2769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54.3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0 195 9396,'0'0'1956,"16"-15"-1908,29-28-41,44-55-1,-83 89-9,-4 7 11,-1-1-1,0 1 0,1 0 1,-1 0-1,1 0 0,0 0 0,0 0 1,-1 0-1,1 1 0,0-1 1,1 1-1,-1-1 0,0 1 1,4-2-1,-5 26 1639,-2-1-1608,0 0-1,-1 0 1,-1-1 0,-2 1-1,0-1 1,-1 0 0,-16 38-1,11-40-5164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54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13302,'0'0'816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56.0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0 8068,'0'0'6696,"1"17"-6368,9 116 617,-5 11 122,-5-111-902,-1-27-130,1 1 1,-1-1-1,0 1 0,0-1 0,-1 0 1,0 1-1,0-1 0,-1 0 0,1 0 0,-1 0 1,-1 0-1,1-1 0,-1 0 0,0 1 0,0-1 1,0 0-1,-1-1 0,0 1 0,-7 5 1,11-10-78,0 1 1,0 0 0,-1 0 0,1 0 0,0-1-1,0 1 1,0-1 0,-1 1 0,1-1 0,0 0-1,-1 1 1,1-1 0,0 0 0,-1 0 0,1 0 0,-1 0-1,1 0 1,0 0 0,-1 0 0,1 0 0,0-1-1,-1 1 1,1 0 0,0-1 0,-1 1 0,1-1-1,0 0 1,0 1 0,0-1 0,0 0 0,-1 0 0,1 0-1,0 0 1,0 0 0,1 0 0,-1 0 0,-2-2-1,-1-4-572,0 0 0,1 0 0,-1 0 0,1 0-1,-2-10 1,3 12 313,-19-74-5953,13 54 1735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56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0 128 3474,'0'0'11813,"41"-90"-10821,14 89-143,10 1-225,4-2-400,1 2-48,-1-7-112,-4-1-64,-6-3-304,-47 3-2353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56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0 8372,'0'0'4381,"-9"20"-4061,1-3-247,2-6-26,0 0 0,1 1 0,0 0-1,1 0 1,1 1 0,0-1 0,1 1 0,0-1-1,0 20 1,1 1 82,0-7-20,2-1 0,0 1 0,5 26 0,-5-46-94,1 0 0,-1 1 1,1-1-1,0 0 0,1 0 0,-1 0 0,1-1 0,0 1 1,1-1-1,-1 1 0,1-1 0,0 0 0,1-1 0,-1 1 0,1-1 1,0 1-1,7 3 0,-10-6-16,0 0 1,1-1-1,-1 0 0,1 1 0,-1-1 1,1 0-1,0 0 0,-1-1 0,1 1 1,0 0-1,0-1 0,0 0 1,-1 0-1,1 1 0,0-2 0,0 1 1,0 0-1,0-1 0,-1 1 1,5-2-1,-4 0 3,0 0 1,1 0 0,-1 0-1,0 0 1,-1 0 0,1-1-1,0 0 1,-1 1-1,1-1 1,-1 0 0,0 0-1,0 0 1,2-6 0,2-5 28,0 0 0,-2 0 0,0 0 0,0 0 1,-1-1-1,1-25 0,-3 20-161,1-4 304,-1 0 1,-2-28-1,1 48-305,-1-1 0,1 1 0,-1 0 0,0 0-1,0 0 1,0 0 0,0 0 0,-1 0 0,1 0-1,-1 0 1,0 1 0,-1-1 0,1 1 0,0-1 0,-1 1-1,0 0 1,0 0 0,0 0 0,-4-3 0,-4 3-2625,2 3-1043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57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9620,'0'0'5971,"99"25"-5763,-55-19-128,2 3-80,-29-6-896,-2 1-4114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57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8660,'0'0'4880,"4"14"-4819,20 101 54,-23-111-219,5 24 382,-5-27-314,-1-1 0,0 1 0,0-1 0,0 1 0,1-1 0,-1 1 0,0-1 0,0 1 0,1-1 0,-1 1 1,1-1-1,-1 0 0,0 1 0,1-1 0,-1 0 0,1 1 0,-1-1 0,1 0 0,-1 0 0,0 1 0,1-1 0,-1 0 1,1 0-1,0 0 0,-1 0 0,1 0 0,-1 0 0,1 0 0,-1 0 0,1 0 0,-1 0 0,1 0 0,-1 0 0,1 0 1,-1 0-1,1 0 0,-1 0 0,1-1 0,-1 1 0,1 0 0,-1 0 0,1-1 0,-1 1 0,1 0 0,-1 0 0,0-1 0,1 0 1,4-3-60,0-1 0,-1 0-1,0 0 1,0 0 0,-1 0 0,6-11 0,-5 9 106,1 0 0,-1 1 0,1-1 0,0 1-1,9-9 1,-11 12 57,1 0 0,0 0 0,0 0 0,0 1 0,1 0 0,-1 0 0,0 0 0,1 0 0,0 1 0,-1-1 0,1 1-1,0 0 1,0 1 0,-1-1 0,1 1 0,0 0 0,0 0 0,0 1 0,-1-1 0,1 1 0,0 0 0,0 1 0,-1-1 0,1 1 0,-1-1 0,1 1-1,-1 1 1,0-1 0,0 1 0,0-1 0,0 1 0,0 0 0,-1 1 0,1-1 0,-1 1 0,0-1 0,0 1 0,0 0 0,-1 0 0,4 8 0,-1-4-100,-1 1 1,-1 0 0,1 0 0,-2 0 0,1 0-1,-1 1 1,-1-1 0,0 1 0,1 9-1,-2-3-3089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58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 8148,'0'0'7219,"-25"75"-7171,22-35-48,1-21-1409,0-4-4849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2:36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97 11669,'0'0'3490,"101"122"-3394,-53-81-96,1-5 112,-5-7-112,-6-8-1313,-13-9-2656</inkml:trace>
  <inkml:trace contextRef="#ctx0" brushRef="#br0" timeOffset="1">104 339 8980,'0'0'2289,"65"-139"-2241,11 68 32,4-4-80,-45 47-3810,-12 2-912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6:59.8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3057,'0'0'7796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7:00.2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6659,'0'0'0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7:00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10517,'0'0'5442,"67"2"-4881,-17-2-385,-1 1-80,-3 5-64,-10-1-32,-5 3-817,-12 10-1504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7:01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10373,'0'0'6291,"100"21"-6147,-22-14-144,-44-5-32,-7 1-4931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7:01.8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 11669,'0'0'3730,"96"-10"-3554,-52 10-128,-2 5-48,-4 9-528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7:02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8100,'0'0'6899,"120"22"-6883,-93-18-16,-6 1-4770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7:02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10901,'0'0'4898,"130"3"-4738,-86-3-80,0 0-16,-6 0 0,-4 0-64,-9 4-1744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7:02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1072,'0'0'14535,"134"15"-14471,-63-18-64,-43 3-272,-7 0-5138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5:41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10741,'0'0'3810,"132"26"-2946,-76-21-304,-3 1-160,-5-5-159,-2 3-81,-4-1-96,-8 1-16,-3 1 16,-9 0-64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5:41.5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0 358 10981,'0'0'1766,"12"-22"-1662,78-151 182,-20 11 575,-70 175 1020,-18 270-1047,5-128-1665,10-98-2437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2:37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0 240,'0'0'14551,"4"148"-14519,10-66 64,3-4-64,2-6-16,0-10-16,0-12-272,-6-9-1985,-9-12-1745,-4-8-160</inkml:trace>
  <inkml:trace contextRef="#ctx0" brushRef="#br0" timeOffset="1">0 516 8708,'0'0'2609,"50"-127"-2161,19 66-31,11-1-225,-4 1-160,-13 2-32,-22 13-2017,-26 6-3138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5:42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4370,'0'0'9791,"3"-1"-8969,-2 1-803,0 0 0,-1-1 1,1 1-1,0 0 0,0 0 1,0 0-1,0 0 0,0 0 1,-1 0-1,1 0 0,0 0 0,0 0 1,0 0-1,0 1 0,0-1 1,-1 0-1,1 1 0,1-1 1,5 20 101,5 103 143,0-8-88,-13-126-150,1 0 1,0 0-1,1-1 0,0 1 0,1 0 0,0 0 1,4-13-1,1 1 73,1 1 0,18-36 0,-22 52-1,0 0-1,0 0 1,1 0-1,-1 0 1,1 0-1,11-8 1,-15 13-92,0 0-1,0 0 1,0 0 0,0 0 0,0 0-1,1 1 1,-1-1 0,0 0 0,1 1-1,-1-1 1,0 0 0,1 1-1,-1 0 1,1-1 0,-1 1 0,1 0-1,-1 0 1,1-1 0,-1 1-1,1 0 1,-1 1 0,0-1 0,1 0-1,-1 0 1,1 1 0,-1-1 0,1 1-1,-1-1 1,0 1 0,1-1-1,-1 1 1,0 0 0,1 0 0,-1 0-1,0 0 1,0 0 0,0 0-1,0 0 1,0 0 0,0 0 0,1 2-1,6 13 61,0-1-1,-1 1 0,-1 1 1,0-1-1,3 21 0,-5-21-306,0 0-1,1 0 0,0 0 1,2-1-1,0 0 1,15 24-1,-21-37 17,1 0-1,-1 1 1,1-1 0,0-1 0,0 1-1,0 0 1,0 0 0,0-1-1,0 1 1,0-1 0,1 0 0,2 2-1,-4-3 114,0 0-1,1 1 0,-1-1 1,0 0-1,1 0 0,-1 0 1,0 0-1,1 0 0,-1 0 1,1 0-1,-1-1 1,0 1-1,1 0 0,-1-1 1,0 1-1,0-1 0,2-1 1,4-2-107,-1-1 1,0-1 0,-1 1 0,1-1-1,-1 0 1,8-12 0,-10 12 392,0 1 1,1 1-1,-1-1 1,1 0-1,0 1 0,1 0 1,-1 0-1,1 0 1,0 0-1,0 1 0,6-4 1,-10 7-93,1-1 1,0 0-1,0 1 1,0-1-1,0 1 1,0 0 0,0 0-1,0-1 1,0 1-1,0 1 1,0-1-1,0 0 1,0 0-1,0 1 1,0-1-1,0 1 1,0 0 0,0-1-1,0 1 1,0 0-1,-1 0 1,1 0-1,0 0 1,-1 1-1,1-1 1,-1 0 0,1 1-1,-1-1 1,2 3-1,0 2-26,0 0-1,0 0 0,-1 0 1,0 1-1,0-1 0,-1 0 1,0 1-1,1 7 0,1 62-1756,-3-54-2371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5:50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17 6499,'0'0'7603,"0"0"-7575,0 0-1,0 0 1,0 0 0,0 0-1,0 0 1,0 1-1,0-1 1,0 0-1,0 0 1,0 0-1,0 0 1,0 0-1,0 0 1,0 0-1,0 1 1,0-1-1,0 0 1,0 0-1,0 0 1,-1 0-1,1 0 1,0 0-1,0 0 1,0 0-1,0 0 1,0 1-1,0-1 1,0 0-1,0 0 1,0 0-1,-1 0 1,1 0-1,0 0 1,0 0 0,0 0-1,0 0 1,0 0-1,0 0 1,0 0-1,-1 0 1,1 0-1,0 0 1,0 0-1,0 0 1,0 0-1,0 0 1,0 0-1,0 0 1,-1 0-1,1 0 1,0 246-239,10-282-261,2-26 669,35-106 1,-46 183-97,1 0 0,0 0 1,5 17-1,-5-28-264,-1 1-1,1 0 1,0-1 0,0 1-1,1-1 1,-1 1-1,1-1 1,0 0-1,0 0 1,0 0 0,1-1-1,-1 1 1,1-1-1,0 0 1,0 0 0,0 0-1,1 0 1,-1-1-1,0 0 1,1 0 0,0 0-1,-1 0 1,1-1-1,0 0 1,0 0 0,0 0-1,0 0 1,0-1-1,0 0 1,0 0-1,0 0 1,0-1 0,0 1-1,0-1 1,9-3-1,19-9-95,-28 10 361,0 1 0,0 0 0,0 0-1,1 0 1,-1 0 0,0 1-1,1 0 1,10 0 0,-15 1-75,1 1 1,-1 0-1,1 0 1,-1 0-1,1-1 1,-1 1-1,1 1 1,-1-1-1,0 0 1,0 0-1,1 0 1,-1 1-1,0-1 1,0 1 0,0-1-1,0 1 1,-1-1-1,1 1 1,0-1-1,-1 1 1,1 0-1,-1-1 1,1 3-1,10 41 4,-10-43-85,0 15-1600,-1-3-2460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5:47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0,'0'0'13065,"4"1"-12657,80 8 692,60 10-354,-99-9-892,71 11 597,-42-15-3493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5:47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1201,'0'0'11634,"-1"4"-11578,1-3-50,-1 0-1,1 1 0,0-1 1,0 1-1,0-1 1,0 1-1,0-1 1,0 1-1,1-1 0,-1 1 1,1-1-1,-1 1 1,1-1-1,-1 0 0,1 1 1,0-1-1,-1 0 1,1 1-1,0-1 1,0 0-1,0 0 0,0 0 1,0 0-1,0 0 1,0 0-1,3 2 0,44 30 220,-28-21-156,30 24 59,77 69 0,-102-81-88,-1 2 0,-1 0 1,-1 2-1,26 43 0,-42-60-142,-1 1-1,0-1 1,-1 1 0,0 0 0,-1 1 0,-1-1 0,0 1 0,0-1 0,-1 1 0,-1 19-1,-1-26-44,0-1 0,0 1-1,0 0 1,-1-1-1,1 1 1,-1-1-1,-1 0 1,1 0 0,-1 0-1,0 0 1,0 0-1,0 0 1,-1-1-1,0 1 1,0-1-1,0 0 1,0 0 0,-1-1-1,-4 4 1,-15 10 18,-1-2 1,-41 20 0,38-21 161,-6 3 389,0 1 0,1 2 0,1 1 1,-36 32-1,66-53-404,1 1 0,0 0 0,0 0 0,0 0 0,0 0 0,0 0 0,1 0 0,-1 1 0,0-1 1,0 0-1,1 0 0,-1 1 0,1-1 0,-1 0 0,1 1 0,-1-1 0,1 0 0,0 1 1,0-1-1,0 1 0,0-1 0,0 0 0,0 1 0,0-1 0,0 1 0,0-1 0,1 0 0,-1 1 1,1-1-1,-1 0 0,1 1 0,-1-1 0,1 0 0,0 0 0,-1 1 0,1-1 0,0 0 0,0 0 1,0 0-1,0 0 0,0 0 0,0 0 0,0 0 0,1-1 0,1 2 0,5 4-38,2-1 1,-1 0-1,0 0 0,17 5 0,0-2 184,0 0 0,1-2-1,0-1 1,44 2 0,113-6 1318,-93-2-589,-1 1-293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5:48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3714,'0'0'8195,"2"110"-7730,-2-69-81,0-3-224,0-12-96,0-6-64,4-11-544,3-9-1921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5:49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7812,'0'0'4306</inkml:trace>
  <inkml:trace contextRef="#ctx0" brushRef="#br0" timeOffset="1">140 212 9700,'0'0'3362,"87"7"-3266,-60-6-48,-6 3-48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5:49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10213,'0'0'3633,"59"17"-3649,-41-17-672,-3 0-3826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5:49.8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1 235 11653,'0'0'3423,"4"-7"-3556,12-19 163,1 1-1,1 1 1,1 1 0,1 0-1,1 1 1,1 2 0,46-35-1,-45 45-96,-23 10 64,1 0 0,-1 0 0,1 0 0,-1 0 0,1 0 0,-1 0 0,1 0 0,-1 0 0,1 1 0,-1-1 0,1 0 0,-1 0 0,1 0 0,-1 0 0,1 1-1,-1-1 1,0 0 0,1 1 0,-1-1 0,1 0 0,-1 1 0,0-1 0,1 0 0,0 1 0,0 3 4,0-1 0,0 1 0,0-1-1,-1 1 1,1-1 0,-1 1 0,0-1 0,0 1 0,-1 3 0,1 1 37,0 55-54,-4 0 0,-21 117 0,20-164-2153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5:57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176 169 528,'0'0'9383,"-1"-18"-9249,2-58-36,0 73-86,-1 0 0,1 1 0,0-1 0,0 0 0,0 0 0,0 1 0,1-1 0,-1 0 0,1 1 0,-1-1 0,1 1 0,0 0 0,0-1 0,0 1 0,0 0-1,0 0 1,1 0 0,-1 1 0,1-1 0,2-1 0,2 0 19,1-1 0,-1 1 0,1 1 0,15-4 0,-11 4-7,1 1 1,0-1-1,0 2 1,0 0-1,-1 1 1,1 0-1,0 0 1,0 2-1,22 6 1,-30-7-6,1 0 0,-1 0 0,0 0 0,0 0 0,0 1 0,0 0 0,0 0 0,-1 1 0,1-1 0,-1 1 0,0 0 0,0 0 0,0 0 0,-1 1 0,1-1 0,-1 1 0,0 0 0,0 0 0,-1 0 0,0 0 0,0 0 0,0 0 0,0 1 0,1 8 0,-2-6 21,-1 0-1,0 1 0,0-1 1,-1 0-1,0 0 1,0 1-1,-1-1 1,0 0-1,0 0 0,-1 0 1,0-1-1,0 1 1,-1-1-1,-9 14 0,-3 0-3,-1 0 0,-1-2-1,-29 25 1,-215 173 82,176-149-71,83-65-57,0-1-1,0 1 1,0 0-1,0 0 1,1 0-1,-1 0 1,1 0-1,0 1 1,-3 5-1,5-9-3,-1 1-1,1 0 1,0 0 0,0 0-1,0 0 1,0 0 0,0 0-1,0 0 1,0 1 0,0-1-1,0 0 1,0 0 0,0 0-1,1-1 1,-1 1 0,0 0-1,1 0 1,-1 0 0,1 0-1,-1 0 1,1 0 0,-1 0 0,1-1-1,0 1 1,-1 0 0,1 0-1,0-1 1,0 1 0,-1 0-1,1-1 1,0 1 0,0-1-1,0 1 1,0-1 0,0 0-1,0 1 1,0-1 0,0 0-1,0 0 1,0 1 0,2-1-1,26 5 129,0 0-1,1-2 1,0-1-1,-1-2 0,31-3 1,12 1 830,180-10 2359,-251 12-3436,3 1-420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5:58.5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1 240,'0'0'10850,"-13"21"-10175,1-5-557,4-5-55,0 0 1,1 1-1,1 0 1,0 0-1,0 0 1,1 1-1,0 0 1,1 0 0,1 0-1,-3 23 1,-4 435 1866,12-298-1577,-2-108-229,-1 21 93,12 105 0,-9-181-191,0 1-1,0 0 1,6 14-1,-7-22-103,0 0 1,1 0-1,-1 0 1,1 0-1,-1 0 1,1-1-1,0 1 0,0-1 1,0 1-1,1-1 1,-1 0-1,1 1 0,-1-1 1,6 3-1,0-4-3723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2:37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9716,'0'0'3762,"126"84"-3506,-78-39-176,-2 1 16,-4-3-96,-6-2-960,-15-5-2274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6:19.0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9 7411,'0'0'3309,"-2"-2"-3139,2 2-168,0 0 1,0 0-1,0 0 0,0 0 0,0 0 0,0 0 0,0 0 1,0 0-1,0 0 0,-1 0 0,1 0 0,0-1 0,0 1 0,0 0 1,0 0-1,0 0 0,0 0 0,0 0 0,0 0 0,0 0 1,0 0-1,0 0 0,0-1 0,0 1 0,0 0 0,0 0 0,0 0 1,0 0-1,0 0 0,0 0 0,0 0 0,0 0 0,0 0 0,0-1 1,0 1-1,0 0 0,0 0 0,0 0 0,0 0 0,1 0 1,-1 0-1,0 0 0,0 0 0,0 0 0,0 0 0,0 0 0,0 0 1,0-1-1,0 1 0,0 0 0,0 0 0,0 0 0,1 0 1,-1 0-1,0 0 0,0 0 0,0 0 0,0 0 0,0 0 0,0 0 1,0 0-1,0 0 0,0 0 0,1 0 0,-1 0 0,13-2 238,13 1 341,224 16 2321,-56 0-2319,679 41 676,58-35-893,-636-23-348,-94 1 2,378 7 921,-209 12-232,-114-5-377,45 1 54,-181-12-297,185 27 1,-282-26-84,417 61 126,1-25-142,-377-37 26,-8-1-6,75 11 1,-54 0 73,91 1 1,-58-11-4194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6:22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9556,'0'0'382,"10"18"-198,148 314 2441,-140-290-2444,-1 0 0,-2 1-1,-2 0 1,-2 2 0,-2-1 0,-2 1-1,3 66 1,-9-76-83,-2 0 0,0-1 0,-3 1-1,-1-1 1,-15 59 0,-1-39 50,-36 67-1,-9 20-98,55-97-3026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6:28.2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9028,'0'0'459,"18"1"-528,779 23 2118,-440-16-913,-1071-8-490,410 0 2147,551-13-2928,-12 0 163,-66 13-249,-244 12-14,-490 14 2025,1245-36-1923,-596 10 82,-142 9 177,-725 30 1680,1331-14-1836,-360-13-2,-161-10 29,329 27 46,-435-29 67,-128 1-16,-494-10 543,681 9-466,17 0-77,17 0-95,947-2 668,-989-5 96,24 6-633,4 1-108,-1 0 0,1 0 1,-1 0-1,1 0 0,0 0 1,-1 0-1,1 0 0,-1 0 1,1 0-1,0 0 0,-1-1 1,1 1-1,0 0 0,-1 0 1,1 0-1,0-1 0,-1 1 1,1 0-1,0-1 0,-1 1 1,1 0-1,0 0 0,0-1 1,-1 1-1,1 0 0,0-1 1,0 1-1,0-1 0,0 1 1,-1 0-1,1-1 0,0 1 1,0-1-1,0 1 0,0-1 1,0 1 75,0 0-172,0-2 79,0 2 59,9-13-1377,-3 7 699,5-6-1125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6:31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0 336,'0'0'12854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6:31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11941,'0'0'1911,"15"15"-1431,91 104 430,25 13-552,-71-73-292,-56-55-146,0 0 1,-1 0-1,0 0 1,0 1-1,0-1 1,3 10-1,-5-13-122,0 1 0,0-1-1,-1 1 1,1 0-1,-1-1 1,0 1 0,1 0-1,-1-1 1,0 1-1,0-1 1,0 1-1,0 0 1,0-1 0,0 1-1,-1 0 1,1-1-1,-1 1 1,1 0-1,-1-1 1,1 1 0,-1-1-1,0 1 1,0-1-1,0 1 1,1-1 0,-1 0-1,-2 2 1,-25 11-3117,-12-6-435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6:32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100 346 1793,'0'0'10405,"-99"-12"-8388,99 5-945,0-10-944,17-9 0,25-13 0,13-10 16,8 0-96,4-1 16,-4 3-64,-4 4-224,-43 37-2785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6:32.5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0 150 3810,'0'0'7416,"4"-6"-7229,9-15-72,1 1-1,0 1 0,2 1 0,0 0 1,28-24-1,-44 41-114,1 1 0,-1 0-1,0-1 1,1 1 0,-1 0 0,0-1 0,1 1 0,-1 0 0,0-1 0,1 1-1,-1 0 1,1 0 0,-1-1 0,0 1 0,1 0 0,-1 0 0,1 0-1,-1 0 1,1 0 0,-1 0 0,1-1 0,-1 1 0,1 0 0,-1 0 0,1 0-1,-1 1 1,0-1 0,1 0 0,-1 0 0,1 0 0,-1 0 0,1 0-1,-1 1 1,1-1 0,-1 0 0,0 0 0,1 0 0,-1 1 0,1-1 0,-1 0-1,0 1 1,1-1 0,-1 0 0,0 1 0,0-1 0,1 1 0,-1-1-1,0 0 1,1 2 0,1 24 103,-2-19-42,0 226-322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6:33.0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0 5555,'0'0'5061,"-6"21"-4619,-1 1-313,-2 8 135,1 2 0,-6 39 0,6-8 550,3-1-1,4 111 1,1-168-786,1 1-1,0 0 1,0 0-1,0 0 1,1 0 0,0-1-1,0 1 1,0-1-1,1 1 1,0-1-1,0 0 1,0 0 0,7 7-1,-7-8-259,0-1 0,1 0 0,-1-1 0,1 1 0,0 0 0,0-1 0,0 0 0,0 0 0,0 0-1,1-1 1,-1 1 0,0-1 0,1 0 0,-1 0 0,1 0 0,-1-1 0,6 0 0,3-3-3260,-5-11-2028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6:33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0 180 6931,'0'0'3458,"6"92"-2242,-6-50-607,0 2-401,0-2-112,0-11-64,0-11-32</inkml:trace>
  <inkml:trace contextRef="#ctx0" brushRef="#br0" timeOffset="1">75 1 9348,'0'0'2049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6:33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5362,'0'0'1825,"82"98"-576,-63-53-193,-3 5 721,-7 1-880,-7 6-177,-2 0-160,0 1 80,-13-1-63,-10-7-305,0-4-224,0-5 32,2-6-80,13-34-1905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2:38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1 420 9140,'0'0'2241,"90"-141"-2225,3 70 48,12-8-64,-59 50-1408,-8 1-5892</inkml:trace>
  <inkml:trace contextRef="#ctx0" brushRef="#br0" timeOffset="1">1154 0 7507,'0'0'5987,"134"45"-5923,-94-16-64,-4-1-1440,-28-20-1810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6:14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11941,'0'0'1137,"84"106"-1073,-61-61 32,2-2-32,-2-5-48,-2-2 80,-2-7-96,-4-7 16,-4-8-16,-3-3-240,-4-3-1425,-4 1-416,0 3 737,-17-2-1506,-16-1-1584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6:14.9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8 313 4610,'0'0'9188,"-8"-39"-9172,52-1 481,6-8-321,-1 0-112,1 5-16,2 5-48,-3 5-561,-1 9-2112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6:15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49 8708,'0'0'2342,"-5"17"-1565,-15 58-601,19-71-173,-1 1-1,1 0 1,1-1 0,-1 1-1,1 0 1,0 0 0,0 0-1,0-1 1,1 1 0,-1 0-1,1 0 1,0-1 0,1 1-1,-1 0 1,1-1 0,0 0-1,0 1 1,0-1 0,1 0 0,-1 0-1,1 0 1,0 0 0,5 4-1,-3-4-13,0 0 0,1-1-1,-1 0 1,0 0-1,1-1 1,0 1 0,0-1-1,-1 0 1,1-1 0,0 0-1,0 0 1,1 0 0,-1 0-1,0-1 1,12-1-1,-14 0 27,1 1-1,-1-1 0,0-1 1,0 1-1,0-1 0,0 1 1,0-1-1,0 0 0,0-1 1,-1 1-1,1-1 0,-1 1 1,0-1-1,1 0 0,-1 0 1,-1-1-1,1 1 0,0-1 0,-1 1 1,0-1-1,1 0 0,-2 0 1,1 0-1,0 0 0,1-8 1,1 1 227,-2 0 0,1 0 1,-1 0-1,-1 0 1,0-1-1,-1 1 0,0 0 1,-1-1-1,-1-11 0,0 19-136,0-1 1,0 1-1,0 0 0,0-1 0,-1 1 0,0 0 0,1 0 0,-1 1 0,-1-1 0,1 0 1,-1 1-1,1 0 0,-1 0 0,0 0 0,0 1 0,0-1 0,0 1 0,-8-3 0,9 3-109,-1 0-1,1 1 1,0-1-1,-1 1 1,0 0-1,1 0 1,-1 0-1,1 1 1,-1-1 0,0 1-1,1 0 1,-1 0-1,0 0 1,0 1-1,1-1 1,-1 1-1,1 0 1,-1 0-1,0 0 1,1 0-1,0 1 1,-1-1-1,1 1 1,-5 3-1,-2 13-4504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6:16.7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59 176,'0'0'478,"-1"0"-406,1 0-54,-1-1 1,0 1-1,0 0 1,1 0-1,-1-1 1,0 1-1,1-1 1,-1 1-1,1 0 1,-1-1-1,1 1 1,-1-1-1,1 0 1,-1 1-1,1-1 1,-1 1-1,1-1 1,-1 0-1,1 1 1,0-1-1,0 0 1,-1 1-1,1-1 0,0 0 1,0 0-1,0 1 1,-1-1-1,1 0 1,0 0-1,0 1 1,0-1-1,1 0 1,-1 1-1,0-2 1,4-26-957,1 18 503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6:45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0 114 16,'0'0'9674,"17"-8"-9381,49-20 194,131-35 0,-169 58-672,0 0 0,57 1 0,-84 3 104,-1 1-1,0 0 1,1 0-1,-1 0 1,0 0-1,1 0 1,-1 0-1,0 0 1,1 0-1,-1 1 1,0-1-1,1 0 1,-1 0-1,1 0 1,-1 0-1,0 0 1,0 0-1,1 1 1,-1-1-1,0 0 1,1 0-1,-1 1 1,0-1-1,0 0 1,1 0-1,-1 1 1,0-1-1,0 0 0,0 1 1,1-1-1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6:45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 8100,'0'0'1905,"124"-15"-1745,-69 8 96,5-2-160,-7 4-16,-7 2-80,-10 3-929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6:50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0 341 6931,'0'0'7694,"0"-12"-6880,0-1-761,1 0-1,1 0 1,0 0-1,1 0 1,7-23 0,33-59-44,-39 87 0,14-25 4,-12 22-19,1 0 0,-2-1-1,1 1 1,-2-1 0,7-23 0,-14 70-82,3 42 1,0 14 187,-6 185-1,6-273-99,13 74-7687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06.9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0 237 7043,'0'0'4146,"50"-98"-3313,-17 68-257,1-1-352,4 3-192,-2 4-32,-5 2-400,-23 18-2530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07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10261,'0'0'2449,"80"120"-1681,-43-86-352,1 2-192,-2-3-176,-3-2-16,1-2 49,-4-5 15,-5-3-48,-6-6-48,-7-3-64,-8 0-913,-4-3-1056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08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1 6099,'0'0'6597,"-10"15"-6188,4-6-367,-1 0-6,1 0 0,0 1 0,0 0 0,1 1 0,0-1 0,1 1 0,0 0 0,1 0 0,-3 20 1,-4 171 584,10-197-580,1 1-1,0 0 0,0-1 1,0 1-1,1-1 1,0 0-1,0 0 1,0 1-1,4 4 0,-5-8-145,0 0 0,1 0 0,-1 0 0,1 0 0,-1 0 0,1-1 0,0 1 0,0-1 0,0 1 0,3 1 0,-4-2-168,1-1 0,-1 1 0,0-1 0,0 1 0,1-1-1,-1 0 1,0 0 0,1 0 0,-1 1 0,0-1 0,1-1 0,-1 1 0,0 0 0,1 0 0,-1 0 0,0-1 0,1 1 0,-1-1 0,0 1 0,2-2-1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2:38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0 277 10661,'0'0'2449,"88"-102"-2161,-17 59-16,5-5-144,5-2-96,-51 31-32,-5 4-8083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08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3 169 6835,'0'0'2913,"-2"96"-2240,2-61 143,0-4-544,2-7-224,13-9-48,2-15-1168,-9 0-1618</inkml:trace>
  <inkml:trace contextRef="#ctx0" brushRef="#br0" timeOffset="1">75 1 8388,'0'0'4786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09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7716,'0'0'1416,"11"13"-877,1-2-371,-6-5-67,1 0 0,-2 0-1,1 1 1,-1 0 0,1 0-1,-2 0 1,1 1-1,-1-1 1,0 1 0,4 15-1,0 9 239,-3 0-1,0 0 0,-2 1 1,-2 57-1,-1-76-272,-2 3 9,0 0-1,-1 0 1,-1 0-1,-1 0 1,0-1-1,-1 1 1,-1-1-1,-13 23 0,-17 44-2139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10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1 528,'0'0'13318,"-5"7"-12984,-1 4-285,0 1 0,0 1 0,1-1 0,1 1 0,0 0 0,0 0 0,2 0 0,-3 23 0,0 122 145,5-122-104,0-9-43,-1-1 7,2 1 0,4 32 0,-4-52-52,1-1 0,-1 1 0,1-1 0,0 1-1,0-1 1,1 0 0,-1 0 0,1 0 0,1-1 0,-1 1 0,1-1 0,0 1 0,1-1 0,6 7 0,-9-11-4,1 1 0,-1-1-1,0 1 1,1-1 0,-1 0 0,0 0 0,1 0 0,0 0-1,-1 0 1,1-1 0,-1 1 0,1-1 0,0 0 0,-1 0-1,1 0 1,0 0 0,0 0 0,-1 0 0,1-1 0,0 1 0,-1-1-1,1 0 1,-1 0 0,1 0 0,-1 0 0,1 0 0,-1 0-1,0-1 1,0 1 0,1-1 0,-1 0 0,0 1 0,0-1-1,-1 0 1,1 0 0,2-4 0,4-10 58,0 0-1,-1-1 1,0-1-1,-2 1 1,0-1 0,3-26-1,7-113 527,-13 122-401,1 12-11,-2 0 1,-1 0-1,-5-37 0,4 56-139,0 0 0,0 1 0,-1-1 0,1 0 0,-1 1 0,0 0 0,0-1 0,0 1 0,0 0 1,0 0-1,-1 0 0,0 0 0,-5-4 0,6 6-218,1 0 0,-1 0-1,1 0 1,-1 0 0,1 0 0,-1 1 0,0-1-1,1 1 1,-1-1 0,0 1 0,0 0 0,-2-1-1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10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0 1 7491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11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56 7491,'70'-33'1580,"-56"26"2784,-22 11-3995,1 0-288,-1 0-1,1 1 1,0 0 0,0 1 0,1 0 0,-1 0 0,1 0 0,0 1-1,1 0 1,0 0 0,0 0 0,-6 13 0,3-3-34,1 1 0,2 0 1,-1 0-1,2 0 0,1 1 1,-2 21-1,2 114 69,3-94-91,0-46-18,1 0 0,0 0-1,1 0 1,1 0 0,0 0 0,5 14-1,-7-25-7,0 0 0,0 0 0,0 0 0,1 0 0,-1 0 0,1 0-1,0 0 1,0 0 0,0-1 0,0 1 0,0-1 0,1 1 0,-1-1-1,1 0 1,-1 0 0,1 0 0,0 0 0,0-1 0,0 1-1,0-1 1,0 1 0,0-1 0,0 0 0,0 0 0,1-1 0,-1 1-1,0-1 1,1 0 0,-1 1 0,0-1 0,5-1 0,-7 0 1,1 1-1,-1-1 1,0 0 0,1 1 0,-1-1 0,0 0-1,1 0 1,-1 0 0,0 0 0,0 0 0,0 0 0,0-1-1,0 1 1,0 0 0,0 0 0,0-1 0,-1 1-1,1-1 1,0 1 0,-1-1 0,1 1 0,-1-3 0,11-40 49,-10 36-30,17-99 210,-5-1 1,-1-142-1,-12 245-213,0 1-1,0-1 1,-1 0-1,1 1 1,-1-1-1,0 0 1,-1 1-1,1-1 1,-1 1-1,0-1 1,0 1-1,-3-5 1,3 6 19,-1 1 1,1-1-1,0 1 1,-1 0-1,1 0 0,-1 0 1,0 0-1,1 0 1,-1 0-1,0 1 1,0 0-1,0-1 0,-1 1 1,1 0-1,0 1 1,0-1-1,0 1 1,-4-1-1,6 1 9,-1-1 0,1 1 0,0 0 0,0 0 0,0 0 0,-1 0 1,1 0-1,0 0 0,0 0 0,0 0 0,-1 1 0,1-1 0,0 0 0,0 1 0,0-1 0,0 1 0,0-1 0,0 1 0,0 0 0,0-1 0,0 1 0,0 0 1,0 0-1,-1 1 0,1 1-237,0-1 0,0 1 0,0-1 0,0 1 1,1 0-1,-1 0 0,1 0 0,-1 4 0,0 6-1689,-1 3-3139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11.4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10229,'0'0'3508,"18"0"-2852,146 2 190,-126-2-718,-38 0-75,0 0-72,-1 1 0,1 0 0,0 0 0,-1-1-1,1 1 1,-1 0 0,1-1 0,-1 1 0,1 0-1,-1-1 1,1 1 0,-1-1 0,1 1-1,-1-1 1,0 1 0,1-1 0,-1 0 0,0 1-1,-1 0 1,-11 3-65,1-1 0,-1 0 0,0-1 0,0 0-1,-1-1 1,1-1 0,0 0 0,0 0 0,0-1 0,-14-4-1,11-1 1463,24 1-893,28-1-480,35 0-2283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12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11 160,'0'0'13462,"95"-9"-12837,-45 8-449,4 1-128,1 0 80,-4 0-128,-3 3-176,-8 6-2193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12.5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9845,'0'0'4583,"-3"20"-4204,2-9-331,-5 30 157,-1 78 1,7-118-210,0 1 1,0-1-1,0 1 1,0-1 0,0 1-1,1-1 1,-1 1-1,0-1 1,1 1-1,-1-1 1,1 0 0,-1 1-1,1-1 1,0 0-1,0 1 1,0-1-1,-1 0 1,1 0 0,0 0-1,0 0 1,1 0-1,-1 0 1,0 0 0,0 0-1,0 0 1,1 0-1,-1-1 1,0 1-1,1 0 1,-1-1 0,1 1-1,-1-1 1,2 1-1,0-1-47,0 0 0,-1 0-1,1-1 1,0 1 0,0-1-1,-1 1 1,1-1 0,0 0-1,-1 0 1,1 0 0,0 0-1,-1 0 1,0-1 0,1 1-1,-1-1 1,0 1 0,3-4-1,35-39-579,-31 33 585,0 0 1,0 1-1,1 0 1,19-15-1,-28 25 48,0-1 0,0 0-1,-1 0 1,1 1 0,0-1 0,0 0 0,0 1-1,0-1 1,0 1 0,0-1 0,1 1-1,-1-1 1,0 1 0,0 0 0,0 0 0,0 0-1,0 0 1,1-1 0,-1 1 0,0 1-1,0-1 1,0 0 0,0 0 0,0 0 0,1 1-1,-1-1 1,0 0 0,0 1 0,0-1-1,0 1 1,0-1 0,0 1 0,0 0 0,0-1-1,0 1 1,-1 0 0,1 0 0,0 0 0,0-1-1,0 1 1,-1 0 0,1 0 0,-1 0-1,2 2 1,1 5 60,-1 0-1,1 1 0,-1-1 1,-1 0-1,1 11 0,0-6 46,9 103 395,-6 171 0,-5-188-463,0-93-36,0-1 1,0 1-1,-1 0 0,1-1 0,-1 1 1,-1 0-1,1-1 0,-1 1 0,-2 4 0,3-8 3,0 0 0,-1 0-1,1 0 1,-1-1-1,1 1 1,-1 0-1,0-1 1,0 0-1,1 1 1,-1-1-1,0 0 1,0 0-1,0 0 1,-1 0 0,1 0-1,0-1 1,0 1-1,0-1 1,-1 1-1,1-1 1,0 0-1,0 0 1,-1 0-1,-2 0 1,1 0 24,1-1 1,-1 1-1,0-1 1,0 0 0,1 0-1,-1 0 1,1 0-1,-1-1 1,1 0-1,-1 1 1,1-1-1,0-1 1,0 1-1,0 0 1,0-1-1,0 1 1,1-1-1,-1 0 1,1 0-1,-1 0 1,1 0-1,0 0 1,0-1-1,1 1 1,-3-7-1,-1-2 48,1 0-1,1 0 0,0 0 0,1 0 0,0-1 1,0-21-1,1 23-67,2 0-1,0 1 1,0-1-1,1 0 1,0 1 0,1 0-1,0-1 1,1 1 0,0 0-1,7-12 1,3 0-61,1 0 1,0 2-1,23-24 1,-25 30-307,25-26-233,-4 8-4087,-13 13-3415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12.9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1 608,'0'0'13831,"-25"103"-13767,25-50 0,0-3 0,0-5 16,0-9-80,15-9 16,4-8-32,1-7 16,-1-7-1745,-2-5-1617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13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1 207 704,'0'0'11173,"0"105"-10932,0-80-177,0-4-48,3-7-16,3-9-1857</inkml:trace>
  <inkml:trace contextRef="#ctx0" brushRef="#br0" timeOffset="1">22 1 192,'0'0'10853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2:42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4022 7876,'0'0'2142,"4"0"-2118,9-3 42,1-1 0,-1 0 0,1 0-1,-1-2 1,-1 1 0,1-2 0,13-8 0,7-4 95,407-243 501,13-9-537,-46 78-110,-77 39-6,310-176 58,-142 71-40,-102 55-23,537-257 82,546-233 173,-1182 543-186,409-198-29,18 40 15,112 12-2145,-793 283-1972,-33 7-501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14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0 768,'0'0'9669,"0"0"-9656,0 1-1,0-1 1,0 0 0,0 0 0,0 0 0,1 0 0,-1 0-1,0 1 1,0-1 0,0 0 0,0 0 0,0 0 0,0 0-1,0 0 1,0 1 0,0-1 0,0 0 0,0 0 0,0 0 0,0 0-1,0 1 1,0-1 0,0 0 0,0 0 0,-1 0 0,1 0-1,0 0 1,0 1 0,0-1 0,0 0 0,0 0 0,0 0-1,0 0 1,0 0 0,0 0 0,-1 1 0,1-1 0,0 0-1,0 0 1,0 0 0,0 0 0,0 0 0,-1 0 0,1 0-1,0 0 1,0 0 0,0 0 0,0 0 0,0 0 0,-1 0-1,1 0 1,0 0 0,0 0 0,0 0 0,0 0 0,-1 0-1,1 0 1,0 0 0,0 0 0,0 0 0,0 0 0,0 0-1,-1 0 1,1 0 0,0 0 0,0 0 0,0-1 0,0 1 0,38 110 2260,-25-54-1867,-2 1 1,-2 0-1,-3 1 1,-2 102-1,-6-149-365,0 0 0,0 0 0,-1 0 0,0-1 0,-9 20 0,2-4-529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17.2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 32,'0'0'11792,"-2"2"-11421,1-2-365,1 0-1,0 0 1,-1 0-1,1 1 1,0-1 0,0 0-1,-1 0 1,1 1-1,0-1 1,0 0 0,-1 1-1,1-1 1,0 0 0,0 1-1,0-1 1,0 0-1,-1 1 1,1-1 0,0 0-1,0 1 1,0-1 0,0 1-1,0-1 1,0 0-1,0 1 1,0-1 0,0 1-1,0-1 1,0 0-1,0 1 1,0-1 0,1 0-1,-1 1 1,0-1 0,0 1-1,14 14 434,36 16 692,-29-19-654,192 135 705,-211-145-1170,0-1-8,-1 0 0,1 0 0,-1 0 0,1 0 1,-1 0-1,0 0 0,0 0 0,0 1 1,1-1-1,-1 0 0,0 1 0,-1-1 0,1 0 1,0 1-1,0-1 0,-1 1 0,1 0 0,-1-1 1,1 3-1,-5-3 74,-1-1-1,1 1 1,-1-1 0,0 0 0,1 0-1,-6-1 1,-1-1-76,1 0-1,0-1 1,-1 0-1,1 0 1,0-1-1,1-1 1,-1 1-1,1-2 1,0 1-1,-11-10 1,-13-11-42,-36-39 1,51 48 34,3 4 17,11 10 1,0-1 0,0 1-1,0-1 1,1 0 0,-1 0 0,-2-4 0,6 7 86,7 3-316,15 9 233,-1 0 0,0 2 0,-1 1 0,24 19 0,38 25 32,-8-17-3092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17.9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478 0 8036,'0'0'6192,"-12"7"-5936,-17 10-141,1 1-1,-35 30 1,-266 230 216,314-266-403,15-12 65,0 0 0,0 0 0,0-1 1,0 1-1,0 0 0,0 0 0,0 0 1,0 0-1,0 0 0,0 0 0,0 0 1,0 0-1,0 0 0,0 0 0,0 0 0,0 0 1,0 0-1,0 0 0,0-1 0,0 1 1,0 0-1,0 0 0,0 0 0,0 0 0,0 0 1,0 0-1,0 0 0,0 0 0,0 0 1,0 0-1,0 0 0,0 0 0,0 0 0,0 0 1,-1 0-1,1 0 0,0-1 0,0 1 1,0 0-1,0 0 0,0 0 0,0 0 0,0 0 1,0 0-1,0 0 0,0 0 0,0 0 1,0 0-1,0 0 0,0 0 0,-1 0 1,1 0-1,0 0 0,0 0 0,0 0 0,0 0 1,18-25-736,-8 11 925,15-20-200,1 2-1,2 1 0,1 1 1,1 1-1,2 2 0,0 1 1,66-39-1,-74 50-3,-3 1-51,37-17 1512,-72 33-1093,3 3-340,1 1-1,0 1 1,1 0-1,0 1 1,-12 11-1,1-1-5,-1 0-6,11-10-16,0 0 0,0 0 1,1 1-1,-10 13 0,14-9-761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30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10661,'0'0'3698,"101"0"-3570,-63 0-32,-1 0-48,-7 0-16,-5 0-32,-4 0-32,-4 0-1025,-7 0-1712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30.9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8532,'0'0'3890,"61"22"-3682,-12-15 32,7 2-240,-37-2-448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31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11317,'0'0'1681,"111"34"-1649,-86-32 48,-3 1-32,-1 1-48,-3-1-2129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31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9348,'0'0'4098,"93"16"-4146,-49-16 48,-27 0-1729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32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11605,'0'0'2658,"101"25"-2594,-76-19-32,-2-3 0,-4 0-32,-4 1-577,-5-2-2992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32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9188,'0'0'4418,"78"16"-4498,-38-13 80,-25-3-2545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32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7 9252,'0'0'1217,"112"-7"-1217,-73 7 64,-3 0-64,-8 0-1121</inkml:trace>
  <inkml:trace contextRef="#ctx0" brushRef="#br0" timeOffset="1">0 116 3121,'0'0'9285,"4"25"-9702,13-25-1343,-1 4-1890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2:58.3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11173,'0'0'240,"79"88"-16,-28-31 689,7 8 271,5 4-319,3-2-353,1-10-80,2-9-192,-2-10-96,-2-9-48,0-9-32,0-6 16,-6-10-80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33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3714,'0'0'2369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33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91 119 7347,'0'0'5918,"-16"21"-5694,-47 68-136,61-87-87,1 0 1,0 1-1,-1-1 1,1 1-1,0-1 1,0 1-1,1-1 1,-1 1-1,0 0 1,1-1-1,0 1 1,-1 0-1,1 0 1,0-1-1,1 1 1,-1 0-1,0 0 1,1 2-1,0-3 0,1 0-1,-1 0 1,0 0-1,0 0 1,1 0-1,-1 0 1,1-1-1,-1 1 1,1 0-1,0-1 1,0 1-1,0-1 1,0 0-1,0 1 1,0-1-1,3 1 1,4 1-16,1 0-1,0 0 1,0-1 0,0 0 0,0-1 0,16 0 0,-16-2 10,-1 0 1,1 0-1,-1-1 1,1-1 0,-1 0-1,0 0 1,0-1 0,0 0-1,-1 0 1,1-1-1,-1 0 1,0 0 0,-1-1-1,1 0 1,-1-1-1,0 1 1,-1-1 0,10-13-1,-10 12 58,0 0-1,0 0 0,-1 0 0,0-1 1,-1 0-1,0 0 0,0 0 0,-1 0 1,0-1-1,0 0 0,-1 1 0,-1-1 1,1 0-1,-2 0 0,1 0 0,-2 0 1,1 0-1,-3-13 0,2 21-11,0 0 0,0-1 0,0 1 1,0 0-1,-1 0 0,1 0 0,-1 0 0,1 0 0,-1 0 0,0 0 0,0 1 0,1-1 0,-1 1 0,0-1 0,-1 1 0,1 0 0,0 0 1,0-1-1,0 2 0,-1-1 0,1 0 0,-1 0 0,1 1 0,-4-1 0,-7-1 45,1 1 0,-1 0 0,-17 1 0,29 0-85,-3 0-15,0 0 1,0 0-1,0 1 1,0-1-1,0 1 1,0 0-1,0 1 1,0-1-1,1 0 1,-1 1-1,0 0 1,1 0-1,-7 5 1,7-4-350,-1 0-1,1 1 1,0 0 0,0-1 0,0 1-1,1 0 1,-5 8 0,-5 17-3975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34.1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50 200 11205,'0'0'2260,"-9"20"-1796,1-1-409,3-8-49,0 1 0,0 0 1,1 0-1,0 0 0,1 0 0,1 1 1,0-1-1,1 1 0,0 16 0,1-24-4,0 0 0,0-1 0,1 1 0,0-1 0,0 1 0,0-1-1,0 0 1,1 1 0,0-1 0,0 0 0,0 0 0,0 0-1,0 0 1,1 0 0,0-1 0,0 1 0,0-1 0,4 4 0,-1-3-10,-1-1 0,1 0 0,-1 0 0,1 0 0,0 0 1,0-1-1,1 0 0,-1-1 0,0 1 0,1-1 0,-1 0 1,10 0-1,-10-1 5,1 0 0,-1-1 0,1 1 1,-1-1-1,1 0 0,-1-1 0,0 0 1,0 0-1,0 0 0,0-1 0,0 0 1,9-5-1,-6 2 24,-1-1 0,0 0 0,0 0 0,-1-1 1,1 0-1,-2 0 0,8-12 0,-4 4 73,-1 0-1,0-1 1,-2 0 0,0 0-1,-1-1 1,0 0 0,-2 0 0,5-31-1,-8 38-40,-1 1-1,1-1 0,-1 1 1,-1 0-1,0-1 0,-1 1 1,-3-14-1,3 18-17,0 0-1,-1 1 1,0-1-1,0 0 1,-1 1-1,1 0 0,-1-1 1,0 1-1,-1 1 1,1-1-1,-1 1 1,-9-7-1,-31-16 229,43 26-334,-1 0 0,1 0 0,-1 0 1,0 0-1,1 0 0,-1 1 0,0-1 0,0 1 0,0 0 0,1 0 1,-1 0-1,0 0 0,0 0 0,0 0 0,1 1 0,-4 0 0,-2 5-3077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34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1 368,'0'0'9284,"-63"87"-12965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35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5779,'0'0'2241</inkml:trace>
  <inkml:trace contextRef="#ctx0" brushRef="#br0" timeOffset="1">35 181 10725,'0'0'5010,"-18"100"-5010,18-72-80,0-13-6643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35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70 2353,'0'0'11117,"-7"23"-10783,-2 0-276,3-9-19,0 1 0,1 0 0,1 0 0,1 1 0,0-1 0,1 1 0,0 26 0,2-32-16,0 1-1,1 0 0,1 0 0,-1 0 0,2-1 1,0 1-1,0-1 0,0 0 0,6 10 0,-6-14-19,0-1 0,0-1 1,1 1-1,-1 0 0,1-1 0,0 0 0,0 0 0,0 0 0,1 0 0,-1 0 0,1-1 0,0 0 0,0 0 0,0-1 0,1 1 0,-1-1 0,0 0 1,10 2-1,-5-2-6,1 0 1,0-1 0,0 0-1,0 0 1,0-1 0,0-1 0,12-1-1,-17 0-1,1 1 0,-1-1 0,0 0 0,1-1 0,-1 1 0,0-1-1,-1 0 1,1-1 0,0 1 0,-1-1 0,0 0 0,8-9 0,-4 3 20,0 0 0,-2-1 1,1 0-1,-1 0 0,-1-1 1,0 1-1,-1-2 1,0 1-1,4-18 0,-4 10 139,-1-1 0,-1 1 0,-2-1 0,1 0 0,-3-26 0,0 43-113,1-1-1,-1 1 0,0-1 0,0 1 1,0-1-1,0 1 0,-1-1 0,0 1 1,0 0-1,0 0 0,0 0 0,-1 0 1,0 0-1,1 0 0,-5-3 0,1 2 49,1 1 0,-1-1 0,0 1 0,0 1 0,0-1 0,0 1 0,0 0 0,-1 1 1,-7-3-1,-11-1-576,0 2 0,0 0 0,0 2 0,-38 1 0,41 1-4709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36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19 115 5234,'0'0'9311,"-8"-9"-7379,8-8-1883,1 10-44,-1 1 0,0 0 0,0-1 0,0 1 0,-1-1 0,0 1 0,-1 0 0,1 0 0,-1-1 0,-3-5 0,8 11 64,0 0 1,-1 0-1,1 0 0,0 1 1,0 0-1,0-1 1,0 1-1,0 0 0,5 1 1,-7-1-14,254 0 1726,-255-9-2556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41.3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 95 5683,'0'0'6915,"0"-13"-5883,-1-41-613,1 53-382,-1 0 1,1-1-1,-1 1 0,1 0 1,-1 0-1,1-1 0,-1 1 1,0 0-1,1 0 0,-1 0 0,0 0 1,0 0-1,0 0 0,0 0 1,0 0-1,0 0 0,0 1 1,0-1-1,0 0 0,0 0 0,-1 1 1,1-1-1,0 1 0,0-1 1,-1 1-1,-1-1 0,-32-1 377,30 2-392,2 0-21,-1 0-1,1 1 0,0-1 0,-1 1 0,1 0 0,0 0 0,0 0 0,0 0 0,0 1 0,0-1 1,0 1-1,0 0 0,0 0 0,1 0 0,-1 0 0,1 0 0,-1 1 0,1-1 0,0 1 1,0-1-1,0 1 0,0 0 0,1 0 0,-1 0 0,1 0 0,0 0 0,-1 0 0,2 0 0,-3 7 1,-1 9-23,1 0 0,1 0 0,-1 37 0,3-53 21,0 45-7,1-1 0,2 0 0,3 0 0,19 80 0,63 155 3,-3-15-3,-70-200 18,-2 0 0,-3 1 0,-3 1 1,-3-1-1,-6 88 0,0-138-7,0-1 0,-2 1 0,0-1 0,-1 0 0,-13 30 0,16-42-2,0 2-3,0 1-1,0 0 1,0 0 0,1-1 0,1 1-1,-1 0 1,1 0 0,0 0 0,1 0 0,2 13-1,2 2-27,2 0 0,10 26 0,-17-49 30,59 176 20,-54-157-13,-1 1 0,-1 0 1,0 0-1,-2 0 0,0 0 0,-1 1 0,-4 23 0,1-33-2,0-1-1,-1 1 0,0-1 0,-1 1 0,0-1 0,-1-1 0,0 1 1,-1-1-1,-11 14 0,6-8 0,-19 32 0,28-41-10,0 0 0,0 0 0,1 0 1,0 1-1,0-1 0,0 1 1,1-1-1,0 1 0,0 9 0,1-9 2,-1 6-120,1 1 0,1 0 0,0-1-1,1 1 1,0-1 0,1 1 0,9 24 0,22 45 97,24 88 0,-47-129-197,-1 1 1,-3-1-1,-2 1 1,1 56-1,-12 1130-1923,7-1212 2155,1 0 1,0 0 0,2 0-1,0 0 1,0-1 0,2 0 0,0 0-1,1 0 1,0 0 0,16 22-1,-9-16-4,1-1 0,1-1 0,1-1 0,0 0 0,2-1 0,23 18-1,-21-25-704,-7-10-2605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46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1 608,'0'0'10512,"-21"0"-8346,18 0-2101,0 0-1,0 0 0,0 1 1,0-1-1,0 1 1,0 0-1,0 0 1,0 0-1,0 1 1,0-1-1,0 1 1,1-1-1,-1 1 0,-4 4 1,2-1-33,1 0-1,-1 0 1,1 0-1,0 1 1,0 0-1,-4 8 1,-1 6-36,1 0 0,1 0-1,-7 30 1,9-15-5,2-1 0,1 1 0,1 0 0,5 44 0,-2-64-4,-1 0 0,2 0 0,0 0 0,0 0 0,2-1 0,0 0 0,12 26 0,-15-36 3,0 0 0,0-1-1,0 1 1,1 0 0,0-1 0,-1 1-1,1-1 1,0 0 0,1 0 0,-1 0-1,0-1 1,1 1 0,0-1 0,0 0-1,-1 0 1,1 0 0,0 0-1,1 0 1,-1-1 0,0 0 0,0 0-1,1 0 1,-1-1 0,0 1 0,1-1-1,-1 0 1,0 0 0,1-1 0,-1 1-1,0-1 1,6-1 0,-4-1 18,0 1 1,-1-1-1,0 0 1,1 0-1,-1-1 1,0 1-1,-1-1 1,1 0-1,-1-1 0,1 1 1,-1-1-1,4-7 1,8-10 56,16-34-1,-29 51-63,11-21 54,-2 0 1,0-1-1,-2-1 1,-1 1-1,-1-1 1,-2-1-1,0 1 1,-2-1-1,0-41 1,-4 67 3,0 0 1,-1 0-1,1 0 1,-1-1-1,0 1 1,0 0-1,0 0 1,-1 0-1,1 0 1,-1 1-1,1-1 1,-1 0-1,0 1 1,0-1-1,0 1 1,0-1-1,-1 1 1,1 0-1,-1 0 1,1 0-1,-1 1 1,0-1-1,-5-2 0,2 1-349,1 1-1,-1-1 0,0 1 0,-12-2 0,-23 3-8742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47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6931,'0'0'6227,"118"20"-5683,-57-6-192,10 1-208,5 4-47,-1 0-97,-8-2-2193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2:58.8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11861,'0'0'4098,"112"53"-3441,-64-33-305,-2 1-256,-8-4-16,-1-1-32,-5-1-16,-5-3-32,-2-3-784,-12-1-2674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47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10 192,'0'0'12280,"-17"12"-12144,-3 3-109,-26 26 0,44-38-27,0-1 1,0 1 0,0 0-1,0-1 1,1 1-1,-1 0 1,1 0 0,0 0-1,-1 0 1,2 0 0,-1 1-1,0-1 1,1 0-1,-1 0 1,1 0 0,0 1-1,0-1 1,0 0-1,0 1 1,1-1 0,0 0-1,-1 0 1,1 0 0,0 0-1,0 0 1,1 0-1,-1 0 1,1 0 0,-1 0-1,1 0 1,0-1-1,0 1 1,0-1 0,0 1-1,1-1 1,-1 0 0,1 0-1,5 4 1,-3-4 36,0 0 1,0 0-1,0 0 1,0-1-1,0 0 1,0 0-1,1 0 1,-1 0-1,0-1 1,1 0-1,-1 0 1,1-1-1,-1 1 1,0-1-1,0 0 0,1 0 1,-1-1-1,0 0 1,0 0-1,0 0 1,0 0-1,-1-1 1,1 0-1,-1 0 1,1 0-1,-1-1 1,0 1-1,0-1 1,-1 0-1,1 0 1,-1 0-1,0-1 1,0 1-1,0-1 1,-1 1-1,1-1 1,-1 0-1,0 0 1,0 0-1,1-8 1,-2 7 38,0 1 1,0 0-1,0-1 1,-1 1 0,1-1-1,-1 1 1,-1-1 0,1 1-1,-1 0 1,-1-8-1,1 11-62,0 0-1,-1-1 0,1 1 0,0 0 1,-1 0-1,1 0 0,-1 0 0,1 0 1,-1 0-1,0 0 0,0 1 0,0-1 0,0 1 1,0-1-1,0 1 0,0 0 0,-1 0 1,1 0-1,0 0 0,-1 0 0,1 0 1,-1 1-1,-2-1 0,-42-1-2566,30 2-3826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47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0 96,'0'0'13422,"-11"10"-12811,5-5-599,1-1-1,-1 1 1,1 1-1,0-1 1,1 0 0,-1 1-1,1 0 1,0 0-1,1 1 1,0-1-1,0 1 1,0-1-1,0 1 1,1 0 0,0 0-1,1 0 1,-1 10-1,-5 86 180,7 123 0,1-210-182,0 0 1,1 0-1,1 0 1,1 0 0,5 16-1,-8-28-10,1 0 0,-1 0 0,1-1-1,0 1 1,0 0 0,0-1 0,0 1 0,0-1-1,1 0 1,0 0 0,-1 0 0,1 0 0,0 0 0,1-1-1,-1 1 1,0-1 0,1 0 0,-1 0 0,1 0-1,0-1 1,0 1 0,0-1 0,0 0 0,0 0 0,5 1-1,-5-2 9,-1-1-1,1 1 1,-1-1-1,0 0 1,0 0-1,1 0 1,-1 0-1,0 0 1,0-1-1,0 0 1,0 1-1,0-1 1,-1 0-1,1-1 1,-1 1-1,1 0 0,-1-1 1,0 1-1,0-1 1,0 0-1,0 1 1,0-1-1,2-6 1,5-9 76,-1 0-1,11-34 1,-18 47-78,7-22 20,-2-1 1,-1 0-1,-1-1 1,-1 1-1,-2-1 1,-2-28-1,1 52-129,-1 1 0,1-1 0,-1 1 0,0-1 0,0 1 0,0-1 0,-1 1 0,1 0 0,-1 0 0,0 0 0,0 0 0,-1 0 0,1 0 0,-1 0 0,0 1 0,0-1 0,-5-4 0,4 5-546,-1 0 1,1 0-1,-1 0 1,0 1-1,0 0 1,0 0 0,0 0-1,0 0 1,0 1-1,0 0 1,0 0-1,0 1 1,-11-1-1,-6 1-1716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48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7315,'0'0'5459,"134"47"-4899,-81-37-304,4-5-48,6-2-208,6 1-1424,-46-4-2834,-2 0-1537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48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0 145 1008,'0'0'12097,"7"-9"-12167,-2 4 54,53-63 146,-49 58-108,1 1 0,0-1 0,0 2 0,1-1 0,13-6 0,-23 15-23,-1-1 1,0 1-1,1 0 1,-1 0-1,1 0 1,-1 0 0,1 0-1,-1-1 1,0 1-1,1 0 1,-1 0-1,1 0 1,-1 0-1,1 0 1,-1 0-1,0 0 1,1 1-1,-1-1 1,1 0-1,-1 0 1,1 0 0,-1 0-1,0 0 1,1 1-1,-1-1 1,0 0-1,1 0 1,-1 1-1,1-1 1,-1 0-1,0 1 1,0-1-1,1 0 1,-1 1 0,0-1-1,0 0 1,1 1-1,-1-1 1,0 1-1,0-1 1,0 0-1,0 1 1,1-1-1,-1 1 1,0-1-1,0 1 1,0-1-1,0 0 1,0 1 0,0-1-1,0 1 1,-1 0-1,1 32 102,0-23-71,-2 24 42,-2 0 1,-1 0-1,-11 38 0,-4 27-6755,19-90 3022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49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1 496,'0'0'11894,"-26"65"-21659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49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1 416,'-1'32'4168,"0"-12"-3121,1-1 1,1 1-1,0-1 0,2 1 0,0-1 1,6 22-1,-2-24-1140,0 2-1437,-2-5-2602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50.3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1 800,'0'0'13145,"-16"19"-12803,-50 69-1,63-82-302,-1 0-1,0 1 1,1 0-1,1-1 1,-1 1-1,1 0 1,0 1 0,0-1-1,1 0 1,0 0-1,0 1 1,1 11-1,0-2 24,-2 8 15,0 2 4,2 1 0,4 53 0,-3-75-80,0 0-1,0 0 1,0 0-1,1 0 1,0-1 0,0 1-1,0 0 1,1-1-1,0 0 1,0 0-1,0 0 1,1 0-1,0 0 1,0 0-1,0-1 1,0 0-1,1 0 1,-1 0-1,7 4 1,-8-6-3,0-1 1,0 1-1,-1-1 1,1 1 0,1-1-1,-1 0 1,0 0-1,0-1 1,0 1-1,0 0 1,1-1-1,-1 0 1,0 0 0,0 0-1,1 0 1,-1 0-1,0-1 1,0 0-1,1 1 1,-1-1-1,0 0 1,0-1 0,0 1-1,0 0 1,0-1-1,-1 0 1,1 1-1,0-1 1,-1 0-1,1-1 1,-1 1 0,0 0-1,0-1 1,1 1-1,2-6 1,4-7 45,0-1 1,-1 0-1,-1 0 0,-1-1 1,6-19-1,-9 28-42,6-23 40,-2 1-1,0-2 1,-2 1 0,-2-1 0,1-45 0,-4 74-39,-1 0 0,1 0 0,0 0 0,-1 0 1,1 1-1,-1-1 0,0 0 0,0 0 0,0 1 1,0-1-1,0 0 0,-1 1 0,1-1 0,-1 1 0,1 0 1,-5-5-1,3 5-331,-1-1-1,1 1 1,0-1 0,-1 1 0,0 0-1,1 1 1,-1-1 0,0 0 0,0 1-1,-8-2 1,5 2-459,-1 0 0,1 1 0,-1-1 0,0 1 0,1 1 0,-1-1 0,1 2 0,-1-1 0,1 1 0,-1 0 0,1 0 0,-13 7 0,6-1 405,1 2 0,0 0 1,1 0-1,-15 17 0,-7 5 11255,37-30-10523,18 6 483,-1-1 1,1-1-1,43 8 1,69 0-1151,-61-7-2994,-52-6-2676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50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1 704,'0'0'11366,"-3"13"-11276,2-10-86,-3 19 21,0 1 1,-1 37-1,5-60-41,0 1 0,1-1 1,-1 1-1,1-1 0,-1 1 0,1-1 0,-1 1 0,1-1 0,-1 0 0,1 1 0,-1-1 0,1 0 0,-1 1 0,1-1 1,0 0-1,-1 0 0,1 1 0,-1-1 0,1 0 0,0 0 0,-1 0 0,1 0 0,0 0 0,-1 0 0,1 0 0,0 0 1,-1 0-1,2 0 0,22-5-70,-15-1 138,0 0-1,0-1 0,-1-1 1,8-8-1,-9 9-53,-1 0 0,1 1-1,0 0 1,0 0 0,1 1 0,0-1 0,0 2 0,12-6 0,-16 8 10,1 0 0,0 1 0,0-1 0,0 1 0,0 0 0,0 1 0,0-1-1,0 1 1,0 0 0,0 0 0,0 1 0,0 0 0,7 1 0,-9-1 45,0 1 0,-1-1 0,1 1 0,0 0 0,0 0 0,-1-1 0,0 2 0,1-1 0,-1 0 0,0 0 0,0 1 1,0 0-1,0-1 0,0 1 0,-1 0 0,1 0 0,-1-1 0,0 1 0,0 0 0,0 1 0,1 3 0,2 16 13,-1 0 0,-1 0-1,-1 1 1,-2 23 0,1-17-841,-1-13-3731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7:52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463 46 5458,'0'0'1124,"-19"-8"-927,-64-24-7,78 31-154,0-1 1,0 1 0,0 1 0,0-1 0,0 1 0,0-1-1,0 1 1,0 1 0,0-1 0,0 1 0,0 0 0,0 0-1,0 0 1,1 1 0,-1 0 0,0 0 0,1 0 0,-1 0-1,-5 5 1,1 0 95,0 0 1,1 0-1,1 1 0,-1 1 0,1-1 0,-10 16 1,10-13-67,1 1 0,1 0-1,0 0 1,0 0 0,1 1 0,1-1 0,0 1 0,0 0 0,1 0 0,1 0 0,1 16 0,0-8-32,1-1 1,2 1-1,0-1 1,1 0-1,0 0 1,13 30-1,12 24 169,28 110-1,-49-148-165,-2 1 0,-1 0 0,-1 1 0,-2-1 0,-5 49 0,1-68 2,-1-2 0,-1 1 0,-1 0 0,0-1 0,-1 0 0,-1 0 0,0-1 0,-2 0 0,1 0 0,-12 14 0,-16 18 814,-63 63 0,92-102-712,3-4-113,1 0 1,0 1-1,0-1 1,0 1-1,1 0 1,-1 0 0,1 0-1,0 0 1,1 0-1,-1 0 1,1 1-1,0-1 1,0 1-1,1-1 1,-1 0 0,1 1-1,1-1 1,0 9-1,3 8-56,1 0 0,0-1 0,11 26-1,-6-20 77,3 13-29,-3 1 0,0 0-1,-3 1 1,-1-1 0,0 72-1,-10-58 9,-2 0 0,-3 0 0,-2-1 0,-21 63 0,11-41 0,-13 87 1,24-41-21,7 175 0,5-155 11,-4-32-51,-1-43 57,4 0-1,11 87 0,-10-138-14,2 0 0,0 0 0,1-1 0,0 0 0,1 1 0,1-2 0,0 1-1,11 15 1,-14-24-69,1 0 0,-1 0 0,1-1 0,1 0-1,-1 0 1,1 0 0,-1 0 0,1-1 0,1 0 0,-1 0-1,1-1 1,-1 1 0,1-1 0,0-1 0,0 0 0,0 0-1,0 0 1,1-1 0,11 2 0,13-3-3283,-16 0-2195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03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 13638,'0'0'2241,"105"-7"-2193,-47 14 0,-5 1-48,-9-1-16,-15 3-1664,-20 4-2450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2:59.1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0 10357,'0'0'5746,"-99"148"-5554,78-64 145,5 7-193,9 2-16,5-5-96,2-6-32,0-6 0,4-61-432,5-3-3442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03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12630,'0'0'2945,"168"-2"-2945,-131 2-944,-7 0-4387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03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13926,'0'0'1457,"84"50"-1409,-50-41-48,1 1-592,-26-10-2594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04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11589,'0'0'2818,"122"29"-2786,-99-22-32,0 3-4771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04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10997,'0'0'4018,"54"5"-3970,-20 5 32,-2 2-64,3-3-16,-7 1-1009,-8 6-2832</inkml:trace>
  <inkml:trace contextRef="#ctx0" brushRef="#br0" timeOffset="1">8 247 10613,'0'0'4354,"118"41"-4354,-83-57-3442,-3-6-7747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05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11957,'0'0'2225,"122"12"-2257,-59-12-2096,-38 0-1010,-2 0-2593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05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2705,'0'0'5539,"99"62"-5379,-57-60-96,15-2-64,-32 0-2433,0 0-2001</inkml:trace>
  <inkml:trace contextRef="#ctx0" brushRef="#br0" timeOffset="1">497 72 1585,'0'0'2449,"97"38"-272,-74-21-64,-4-1-352,4 1-321,2 2-15,4 2-1041,3 1-288,-3-3-96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05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12598,'0'0'160,"141"22"-160,-80-17-977,-38-3-1600,0-2-1857</inkml:trace>
  <inkml:trace contextRef="#ctx0" brushRef="#br0" timeOffset="1">806 131 2513,'0'0'0,"136"0"-1264,-115 0 527</inkml:trace>
  <inkml:trace contextRef="#ctx0" brushRef="#br0" timeOffset="2">1219 142 416,'0'0'833,"107"19"239,-80-11 209,-6 1-305,0-6-560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06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13830,'0'0'1505,"141"0"-1505,-72 4 0,6 1-1457,-3 2-1696,-51-4-785,-2 1-2465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06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6643,'0'0'6403,"97"0"-4930,-87 3-401,5 9-672,8 0-240,9-2-144,7-4-16,-26-6-1344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41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2158 1 6563,'0'0'4877,"-14"0"-4613,-9 0-221,-15-1 312,-1 2-1,-69 10 1,-223 85 111,209-57-345,-235 45-1,119-64 473,163-16-384,0 2 1,0 4-1,-98 25 0,75-1-144,-126 64 0,124-52-131,57-23-2010,19-9-2894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28:19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79 2849,'0'0'7150,"16"-3"-5200,50-10-560,-59 8-509,-18 2-459,-17 2 55,24 1-457,1 0 1,0 1-1,-1 0 1,1 0 0,0 0-1,0 0 1,0 1-1,0-1 1,0 1-1,0-1 1,0 1-1,0 0 1,1 0-1,-1 1 1,1-1-1,-1 1 1,1-1-1,0 1 1,0-1-1,0 1 1,0 0-1,-2 5 1,2-3-32,0-1-1,0 0 1,0 1 0,1-1-1,-1 1 1,1 0 0,0-1 0,1 1-1,-1 0 1,1 0 0,0 0-1,0-1 1,1 1 0,-1 0 0,1 0-1,2 6 1,-2-9 0,0 1 0,1-1 0,-1 0 0,1 0 0,-1 0 0,1 0-1,0 0 1,0 0 0,0 0 0,0 0 0,0-1 0,0 1 0,0-1 0,1 1 0,-1-1 0,1 0 0,-1 0-1,1 0 1,-1-1 0,1 1 0,-1 0 0,4-1 0,8 2-281,-1-1 0,0 0 0,16-2 0,-22 1 56,-5 0 185,0 0 0,1 0 1,-1-1-1,0 1 0,0-1 1,0 1-1,0-1 1,0 0-1,1 1 0,-1-1 1,0 0-1,-1-1 0,1 1 1,0 0-1,0 0 1,0-1-1,-1 1 0,1-1 1,1-2-1,-1 1 64,0 0 0,0-1-1,0 1 1,-1-1 0,0 1 0,0-1-1,0 1 1,0-1 0,0 0 0,0-6-1,-1 0 132,0-1-1,-1 1 1,0 0-1,0 0 0,-1 0 1,-1 0-1,-6-18 0,5 17 47,2 6-84,1 1 0,0 0 0,-1-1 0,0 1 0,0 0 0,-1 0 0,1 0 0,-1 1 0,1-1 0,-4-3 0,4 7 141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3:25.8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0 10069,'0'0'2155,"-2"22"-1869,2-14-263,-4 43 79,-13 57 0,10-66-47,0 1 0,0 79 0,7-121-59,0 0 0,0 0 0,0 0 0,1 0 0,-1 0 0,0 0 0,1 0 1,-1 0-1,0 0 0,1 0 0,-1-1 0,1 1 0,-1 0 0,1 0 0,-1 0 0,1-1 0,0 1 0,0 0 0,-1 0 0,1-1 1,0 1-1,0-1 0,0 1 0,-1-1 0,1 1 0,0-1 0,0 1 0,0-1 0,0 0 0,0 0 0,1 1 0,0-1-13,0 0 0,0 1 0,1-1 0,-1 0 0,0 0-1,0-1 1,0 1 0,0 0 0,1-1 0,-1 1 0,0-1-1,0 0 1,0 0 0,0 0 0,3-2 0,4-5 24,0-1 1,-1 0-1,0 0 1,-1-1-1,0 0 1,0-1-1,-1 1 1,6-15-1,1 1 40,45-97 63,-53 110-100,-5 12-11,0-1 0,0 0 0,0 0 0,0 0 0,0 0 0,0 0 0,0 0 0,0 0 0,0 0 0,0 0 0,0 1 0,0-1 0,0 0 0,0 0 0,0 0 0,0 0 0,0 0 0,0 0 0,0 0 0,0 0 0,0 0 0,0 0 0,1 0 0,-1 0 0,0 1 0,0-1 0,0 0 0,0 0 0,0 0 0,0 0 0,0 0 0,0 0-1,0 0 1,0 0 0,1 0 0,-1 0 0,0 0 0,0 0 0,0 0 0,0 0 0,0 0 0,0 0 0,0 0 0,0 0 0,0 0 0,0 0 0,1 0 0,-1 0 0,0 0 0,0 0 0,0 0 0,0 0 0,0 0 0,0-1 0,0 1 0,0 0 0,0 0 0,0 0 0,0 0 0,1 0 0,2 16 32,0 21 121,-1 21 38,-3-1 1,-2 0 0,-17 94 0,-13-4-91,-65 249-22,96-388-77,-1 1 0,0-1 0,-1 0 0,1 0-1,-10 14 1,12-21 2,0 0 0,0 0 0,1 1 1,-1-1-1,0 0 0,0 0 0,0-1 0,0 1 0,-1 0 0,1 0 0,0 0 1,0-1-1,0 1 0,-1 0 0,1-1 0,0 0 0,-1 1 0,1-1 0,0 0 1,-1 1-1,1-1 0,0 0 0,-1 0 0,1 0 0,-1 0 0,1 0 0,0 0 1,-1-1-1,1 1 0,0 0 0,-1-1 0,1 1 0,0-1 0,0 0 0,-1 1 1,1-1-1,0 0 0,0 1 0,0-1 0,0 0 0,0 0 0,0 0 0,0 0 1,0 0-1,0 0 0,0-1 0,0 0 0,-5-7 27,0 1 0,1-1 1,0 0-1,0 0 0,1 0 0,0-1 1,1 0-1,0 0 0,0 0 0,1 0 0,-1-11 1,-1-21 199,2-56 1,2 80-177,0 8-8,1 0 0,0 0 0,0 1 0,1-1 1,0 1-1,1-1 0,0 1 0,1 0 0,0 0 1,9-15-1,-5 11-4,1 1 1,1 1 0,0 0-1,0 0 1,1 1 0,17-14-1,1 5 0,0 1-1,1 1 0,1 2 0,0 1 0,47-14 1,-54 21 28,-1 1 0,1 2 0,0 0 1,0 1-1,32 1 0,-56 2-144,1 1-1,-1-1 1,0 0 0,1 0-1,-1 0 1,0 0 0,0 1-1,1-1 1,-1 0 0,0 0-1,1 0 1,-1 1 0,0-1-1,0 0 1,0 0-1,1 1 1,-1-1 0,0 0-1,0 1 1,0-1 0,0 0-1,0 1 1,1-1 0,-1 0-1,0 1 1,0-1 0,0 0-1,0 1 1,0-1-1,0 1 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42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502 6 7732,'0'0'869,"-16"-1"-274,-2-1-414,10 1-103,-1 0 0,0 0 0,0 1 0,1 0 0,-1 1 0,0 0-1,1 0 1,-1 1 0,1 0 0,-11 4 0,-1 3-9,1 1 0,0 1 0,1 1 0,0 1 0,1 0 0,-18 18-1,-89 99 127,123-130-192,-10 13 134,1-1 0,0 1 0,1 1 0,0 0-1,1 0 1,0 1 0,1-1 0,-5 18 0,10-25-109,0 1 0,1 0 0,0 0 0,0 0 0,0-1 0,1 1 1,0 0-1,1 0 0,0 0 0,0 0 0,1 0 0,0-1 1,0 1-1,0-1 0,1 1 0,1-1 0,-1 0 0,7 10 0,7 8-65,2-2-1,0 0 1,1-2-1,45 39 1,-45-45-1072,1 0 0,0-1 0,27 13 0,-32-23-3490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43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6387,'0'0'1281,"111"22"-785,-84-18-288,-1-3-96,-1-1-64,-2 0 0,-4 0 32,-3 0-16,-5 0 0,-1 0-64,-7 0-16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44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249 0 6371,'0'0'101,"0"18"35,0 4-45,0-2 48,0 1 1,2 0-1,5 25 1,4 38 492,-4 0 0,-6 143 0,-3-106-567,-22 239 331,-1 1-125,8 72-37,11-377-79,-14 145 328,-53 234 0,61-378-469,3 1 0,-3 80 0,10 119 22,4-132 11,-2 260 7,-3-339 52,-14 81 1,2-26-38,3-7-43,-7 96 28,15-75-36,-3 143 20,7-256-48,1-1-1,-1 0 0,0 1 0,1-1 0,-1 0 0,1 1 0,-1-1 0,1 0 1,0 1-1,0-1 0,-1 0 0,1 0 0,0 0 0,0 0 0,0 0 1,0 0-1,0 0 0,0 0 0,0 0 0,1-1 0,-1 1 0,0 0 1,0-1-1,1 1 0,-1-1 0,0 1 0,1-1 0,-1 0 0,0 1 0,1-1 1,-1 0-1,2 0 0,9 1 263,0 0 0,22-1 1,-16-1 554,102 9 528,-28-2-2144,-34-4-3401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45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1 7171,'0'0'6200,"-13"8"-5858,3-2-297,5-4-33,0 0 1,1 1-1,-1 0 1,1 0-1,-1 0 1,1 1-1,0-1 1,1 1-1,-1 0 1,1 0-1,-1 0 1,1 1-1,0-1 1,1 1-1,-1-1 0,1 1 1,-3 9-1,-4 32 53,2 0-1,3 1 1,1-1-1,6 66 0,-2-55-7,-1-36-11,2 0 0,7 42-1,-7-55-40,0 0-1,1 0 0,-1 0 0,2-1 1,-1 1-1,1-1 0,0 0 1,1 0-1,0 0 0,7 9 0,-9-14-13,0 1-1,-1-1 0,1 0 0,0 0 0,0 0 1,0-1-1,1 1 0,-1-1 0,0 1 1,0-1-1,1 0 0,-1 0 0,1-1 0,-1 1 1,1-1-1,-1 0 0,1 0 0,-1 0 1,1 0-1,5-1 0,-4 0 24,0-1-1,0 1 1,-1-1 0,1 1 0,0-1-1,-1-1 1,0 1 0,0-1-1,1 1 1,-1-1 0,-1 0 0,1-1-1,6-6 1,5-10 27,-1-1 0,-1-1 0,-1 0 0,-1 0 0,0-1-1,-2 0 1,-1-1 0,5-25 0,-6 16 44,-1 0 0,-2 0 0,-1-1 0,-2 1 0,-5-54 0,4 84-53,0 0 1,-1 0 0,1 0-1,-1 0 1,0 0 0,0 1-1,0-1 1,0 0 0,-1 1-1,1-1 1,-1 0 0,1 1-1,-1 0 1,0-1 0,0 1-1,0 0 1,0 0 0,0 0-1,-1 0 1,-2-1 0,0 0-282,1 1 1,-1 0 0,0 0 0,0 1 0,0 0 0,0-1 0,0 2 0,0-1-1,0 0 1,-6 1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45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9140,'0'0'5635,"98"5"-5091,-49-5-368,1 0-112,-2 3 32,-4 6-96,-35-4-2593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47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74 6675,'0'0'2633,"-4"19"-2473,-1-4-110,1-3-10,1-1 0,0 1 1,0 0-1,1 0 1,1 0-1,0 0 1,0 0-1,1 0 0,3 16 1,-3-25-43,1-1 0,0 0 0,0 0 0,0 0 0,0 1 0,1-1 0,-1 0 0,0 0 0,1 0 0,0-1 0,-1 1 0,1 0 0,0-1 0,0 1 0,0-1 0,0 1 0,0-1 0,0 0 0,0 0 0,1 0 0,-1 0 0,0 0 0,1-1 0,-1 1 0,0-1 0,4 1 0,-2-1 19,0 1 0,-1-1 1,1 0-1,-1-1 0,1 1 0,-1-1 0,1 1 0,-1-1 0,1 0 0,-1 0 0,1 0 0,-1-1 0,0 1 0,0-1 0,0 0 0,0 0 0,5-4 0,-3 1 24,0-1 0,-1 0 0,1-1 0,-1 1 0,0-1 0,-1 0 0,0 1 0,0-2 0,0 1 0,-1 0 0,0-1 0,0 1 0,-1-1-1,1-12 1,-2 13-15,0 1 0,0-1 0,0 0 0,-1 0 1,0 0-1,0 0 0,-1 1 0,0-1 0,0 0 0,-1 1 0,1 0 0,-1 0 0,-1 0 0,1 0 0,-1 0 0,-7-8 0,-13-8-424,9 13-1696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48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97 7347,'0'0'2260,"5"1"-2351,-1-1 155,0 0-1,-1 0 0,1 0 1,0-1-1,0 1 1,-1-1-1,1 0 0,-1 0 1,1 0-1,0 0 1,-1-1-1,5-2 0,46-31 250,-43 26-272,1 1 0,1 0 1,17-7-1,-26 13-36,1 0 0,0 0-1,-1 1 1,1 0-1,0 0 1,0 0 0,0 1-1,0 0 1,5 0 0,-7 0-2,0 1 1,-1-1-1,1 1 1,-1 0-1,1 0 0,-1 0 1,0 0-1,1 0 1,-1 1-1,0-1 1,0 1-1,1-1 1,-1 1-1,-1 0 1,1 0-1,0 0 0,0 0 1,1 3-1,67 106 586,-47-59-4550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49.1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1 10741,'0'0'2460,"-9"15"-2164,8-14-294,-8 12 24,1 1-1,1 0 0,0 0 0,1 1 0,0 0 1,1 0-1,1 0 0,-3 17 0,2 4 17,1-1-1,3 0 0,0 1 1,3 0-1,8 58 0,-7-86-45,-1 0 1,1 0-1,1 0 0,-1 0 0,1 0 0,1 0 0,0-1 0,0 0 0,0 0 0,1 0 0,6 5 0,-9-9 1,-1-1 1,1 0-1,-1 1 0,1-2 0,0 1 1,0 0-1,0 0 0,0-1 0,1 0 0,-1 1 1,0-1-1,0-1 0,1 1 0,-1 0 1,1-1-1,-1 0 0,0 1 0,1-1 0,-1-1 1,1 1-1,-1 0 0,0-1 0,1 0 1,-1 0-1,0 0 0,1 0 0,-1 0 0,0-1 1,0 1-1,0-1 0,4-3 0,0-1 8,0 0 0,0 0-1,-1-1 1,0 0-1,0-1 1,-1 1 0,0-1-1,0 0 1,6-16-1,-2 3 5,-1-1 0,10-43-1,-13 28 11,-1 1 0,-2-1-1,-3-43 1,1 78-85,-3-37 125,3 37-201,0 1-1,-1 0 1,1-1 0,0 1-1,0 0 1,-1-1-1,1 1 1,-1 0 0,0-1-1,1 1 1,-1 0-1,0 0 1,1 0 0,-1 0-1,0-1 1,0 1-1,0 0 1,0 1 0,0-1-1,0 0 1,-1 0-1,1 0 1,0 1 0,-2-2-1,-8 2-3552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49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8596,'0'0'4146,"109"39"-3570,-57-27-448,-1 2 0,1 0-128,-35-12-3201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50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0 132 8500,'0'0'1777,"10"-15"-1676,-2-1-80,-2 5-7,-1 1-1,2-1 0,-1 1 1,1 0-1,1 1 0,0 0 1,13-12-1,-21 20-10,1 0 0,-1 1 0,1-1-1,-1 0 1,1 1 0,0-1 0,-1 1 0,1-1-1,0 1 1,-1-1 0,1 1 0,0 0 0,0-1-1,-1 1 1,1 0 0,0 0 0,0-1 0,0 1 0,-1 0-1,1 0 1,0 0 0,0 0 0,0 0 0,-1 0-1,1 0 1,0 0 0,0 0 0,0 1 0,0-1-1,-1 0 1,1 0 0,0 1 0,0-1 0,-1 0-1,1 1 1,0-1 0,-1 1 0,1-1 0,0 1 0,-1-1-1,1 1 1,-1 0 0,1-1 0,-1 1 0,1 0-1,-1-1 1,1 1 0,-1 0 0,1 1 0,1 4 102,-1 1 0,1-1 0,-1 1 0,0-1 0,0 8 1,-1-7 13,2 113 177,-2-85-2774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3:27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304 16 2465,'0'0'7809,"-19"-4"-4842,-64-7-1660,75 10-1197,0 1 0,1 1 1,-1-1-1,0 1 0,1 0 0,-1 1 0,1 0 0,0 0 1,-1 1-1,1 0 0,0 0 0,1 1 0,-1-1 0,-8 8 1,6-5-58,1 1 0,0 0 0,1 0 1,0 1-1,0 0 0,0 0 0,1 1 0,-8 15 1,12-21-53,1 0 1,-1 0-1,1 1 1,0-1-1,0 0 1,0 1 0,0-1-1,1 1 1,0-1-1,-1 1 1,1-1-1,1 6 1,-1-8-6,0 1 0,1-1 0,-1 1 0,1-1 0,-1 0 0,1 1 0,0-1-1,-1 0 1,1 0 0,0 0 0,0 1 0,0-1 0,0 0 0,0 0 0,0 0 0,0 0 0,0-1 0,1 1 0,-1 0 0,0 0 0,0-1 0,1 1 0,-1-1 0,0 1 0,1-1-1,-1 1 1,1-1 0,-1 0 0,3 0 0,7 1-136,1 0 1,-1-1-1,1 0 0,0-1 0,-1 0 0,1-1 0,-1-1 0,0 0 0,0 0 1,15-7-1,5-5-434,-1-1 1,33-24 0,-57 36 571,-6 3 17,1 1 0,-1 0 0,0-1 0,1 1 1,-1 0-1,1 0 0,-1-1 0,0 1 0,1 0 0,-1 0 0,1 0 0,-1 0 0,1 0 1,-1 0-1,1 0 0,-1 0 0,0 0 0,1 0 0,-1 0 0,1 0 0,-1 0 0,1 0 0,-1 0 1,1 0-1,-1 0 0,1 0 0,-1 1 0,0-1 0,1 0 0,-1 0 0,1 1 0,-1-1 0,0 0 1,1 0-1,-1 1 0,0-1 0,1 0 0,-1 1 0,0-1 0,0 1 0,1-1 0,-1 0 0,0 1 1,0-1-1,0 1 0,1-1 0,-1 1 0,0-1 0,0 1 0,0-1 0,0 0 0,0 1 1,0-1-1,0 1 0,0-1 0,0 1 0,0 0 0,0 40 270,-1-26-128,0 8-76,1-8-41,0 0-1,1 0 1,3 18-1,-3-28-38,0-1 0,0 0 0,0 0 0,1 0 0,-1 0 0,1 0 0,0 0 0,1-1 0,-1 1 0,1-1 0,-1 1 0,1-1 0,0 0 0,0 0 0,0 0 0,4 2 0,-2-2-74,-1 0-1,1 0 1,0-1 0,0 1-1,11 2 1,17-1-2955,-5-4-2505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50.9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55 4178,'0'0'7566,"16"-3"-7418,0 0-1,21-8 1,-29 7-131,7-3 67,1 0 0,32-9 0,-45 15-104,1 0 0,-1 1 0,0-1 0,1 1-1,-1-1 1,1 1 0,-1 0 0,1 0 0,-1 0 0,1 1 0,-1 0 0,1-1 0,-1 1-1,0 0 1,0 0 0,1 1 0,-1-1 0,0 1 0,0-1 0,0 1 0,4 4 0,-1 0-347,0 0 0,-1 1 0,1 0 1,-1 0-1,-1 0 0,0 1 1,0-1-1,5 15 0,-6-8-4904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51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10245,'0'0'1040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51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4914,'0'0'1073,"0"95"-1073,0-88-769</inkml:trace>
  <inkml:trace contextRef="#ctx0" brushRef="#br0" timeOffset="1">14 284 2705,'0'0'3106,"-4"93"-2210,1-73 65,-1-3 31,2 4-224,2 7-544,0 4-224,0-18-96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52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0 6643,'0'0'2129,"-11"15"-1763,3-5-317,2-2-12,-1 0 0,1 0 0,1 1 0,-1 0 0,1 0 0,1 0 0,0 1 0,0-1 0,1 1 0,0 0 0,-2 16 0,1 14 237,1 1-1,5 69 1,-1-96-256,1 0 1,0-1-1,1 1 1,1-1-1,0 1 1,0-1-1,2 0 1,-1-1 0,2 0-1,0 1 1,14 18-1,-18-27-24,1-1 0,-1 1 1,1 0-1,0-1 0,0 0 0,1 0 0,-1 0 0,1 0 0,0-1 1,-1 0-1,1 0 0,0 0 0,0 0 0,8 1 0,-9-3 5,-1 0 0,0 0 1,0 0-1,0 0 0,0 0 0,0 0 0,1-1 0,-1 0 1,0 1-1,0-1 0,0 0 0,0-1 0,0 1 0,-1-1 0,1 1 1,0-1-1,-1 0 0,1 0 0,-1 0 0,1 0 0,-1 0 0,0 0 1,0-1-1,3-4 0,5-9 28,-2 0 1,1-1 0,-2 0-1,0-1 1,-2 1 0,1-1-1,-2 0 1,2-20 0,0-17 33,-1-79 0,-5 131-73,0 0 0,0 0 0,0-1 0,-1 1 0,1 0 1,-1 0-1,0 0 0,0 0 0,0 0 0,0 0 0,0 1 1,-1-1-1,1 0 0,-1 0 0,0 1 0,1-1 0,-1 1 1,-1 0-1,1-1 0,0 1 0,0 0 0,-1 0 0,1 1 1,-1-1-1,0 0 0,0 1 0,1 0 0,-1-1 0,0 1 1,0 0-1,0 1 0,0-1 0,0 0 0,0 1 0,-1 0 1,1-1-1,0 1 0,-5 1 0,0-2-512,6 1 165,0 0 0,0 0 0,0-1 0,0 1 0,1 0 0,-1 1 0,0-1 0,0 0 0,0 0 0,0 1 1,-3 1-1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52.8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8308,'0'0'4146,"147"70"-3858,-94-49-144,2 1-144,-37-15-1537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53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7507,'0'0'2348,"4"17"-2268,-1-7-64,7 26 56,9 61 0,-19-86-57,0-8-17,0 0 1,-1 0 0,2 0-1,-1 0 1,0 0 0,0-1-1,1 1 1,0 0 0,-1 0-1,1 0 1,0 0 0,0-1 0,1 1-1,1 2 1,-3-4-25,0-1 0,1 0 0,-1 0 0,0 0 0,1 0 0,-1 0 0,0 0 0,0 0 0,1 0 0,-1 0-1,0 0 1,1 0 0,-1 0 0,0 0 0,0 0 0,1 0 0,-1 0 0,0-1 0,0 1 0,1 0 0,-1 0 0,0 0 0,0 0 0,1 0 0,-1-1 0,0 1 0,0 0 0,1 0 0,-1 0 0,0-1 0,0 1 0,0 0-1,0 0 1,0-1 0,1 1 0,-1 0 0,0 0 0,0-1 0,0 1 0,0 0 0,0-1 0,17-63-651,-15 52 723,1-1 0,0 1 0,1-1 0,1 1 0,10-21 0,-13 30 9,1-1 1,-1 1 0,1 0 0,0-1 0,0 1 0,0 1 0,1-1 0,-1 0 0,1 1 0,-1 0 0,1-1 0,0 2 0,0-1 0,0 0 0,0 1 0,0-1 0,0 1 0,1 1 0,-1-1 0,0 0 0,0 1 0,6 0 0,-2-1 35,0 1 0,0 1 1,0-1-1,0 1 0,0 0 1,0 1-1,0 0 0,0 0 1,-1 1-1,11 4 0,-13-3-20,0-1 0,0 1 0,-1 0 0,1 0 0,-1 0 1,0 0-1,0 1 0,0 0 0,-1 0 0,1 0 0,-1 0 0,0 0 0,-1 1 0,4 10 0,-2-4-64,-1 1-1,0-1 0,0 1 1,-2 0-1,1 19 0,-2 9-4083,0-38 3591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54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92 2097,'0'0'8094,"9"-7"-8024,4-3-32,54-36 93,-60 42-129,-1 0 0,2 0 1,-1 1-1,0 0 0,1 1 0,-1 0 1,1 0-1,14-2 0,-17 4-4,0 0-1,0 0 1,0 0-1,0 1 1,-1 0-1,1 0 1,0 0-1,-1 0 1,1 1-1,-1 0 1,6 2-1,-1 2 13,0 1 1,-1 0-1,15 15 0,-16-16-98,9 14-1772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8:56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5282,'0'0'2842,"11"3"-2736,41 1 587,74-5-1,-40-1-556,-11 0-114,77 4 95,-149-1-116,0-1 1,0 1-1,-1 0 1,1 0-1,-1 1 0,1-1 1,0 0-1,-1 1 1,0 0-1,1-1 0,-1 1 1,0 0-1,0 0 1,0 0-1,0 0 0,-1 1 1,1-1-1,0 1 1,-1-1-1,0 1 0,1-1 1,-1 1-1,1 4 1,3 8 55,0 1 1,4 29 0,-8-40-52,32 234 149,3 482 0,-37-595-94,9 329 505,-3-218-419,8 81 63,-5-181-178,-6-1 1,-15 140-1,2-84 53,-17 116 93,-3 75 329,30-216-456,3 175 66,6-255-102,0 16 50,-6-27-84,0-28 535,-9 89 1,6-129-386,0 0-1,-1 0 0,0 0 0,-1 0 1,1-1-1,-1 1 0,-1-1 1,-4 8-1,6-12 19,0 0 0,0-1-1,0 1 1,-1-1 0,1 1 0,-1-1 0,1 0 0,-1 0 0,0 0-1,0-1 1,0 1 0,0 0 0,0-1 0,0 0 0,0 0-1,-1 0 1,1 0 0,0-1 0,0 1 0,-1-1 0,-5 0 0,-7 0 293,-47 3 121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02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0 96,'0'0'4930,"-49"16"-4433,47-15-337,2 8-160,0 1-4498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30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801 0 32,'0'0'7636,"-17"9"-7514,-56 32-26,61-34-22,0 1 0,0 1 0,1 0 0,0 0 0,1 1-1,-17 21 1,4-5 143,-12 14 154,2 2-1,-29 49 1,-48 98-194,69-117-156,0 5 13,4 1 1,-40 117-1,40-74 17,-23 129 0,38-120 34,-5 139 0,17 134 143,9-334-198,4-1 0,2 0 0,17 80 0,28 47-21,12 58 38,-53-203-35,2-1 1,3 0 0,1-1-1,3-1 1,2 0-1,38 67 1,-17-49 358,60 72-1,-78-109-273,2-2 0,1 0-1,0-2 1,55 37-1,-17-14-56,24 15-282,-77-56-688,0 0 0,0-1 1,15 5-1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3:28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38 144 10757,'0'0'5218,"16"91"-4914,24-52-208,4-1-63,-1 1-1,1-4-32,-7 1-273,-14-2-1936</inkml:trace>
  <inkml:trace contextRef="#ctx0" brushRef="#br0" timeOffset="1">0 547 11477,'0'0'2209,"76"-125"-2001,-3 67 32,15 1-176,7 7 1,-1 7-65,-4 10-225,-18 9-3760,-58 24-1602</inkml:trace>
  <inkml:trace contextRef="#ctx0" brushRef="#br0" timeOffset="2">1027 1 11013,'0'0'4098,"-53"144"-3298,28-85-352,10 1-399,5-2-1,3-1-48,3-4-209,-2-8-1743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30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0 8052,'0'0'667,"18"17"-566,54 54 94,-66-65-23,-1-1 0,0 1 0,0 0 0,-1 1 0,0-1 0,0 1-1,0 0 1,-1 0 0,0 0 0,0 0 0,-1 1 0,0-1 0,0 1 0,-1-1 0,0 1 0,0 0 0,-1-1 0,0 1 0,-1 11 0,0 1 327,1-11-368,-1 0 0,0 0 0,-1-1 0,0 1 0,0 0 0,-1-1 0,0 1 0,-1-1 0,0 0 1,0 0-1,0 0 0,-1-1 0,0 1 0,-1-1 0,0 0 0,0-1 0,-9 8 0,-12 9-34,-2-1 0,-1-2-1,-33 19 1,6-5-1325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33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7491,'0'0'4851,"51"100"-3875,-47-47-720,0 1-80,0-1-160,1-5 48,3-3-64,-2-11-1616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34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0 110 10021,'0'0'6066,"56"-64"-6082,14 55 80,9-6-64,-49 8-1888,-5-2-3683</inkml:trace>
  <inkml:trace contextRef="#ctx0" brushRef="#br0" timeOffset="1">524 65 3586,'0'0'10220,"7"3"-10684,-5-2 428,1 1 58,-1-1 1,1 1-1,0-1 0,-1 0 0,1 0 1,0 0-1,0 0 0,0-1 1,-1 1-1,1-1 0,0 0 1,0 0-1,0 0 0,0 0 1,0 0-1,0-1 0,0 1 1,0-1-1,0 1 0,-1-1 1,1 0-1,0-1 0,0 1 1,-1 0-1,5-3 0,20-24 103,-22 22-110,1 0 1,0 0-1,0 1 0,1-1 0,7-4 0,-13 10-21,-1 0 0,0 0-1,1 0 1,-1 0 0,1 0-1,-1 0 1,0 0-1,1 0 1,-1 0 0,0 0-1,1 0 1,-1 0 0,1 0-1,-1 0 1,0 1-1,1-1 1,-1 0 0,0 0-1,1 0 1,-1 1 0,0-1-1,1 0 1,-1 0-1,0 1 1,0-1 0,1 0-1,-1 1 1,0-1-1,0 0 1,0 1 0,0-1-1,1 0 1,-1 1 0,0-1-1,0 1 1,0-1-1,0 0 1,0 1 0,0-1-1,0 1 1,0-1 0,0 0-1,0 1 1,0-1-1,0 1 1,2 25 90,-2-22-75,2 169-312,-2-112-5861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34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0 11813,'0'0'1713,"4"100"-1521,-4-55-64,0 1-16,-8 0-112,-4-6-1136,9-30-913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34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0 208 12198,'0'0'2667,"16"-19"-2704,8-11 31,86-103-420,-109 131 416,1 0 0,0 1 0,-1-1 0,1 0 0,0 0 1,0 1-1,0-1 0,0 1 0,0-1 0,0 1 0,0 0 0,0 0 0,1 0 0,-1 0 1,1 0-1,-1 0 0,0 1 0,1-1 0,-1 1 0,1 0 0,-1 0 0,1 0 0,4 0 0,-6 1 6,0 0 0,-1 0 0,1 0 0,0 0 0,0 0 0,0 0 0,-1 0 0,1 0 0,-1 0 0,1 0 0,-1 0 0,1 0 0,-1 0 0,0 1 0,1-1 0,-1 0 0,0 0 0,0 0-1,0 1 1,0 0 0,1 32 61,-1-27-45,1 218-2410,1-214-409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35.3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6867,'0'0'2321,"105"12"-768,-86 37 304,-5 17-128,-9 14-641,-3 15-432,-2 5-191,0 5-305,-9 1-144,-12-5-16,7-73-1393,-5-9-3857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33.3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10261,'0'0'2091,"7"19"-1728,-1-5-298,3 7 38,-1 0 0,-1 0-1,-1 1 1,5 33 0,-11-54-122,0-1 0,0 0 0,0 0 0,0 0 0,-1 1 1,1-1-1,0 0 0,0 0 0,0 1 0,0-1 0,0 0 0,1 0 0,-1 1 0,0-1 0,0 0 0,0 0 0,0 1 0,0-1 1,0 0-1,0 0 0,0 1 0,1-1 0,-1 0 0,0 0 0,0 0 0,0 1 0,0-1 0,1 0 0,-1 0 0,0 0 1,0 0-1,0 0 0,1 1 0,-1-1 0,0 0 0,0 0 0,1 0 0,-1 0 0,8-8-302,6-21 228,-13 27 79,3-8 24,1 0 0,0 0-1,0 1 1,1 0 0,14-16 0,-17 22-24,0-1 0,0 2-1,1-1 1,0 0 0,-1 1 0,1-1 0,0 1 0,0 0 0,0 1 0,0-1 0,1 1 0,-1 0 0,0 0 0,1 0 0,-1 0 0,1 1 0,4-1-1,-7 2 16,-1-1 0,1 1-1,-1-1 1,0 1 0,1-1-1,-1 1 1,0 0 0,0-1-1,1 1 1,-1 0 0,0 0-1,0 0 1,0 0 0,0 0-1,0 0 1,0 0 0,-1 0-1,1 1 1,0-1 0,0 0-1,-1 0 1,1 1 0,-1-1-1,1 1 1,-1-1 0,0 0-1,1 3 1,7 49 351,-6-40-274,14 157-3245,-13-158 326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35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1 7972,'0'0'4402,"-50"140"-4162,49-47 640,1 14 97,0 10-369,17 5-208,6 3-64,5-3-192,5-14 0,3-8-144,4-9 32,2-15-32,-2-11-224,-5-15-2577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18.0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1 7123,'0'0'499,"0"16"-181,-5 40 553,-18 83 0,2-28-324,-12 47-339,24-132-234,0-16-1881,-5-33-5380,10 6 6086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18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 5747,'0'0'2241,"-6"123"-1713,6-66 288,0-2-175,0-7-321,0-7 0,11-8-208,5-14-112,3-9-112,8-10 112,3-7 320,8-34-320,-24 12-1105,-3 1-5217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3:28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 9444,'0'0'5827,"132"-41"-5651,-73 41-112,-2 0-64,5 0 0,-5 0-1761,-40 0-4370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22.8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30 2849,'0'0'11995,"-9"-14"-6227,9 35-5901,-9 191 192,7-171-62,1-11-13,1-30-11,-1 0 14,1 0 15,0-2-402,-2-45 374,1 17 27,4-52 0,0 73-5,0 0 0,1 0 1,0 0-1,0 0 0,1 1 0,0 0 0,0 0 0,1 0 1,0 0-1,1 1 0,-1 0 0,1 1 0,1-1 0,-1 1 0,1 0 1,0 1-1,17-8 0,-21 11 2,-1 1 0,0 0 1,0 0-1,0 0 0,1 0 0,-1 0 1,1 1-1,-1 0 0,0-1 1,1 1-1,-1 1 0,1-1 0,-1 0 1,0 1-1,1 0 0,-1 0 0,0 0 1,1 0-1,3 2 0,-4-1 7,0 1-1,1-1 1,-1 1 0,0 0-1,-1 0 1,1 0-1,-1 1 1,1-1-1,-1 1 1,0-1 0,0 1-1,0 0 1,2 6-1,1 8 2,-1 1 0,-1 0 0,0-1-1,-1 1 1,-1 28 0,0-57-131,0 0 1,1 0-1,1 0 1,-1 0-1,2 0 1,-1 0-1,1 1 0,1 0 1,0 0-1,0 0 1,13-16-1,-14 19 126,1 0-1,0 0 1,0 0 0,1 1-1,0 0 1,0 0-1,0 0 1,1 1 0,-1 0-1,1 0 1,0 1-1,0-1 1,0 2 0,1-1-1,-1 1 1,1 0-1,-1 0 1,15 0 0,-20 2 9,1-1 1,-1 1 0,0 0 0,0 1 0,0-1 0,1 0 0,-1 1 0,0-1-1,0 1 1,0 0 0,0-1 0,0 1 0,0 0 0,0 0 0,3 2 0,-3 0 1,0 0 1,0 0 0,0 1-1,0-1 1,0 0 0,-1 0-1,1 1 1,1 6 0,4 17 177,-1 1 1,-2-1 0,0 1 0,-2 0-1,-2 45 884,4-68-1845,13 7-4175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23.3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0 10885,'0'0'3185,"-11"100"-3121,-8-45 0,-4 2-64,12-37-4209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23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7684,'0'0'3518,"4"6"-2941,0 1-362,0 0 1,0 0-1,-1 0 1,0 0-1,-1 1 1,1-1 0,1 15-1,6 64 390,-9-72-659,0-4 78,-1-6-7,0 0 0,0 1 0,1-1 1,0 0-1,0 0 0,0 0 0,0 0 0,0 0 0,3 5 0,-3-9 2,1-9-345,2-7 383,0 1-1,1 0 0,1 1 1,0-1-1,9-13 0,-12 23-55,0 0-1,1 1 1,-1 0-1,1 0 0,0 0 1,-1 0-1,2 0 1,-1 1-1,0 0 1,1 0-1,0 0 1,-1 1-1,1-1 1,0 1-1,0 0 1,1 0-1,-1 1 1,10-2-1,-6 1 58,1 1-1,0 1 1,-1-1-1,1 1 1,0 1-1,17 3 0,-23-3-37,0 0 0,0 1-1,-1-1 1,1 1 0,-1 0-1,1 0 1,-1 0 0,1 0-1,-1 1 1,0 0-1,0-1 1,0 1 0,-1 0-1,1 0 1,-1 1 0,1-1-1,-1 0 1,0 1 0,1 3-1,2 5 71,-1-1-1,-1 1 1,0 0 0,-1 0-1,0 0 1,-1 0-1,0 20 1,-1 19-2282,-1-18-2442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24.0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0 9604,'0'0'3122,"0"91"-2018,0-39-239,-2-7-289,-4-2-176,5-2-224,-1-3-96,2 3-48,0-3-32,0-7-480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24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 9316,'0'0'6035,"99"-24"-5555,-49 24-336,0 0-128,1 0-16,-3 4-496,-37-3-2017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24.8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1 448 11445,'0'0'2025,"13"-18"-1891,5-6-97,72-92 56,-84 110-99,-4 3-7,0 1 0,0-1 0,0 0-1,0 1 1,1 0 0,-1-1 0,1 1 0,-1 0 0,1 0 0,0 1 0,0-1-1,0 1 1,0-1 0,0 1 0,0 0 0,4-1 0,-6 2 13,0 1 0,-1-1 1,1 0-1,-1 1 0,1-1 0,0 0 1,-1 1-1,1-1 0,-1 1 0,1-1 1,-1 1-1,1 0 0,-1-1 0,0 1 1,1-1-1,-1 1 0,0 0 1,1-1-1,-1 1 0,0 0 0,0-1 1,0 1-1,0 0 0,1 0 0,-1-1 1,0 2-1,2 24 123,-1-22-82,1 154 680,-2-27-682,1-126-313,-1 0 0,0 0 0,1 0 0,0-1 0,0 1 0,1 0-1,-1-1 1,1 1 0,0-1 0,2 5 0</inkml:trace>
  <inkml:trace contextRef="#ctx0" brushRef="#br0" timeOffset="1">484 1 6435,'0'0'2833,"69"101"-864,-46-51-176,-2 5-705,2 2-399,-6-1-177,-4 5 272,-9-3-415,-4 4 31,0 1-224,-17 3 0,-12 1-144,-7 0 48,-8 0-80,21-48-1601,-4-4-4145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25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0 9380,'0'0'1377,"-84"147"-401,64-74 49,9 10-289,7 11-208,4 11 17,0 10-33,15 2-288,12-2-128,11-3-80,6-5-16,-25-82-2529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37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6 2305,'0'0'7430,"-5"-1"-6872,1 0-542,1 0 46,1 1 0,0-1 1,0 1-1,-1-1 0,1 1 0,0 0 0,-1 0 1,1 0-1,0 0 0,-1 0 0,1 0 0,0 1 0,-1-1 1,1 1-1,0 0 0,0-1 0,-1 1 0,1 0 0,0 0 1,0 1-1,0-1 0,0 0 0,1 1 0,-1-1 1,0 1-1,0-1 0,1 1 0,-2 2 0,-10 20-67,1 0 0,2 1 1,0 0-1,2 1 0,-9 42 0,7-10 28,-3 90-1,11 96 213,3-228-222,1 1 1,0-1-1,1 0 0,1 0 0,1-1 1,8 22-1,-9-27-72,1-1 0,0 0-1,0 0 1,0-1 0,1 1 0,1-1 0,-1 0 0,1-1 0,1 0 0,11 10-1,-18-16-147,1 0 0,-1-1-1,0 1 1,1 0-1,-1 0 1,0-1 0,1 1-1,-1-1 1,1 0 0,-1 1-1,1-1 1,-1 0-1,1 0 1,1 0 0,13 0-5142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38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7700,'0'0'1494,"0"16"-1356,0 267 158,0-283-402,0 0 85,1 1 1,-1-1 0,0 0 0,1 0 0,-1 0-1,1 0 1,-1 0 0,0 0 0,1 0 0,-1 0-1,0 0 1,1 0 0,-1 0 0,1 0 0,-1 0 0,0 0-1,1 0 1,-1 0 0,0 0 0,1-1 0,-1 1-1,1 0 1,-1 0 0,0 0 0,0-1 0,1 1-1,-1 0 1,0 0 0,1-1 0,-1 1 0,0 0-1,0 0 1,1-1 0,-1 0 0,6-5-2,-1 0 0,0-1-1,0 0 1,0 0 0,-1 0 0,4-9 0,8-14 6,-6 14-17,0 1-1,1 1 1,0 0 0,14-13-1,-21 24 37,0-1 1,-1 1-1,2 0 0,-1 0 1,0 1-1,1-1 0,-1 1 0,1 0 1,-1 0-1,1 0 0,0 1 0,0 0 1,0 0-1,0 0 0,0 0 1,0 1-1,0 0 0,0 0 0,6 1 1,-10 0 14,0-1 1,1 1 0,-1-1-1,0 1 1,0 0 0,0-1-1,0 1 1,0 0 0,0 0-1,0 0 1,0 0 0,0 0-1,0 0 1,0 0 0,-1 0-1,1 0 1,0 0 0,-1 0-1,1 1 1,-1-1 0,0 0-1,1 0 1,-1 1 0,0-1-1,1 3 1,2 38 249,-2-36-234,-1 103 184,0-61-3227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38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0 9588,'0'0'2738,"3"124"-2466,-8-81-112,1 0-128,-2-2 32,2-3-16,1-7-48,1-2-640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3:29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1 304,'0'0'13838,"4"0"-13149,-4 0-678,1 0 1,-1 0-1,0 0 1,1 0-1,-1 0 1,1 0-1,-1 0 1,0 0-1,1 0 1,-1 0-1,1 0 1,-1 0-1,0 1 0,1-1 1,-1 0-1,0 0 1,1 0-1,-1 1 1,0-1-1,1 0 1,-1 0-1,0 1 1,1-1-1,-1 0 1,0 1-1,0-1 1,0 0-1,1 1 1,-1-1-1,0 0 1,0 1-1,0-1 1,0 0-1,0 1 1,1-1-1,-1 1 0,0 0 1,-1 25 224,-14 39-43,11-50-127,-11 42 27,-3 13-64,-15 109 1,32-175-60,0-1 0,1 1 0,0-1 0,0 1 0,0 0 0,0-1 0,0 1 0,1-1 0,0 1 0,1 3 0,-1-5 7,0-1 0,0 0-1,0 0 1,1 0-1,-1 0 1,0 0 0,1 0-1,-1-1 1,1 1 0,-1 0-1,1-1 1,-1 1 0,1-1-1,-1 1 1,1-1-1,-1 0 1,1 0 0,0 0-1,-1 0 1,1 0 0,0 0-1,2-1 1,25 0-41,44-8 1,-54 5 58,-1 1 0,1 1 1,0 1-1,0 0 0,-1 2 1,25 3-1,-39-3 6,0 0 0,0 0 0,0 1 0,-1 0 1,1-1-1,-1 1 0,1 0 0,-1 1 0,0-1 0,0 1 1,0-1-1,0 1 0,0 0 0,-1 0 0,1 0 0,-1 1 1,0-1-1,0 0 0,0 1 0,1 3 0,0 0 13,-1 0-1,1 0 1,-1 0 0,-1 1-1,0-1 1,0 0-1,0 1 1,-1-1-1,-1 15 1,0-19 29,0 0-1,0 0 1,0 0 0,-1 0-1,1 0 1,-1 0 0,0 0-1,0 0 1,0-1 0,0 1-1,-1-1 1,1 1-1,0-1 1,-1 0 0,0 0-1,1 0 1,-1 0 0,0 0-1,0-1 1,0 0 0,-5 2-1,-10 4 338,-1 0-1,-26 5 1,38-10-275,-30 5 348,1-1-1,-1-2 1,-1-1-1,-63-4 1,99 1-454,0 0 0,0 0 0,0-1 0,0 1 0,0 0 0,1-1 0,-1 1 0,0-1 0,0 0 0,1 1 1,-1-1-1,0 0 0,1 0 0,-1 0 0,1 0 0,-1 0 0,1-1 0,-1 1 0,-1-3 0,-2-13-3035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39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0 117 7427,'0'0'5891,"77"-77"-5715,-45 67-160,3 1 32,3-1-48,0 1-32,-27 8-2881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39.4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0 121 8228,'0'0'2273,"10"-7"-2206,12-9-42,-2 0 1,29-31 0,-47 44-38,0 1-12,-1 0 0,1-1-1,0 1 1,0 0-1,1 0 1,-1 0 0,0 0-1,1 0 1,-1 0-1,1 1 1,0-1 0,-1 1-1,1 0 1,0 0 0,0 0-1,0 0 1,0 0-1,5 0 1,-7 1 37,-1 1 0,1-1 0,-1 1-1,1 0 1,-1-1 0,0 1 0,1 0 0,-1-1 0,0 1 0,1 0-1,-1-1 1,0 1 0,0 0 0,1-1 0,-1 1 0,0 0 0,0 0-1,0-1 1,0 1 0,0 0 0,0 0 0,0 0 0,0 26 435,0-23-312,0 55 402,0 52 41,0-37-3734</inkml:trace>
  <inkml:trace contextRef="#ctx0" brushRef="#br0" timeOffset="1">512 169 8932,'0'0'1409,"2"110"-625,-19-67-368,2 5-224,1-1-144,5-6-48,3-7-2465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40.2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4850,'0'0'5552,"1"17"-5360,2 156 64,2-152-229,-4-20-40,-1-1 0,0 1 0,0-1 0,1 0 0,-1 1-1,0-1 1,1 0 0,-1 1 0,0-1 0,1 0-1,-1 1 1,1-1 0,-1 0 0,1 1 0,-1-1-1,0 0 1,1 0 0,-1 0 0,1 0 0,-1 0 0,1 1-1,-1-1 1,2 0 0,-1-1-3,1 1 0,0-1-1,-1 0 1,1 1 0,-1-1 0,1 0-1,-1 0 1,1 0 0,-1 0 0,1 0 0,-1-1-1,0 1 1,0 0 0,0-1 0,1 1-1,-2-1 1,1 1 0,1-3 0,8-12 22,-1 1 39,0 1 1,1-1-1,22-23 1,-29 34 4,0 2 0,0-1 0,1 0 1,-1 0-1,1 1 0,-1 0 0,1 0 1,0 0-1,0 0 0,0 0 1,0 1-1,0 0 0,0 0 0,0 0 1,1 0-1,-1 1 0,0-1 1,0 1-1,1 0 0,-1 1 0,6 0 1,-9 0-29,0-1 1,0 1-1,0-1 1,0 1-1,0 0 1,0-1-1,0 1 1,-1 0-1,1 0 1,0 0-1,0 0 1,-1 0-1,1 0 1,0 0-1,-1 0 1,1 0-1,-1 0 1,0 0-1,1 0 1,-1 0-1,0 0 1,0 1-1,1-1 1,-1 0-1,0 2 1,1 37 484,-1-31-455,0 110-1642,2-133 2302,0 1 1,1-1-1,1 1 0,6-15 1,-8 23-615,1-3-5,0 0 0,0 0 0,1 0 0,0 1 0,0 0 0,1-1 0,0 1 0,7-7 0,-9 11-49,1 0-1,0 0 1,-1 0 0,1 1-1,0-1 1,0 1-1,0 0 1,1 0-1,-1 0 1,1 1-1,-1 0 1,1 0-1,-1 0 1,1 0-1,-1 0 1,9 1-1,-10 0-16,1 0 0,-1 0 0,0 1-1,1-1 1,-1 1 0,0 0 0,0 0 0,1 0-1,-1 0 1,0 1 0,0-1 0,0 1-1,0 0 1,0 0 0,-1 0 0,1 0 0,-1 0-1,1 0 1,-1 1 0,0-1 0,1 1 0,-1 0-1,-1 0 1,1-1 0,0 1 0,-1 1 0,1-1-1,-1 0 1,0 0 0,1 4 0,1 9-746,0 1 1,0-1-1,-2 1 1,0 29-1,-1-37-374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40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5394,'0'0'7623,"2"1"-7250,2 1-374,-1 1 0,0 0 0,1 0 0,-1 1 0,0-1 0,0 0 1,-1 1-1,1 0 0,-1-1 0,0 1 0,0 0 0,0 0 0,1 6 0,4 4 46,20 40 315,-3 0 1,25 82-1,-38-97-192,-1 0 1,-3 1 0,-1 0-1,1 64 1,-7-87-127,1 13 22,-2-1 1,0 1 0,-2 0-1,-12 48 1,-2-23-219,-48 100 0,23-80-3209,23-51-3154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43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16,'-1'-1'14583,"1"1"-14578,0 0 1,0 1-1,0-1 1,0 0 0,0 0-1,0 0 1,0 0-1,0 0 1,0 0-1,0 0 1,0 0 0,0 0-1,0 0 1,0 1-1,0-1 1,0 0-1,0 0 1,0 0 0,0 0-1,-1 0 1,1 0-1,0 0 1,0 0-1,0 0 1,0 0 0,0 0-1,0 1 1,0-1-1,0 0 1,0 0 0,0 0-1,0 0 1,0 0-1,0 0 1,0 0-1,-1 0 1,1 0 0,0 0-1,0 0 1,0 0-1,0 0 1,0 0-1,0 0 1,0 0 0,0 0-1,0 0 1,0 0-1,-1 0 1,1 0-1,0 0 1,0 0 0,0 0-1,0 0 1,0 0-1,0 0 1,0 0-1,0 0 1,0 0 0,0 0-1,-1 0 1,8 6-13,-6-6 34,28 22 182,2-1 0,0-2 0,59 26 1,-59-30-180,-4 5-931,-18-5-2424,-41 4-7440,10-18 9930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44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0 238 9476,'0'0'5331,"103"-120"-5139,-49 70-192,-8 0-624,-35 33-3074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44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11909,'0'0'769,"0"126"-753,6-56 64,9 4 32,10 9-48,-14-54-64,-1-2-4722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49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8564,'0'0'1833,"0"13"-1529,0-3-186,1 0 1,0 1-1,1-1 1,0 0-1,0 0 0,1 0 1,0 0-1,1-1 1,0 1-1,1-1 0,0 0 1,8 11-1,0-5-39,0-1 0,2-1 0,-1 0 0,2-1 0,0 0 0,0-1 0,1-1 0,0-1 0,1 0 0,23 7 0,-5-3-56,0-2 0,1-2 0,0-1 1,51 4-1,-2-8 97,101-6 0,-161-1-117,-1 0 0,1-2 1,45-14-1,73-36 119,-28 10 58,32-8 100,136-44 299,-238 83-511,72-12 0,-94 23-42,0 0-1,0 2 0,0 1 0,0 0 1,24 5-1,-37-3-11,-1 1 0,0 0 0,0 1 1,0 0-1,-1 0 0,1 1 0,-1 0 0,15 12 1,7 8 46,29 29 1,-4-2 12,-36-35-70,-5-4 6,1-1-1,19 13 0,-29-22-7,0 0 0,0 0-1,0 0 1,1-1 0,-1 0 0,1 0-1,-1 0 1,1-1 0,-1 0-1,11 0 1,-13-1-2,6 0 6,1 0 0,0 0 0,0-1 0,-1 0 0,1-1 0,-1 0 0,1-1-1,10-4 1,13-7 16,1 1-1,1 2 1,68-11-1,114-3-22,-117 16 2,62-7-15,312 9 1,-360 20 46,143 35 1,-103-16 19,635 77-16,-514-103 23,-208-6-37,-38 0 16,0-2 0,0-1 0,0-2 0,-1-1 0,50-16 0,-57 14-193,-1 0 1,0-2-1,-1-1 0,0-1 0,0 0 1,-1-1-1,-1-1 0,17-17 0,-33 28-582,1 0 0,-1 1-1,0-1 1,0 0 0,0 0-1,0-1 1,0 1 0,-1 0-1,1-1 1,0-4-1,-2 8 601,1-1 0,-1 0-1,0 0 1,0 0 0,0 0 0,0 0-1,0 0 1,0 0 0,0 0-1,0 1 1,0-1 0,0 0-1,0 0 1,0 0 0,-1 0-1,1 0 1,0 0 0,-1 1-1,1-1 1,-1 0 0,1 0-1,-1 0 1,1 1 0,-1-1-1,0 0 1,1 1 0,-1-1 0,0 1-1,0-1 1,1 0 0,-1 1-1,0 0 1,0-1 0,0 1-1,1-1 1,-1 1 0,0 0-1,0 0 1,0-1 0,-1 1-1,-17-1-679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51.2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3073,'6'-9'14735,"-6"133"-14598,0 80-2758,0-211 2583,1 0 0,0 0-1,1 1 1,0-1-1,0 0 1,0 0 0,1 1-1,4-8 1,31-47 106,-35 59-76,-1-1 1,0 0-1,1 1 1,0-1-1,-1 1 0,1 0 1,0 0-1,0 0 1,0 0-1,0 1 0,1-1 1,-1 1-1,5-1 1,-7 1 1,0 1 0,1 0 1,-1 0-1,0 0 0,0-1 0,1 2 1,-1-1-1,0 0 0,1 0 1,-1 0-1,0 0 0,1 1 0,-1-1 1,0 1-1,0-1 0,0 1 1,1-1-1,-1 1 0,0 0 0,0 0 1,0-1-1,0 1 0,0 0 1,0 0-1,0 0 0,0 0 1,-1 0-1,1 0 0,0 0 0,-1 1 1,1-1-1,-1 0 0,1 0 1,-1 0-1,1 1 0,0 1 0,4 25 72,0 0-1,-1 0 0,-1 50 0,-3-45-1442,2-1 0,7 36-1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51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1 10261,'0'0'4162,"-2"18"-3800,1-14-350,-3 32 35,-2-1 0,-11 36 0,-20 80-54,26-87-3001,11-63 2713,0 0 0,0 1 1,0-1-1,0 0 1,-1 0-1,1 0 0,0 0 1,-1 1-1,1-1 0,-1 0 1,1 0-1,-1 0 0,1 0 1,-1 0-1,0 0 0,1 0 1,-1 0-1,-1 1 0,1-2 189,0 0-1,1 0 0,-1 0 0,1 0 1,-1-1-1,1 1 0,-1 0 1,1 0-1,-1 0 0,1-1 0,-1 1 1,1 0-1,-1 0 0,1-1 0,-1 1 1,1 0-1,-1-1 0,1 1 0,0-1 1,-1 1-1,1 0 0,0-1 0,-1 1 1,1-1-1,-1 0 0,-17-40 739,17 37-363,-5-13 1866,1 0 0,-3-26 0,8 40-1941,-1 0 0,1 0 0,-1 0 0,1 0 1,0 0-1,0-1 0,0 1 0,1 0 0,-1 0 0,1 0 0,0 0 0,0 0 0,0 0 0,0 0 0,0 1 0,0-1 1,1 0-1,0 1 0,-1-1 0,1 0 0,0 1 0,4-4 0,2 2-117,-1 0 0,1 0 0,0 1 1,0 0-1,1 1 0,-1 0 0,1 0 0,15-1 0,77 2 26,-64 1-62,78 0-2216,-88 0-2795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3:29.9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9636,'0'0'5277,"0"2"-5148,1-1-124,-1 0 1,1 0-1,0 0 1,0 0 0,-1 0-1,1 0 1,0 0 0,0 0-1,0-1 1,0 1 0,0 0-1,0-1 1,0 1 0,0 0-1,0-1 1,0 1 0,1-1-1,-1 0 1,0 1 0,0-1-1,2 0 1,34 5 141,-23-3-93,32 2 51,-31-4-105,-1 1 1,1 1 0,-1 0-1,1 1 1,-1 1 0,18 6-1,-31-9-102,1 0-1,-1 0 0,0 0 1,1-1-1,-1 1 0,0 0 1,0 1-1,0-1 0,0 0 1,0 0-1,0 0 1,0 1-1,0-1 0,-1 0 1,2 2-1,-2-2-278,0 0 1,1 1-1,-1-1 1,0 0-1,0 0 1,0 0-1,0 0 1,0 0-1,0 1 1,0-1-1,0 0 1,0 0-1,-1 0 1,0 2-1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52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0 192 12406,'0'0'800,"16"-7"-1155,-5 2 383,0 1-9,1-1-1,-2-1 1,1 0-1,-1 0 1,0-1-1,0-1 1,-1 0-1,13-12 1,3-11 169,-19 22-153,0 0 0,1 0 0,1 1-1,0 0 1,0 0 0,0 1 0,1 0 0,10-6 0,-18 13-28,-1 0 0,0 0 0,0-1 0,0 1 0,1 0 0,-1 0 1,0 0-1,0 0 0,1 0 0,-1 0 0,0 0 0,0 0 1,1 0-1,-1 0 0,0 0 0,0 0 0,0 0 0,1 0 0,-1 1 1,0-1-1,0 0 0,1 0 0,-1 0 0,0 0 0,0 0 1,0 0-1,1 0 0,-1 1 0,0-1 0,0 0 0,0 0 1,0 0-1,0 1 0,1-1 0,-1 0 0,0 0 0,0 0 0,0 1 1,0-1-1,0 0 0,0 0 0,0 0 0,0 1 0,0-1 1,0 0-1,0 0 0,0 1 0,0-1 0,0 0 0,0 0 0,0 1 1,0-1-1,0 0 0,0 0 0,0 0 0,0 1 0,0-1 1,0 0-1,0 0 0,-1 1 0,1-1 0,0 0 0,0 4 20,3 357 2165,-4-221-3733,2-111-2946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52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7219,'0'0'6803,"25"117"-5794,-25-41-801,0 3-208,0-9-944,-6-51-4883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52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9845,'0'0'2227,"0"20"-1685,0 168 98,0-187-648,0-1 1,0 1-1,0 0 0,-1-1 0,1 1 1,0 0-1,0-1 0,0 1 1,0 0-1,0-1 0,0 1 0,0 0 1,1-1-1,-1 1 0,0-1 1,0 1-1,0 0 0,1-1 0,-1 1 1,0 0-1,1-1 0,-1 1 1,0-1-1,1 1 0,-1-1 0,1 1 1,-1-1-1,1 1 0,0 0 0,0-2-5,0 1 0,0-1-1,1 0 1,-2 0 0,1 1-1,0-1 1,0 0 0,0 0-1,0 0 1,0 0-1,-1 0 1,1 0 0,0 0-1,0-1 1,26-51-44,-26 49 103,13-32-81,-10 22 175,1 1 0,1 0 0,0 1 0,11-19 0,-15 29-104,-1-1-1,1 1 1,0 0-1,-1 0 1,1 0-1,0 0 1,0 1-1,1-1 0,-1 0 1,0 1-1,0 0 1,1-1-1,-1 1 1,1 0-1,-1 0 1,1 0-1,0 1 1,-1-1-1,1 1 1,0-1-1,0 1 1,-1 0-1,1 0 1,0 0-1,-1 0 1,1 1-1,0-1 1,3 2-1,-4-1-24,0-1 1,-1 1-1,1 0 0,0 0 0,-1 1 0,1-1 0,-1 0 0,0 0 0,1 1 1,-1-1-1,0 1 0,0-1 0,0 1 0,0-1 0,0 1 0,0 0 0,0 0 0,0 1 1,11 39 104,-9-32-78,14 69 160,9 29-2560,-21-95-1554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53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1 5426,'0'0'9925,"-4"91"-9525,-4-36-160,1 3-128,3-1-64,2-5 32,2-4-80,0-9-384,0-6-1857</inkml:trace>
  <inkml:trace contextRef="#ctx0" brushRef="#br0" timeOffset="1">1 271 10645,'0'0'5634,"71"-26"-5538,-35 26 17,6 0-113,2 0-1681,3 0-2881,3 0-1777,-35 0 3602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53.7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0 408 10949,'0'0'4629,"3"-1"-4600,10-6-10,0-1 1,-1 0-1,0-1 1,-1 0-1,1 0 0,-2-2 1,15-16-1,-9 10 2,-8 13-121,-8 10 32,0-3 71,0 82 107,0 24 156,1-98-395,0 0 1,1 0 0,1 0-1,-1 0 1,2 0 0,-1-1-1,8 15 1,-10-23-446,0 0 0,1 1-1,-1-1 1,1 0 0,-1 0 0,1 0 0,0 0 0,0 0-1,0 0 1,0-1 0,0 1 0,0 0 0,5 1 0</inkml:trace>
  <inkml:trace contextRef="#ctx0" brushRef="#br0" timeOffset="1">520 0 6227,'0'0'2897,"76"103"-1056,-57-34-80,-9 12-433,-5 5-335,-5 0-625,0-5-128,-2-4-48,-19-5-112,-5-5-32,-11-2-48,-8-8-432,22-46-5058,-6-6-2578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54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282 0 464,'0'0'8385,"-17"6"-5298,4-3-2816,6-2-213,0 1 0,0 0 0,0 0 0,0 0 1,0 1-1,0 0 0,1 1 0,0-1 0,-1 1 0,1 1 0,1-1 1,-1 1-1,1 0 0,-1 0 0,2 0 0,-7 9 0,-8 19 101,1 1 1,2 1-1,1 1 0,1 0 0,3 1 0,1 0 0,-9 66 0,8-2 423,3 175-1,10-238-525,2 1-1,1-1 1,2 0 0,1 0-1,3-1 1,21 54-1,-12-47-114,1 0-1,2-2 0,2 0 1,55 67-1,-24-47-1864,-54-60 1538,0-1 0,0 1-1,0-1 1,0 1-1,0-1 1,0 1 0,1-1-1,-1 0 1,0 0-1,1 0 1,3 0 0,14 2-7655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03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13238,'0'0'1137,"123"107"-1057,-79-83-32,-2-5 0,-6-4 0,-13-3-48,-12 4-497,-11 4-2192,0 4 608,-15 2 256,-16-7-2977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04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73 525 1617,'0'0'10036,"-72"-100"-9956,76 52-80,20-12-16,3 0-1600,-15 36-1202,-7 5-4465</inkml:trace>
  <inkml:trace contextRef="#ctx0" brushRef="#br0" timeOffset="1">104 1 7844,'0'0'4049,"2"172"-3232,-2-71-577,0 1-176,0-66-64,0-9-4498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05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1 154 1601,'0'0'5157,"9"6"-4517,-5-3-575,3 2 132,1 0 0,0-1 1,0 1-1,0-2 0,0 1 1,1-1-1,0 0 1,-1-1-1,19 3 0,40-7 759,0-2 0,129-26 0,-60 6-734,195-14 70,89-15-67,-306 33-118,0 5-1,182-1 0,-249 18-94,0 3 0,0 1-1,70 19 1,-84-16-7,-1 3-1,0 0 1,-1 2 0,0 1 0,48 33 0,-35-14 98,54 53-1,-69-58-68,1-2 0,1-1-1,1-2 1,43 25 0,-66-45-23,0 1 1,0-1 0,0-1 0,1 0 0,0 0-1,0-1 1,0 0 0,0 0 0,0-1-1,0-1 1,0 0 0,0 0 0,0-1 0,0 0-1,0-1 1,0 0 0,0 0 0,-1-1 0,1 0-1,-1-1 1,0 0 0,1-1 0,11-8-1,35-33 95,-18 15-38,49-32-1,-72 54-64,1 0 1,0 1-1,1 1 0,0 0 1,0 1-1,33-6 1,18 4 4,-1 3 0,99 5 0,-64 2-40,66-3 23,144 1 18,-265 5-21,1 2 1,-1 2-1,0 2 1,68 26 0,77 18 41,143-8 8,-97-17-25,-129-13-17,22 6-14,239 9 0,-351-32 26,41 0 15,0-2 0,67-11 0,-124 12-29,506-67 1591,-399 63-1367,187-16 93,-249 15-276,0-3-1,-1-1 1,0-3-1,51-21 1,-32 3 18,104-67-1,-49 25-29,-111 68-209,-5 1-53,0 1 0,0 0 0,0 1 0,1-1-1,-1 1 1,1 0 0,-1 1 0,1-1 0,6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58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5891,'0'0'1731,"9"17"-1627,4 6-51,1 0 32,-2 0 1,11 31 0,3 26 261,-4 2 0,-3 0-1,8 86 1,-17-100-203,-7-53-122,53 372 263,-30 4-85,-26-365-194,-5 283 34,-1-212 13,-21 112 0,-4-54-104,10-63 69,4 1 0,-8 171 0,24-205-663,-19 114 1,20-172 545,0-1 0,0 1 0,0-1 0,0 1 0,0-1-1,-1 1 1,1-1 0,0 1 0,0-1 0,-1 1 0,1-1 0,0 1 0,-1-1 0,1 1-1,0-1 1,-1 1 0,1-1 0,-1 0 0,1 1 0,0-1 0,-1 0 0,1 1 0,-1-1-1,1 0 1,-1 0 0,1 0 0,-1 1 0,1-1 0,-1 0 0,0 0 0,1 0 0,-1 0-1,1 0 1,-1 0 0,1 0 0,-1 0 0,1 0 0,-1 0 0,-1-1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3:30.2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7539,'0'0'6259,"9"46"-6067,33-29 16,4 0-127,4 1-65,-4-1-16,-33-12-3634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58.5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 5859,'0'0'3569,"-11"103"-2768,11-55 111,2-2-31,15-4-145,6-10-320,4-6-192,1-10-112,9-10-96,9-6 192,11-12 48,13-36-192,7-17-64,-50 27-2865,-8 6-6371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59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7619,'0'0'3832,"0"20"-3472,2 246 445,2-243-712,-4-23-102,1 0-1,-1 1 1,0-1-1,0 0 1,0 0 0,1 0-1,-1 1 1,0-1-1,0 0 1,1 0 0,-1 0-1,0 0 1,0 0 0,1 1-1,-1-1 1,0 0-1,1 0 1,-1 0 0,0 0-1,1 0 1,-1 0-1,0 0 1,0 0 0,1 0-1,-1 0 1,0 0-1,1 0 1,-1-1 0,0 1-1,0 0 1,1 0-1,-1 0 1,0 0 0,1 0-1,-1 0 1,0-1-1,3-1-71,-1 0 1,1-1-1,-1 1 0,0-1 0,0 1 0,0-1 0,0 0 0,-1 0 0,3-5 0,34-87-344,-21 50 404,29-57 0,-45 101 36,-1 1 0,0-1 0,0 0 1,0 1-1,1-1 0,-1 1 0,0-1 0,1 1 0,-1-1 0,1 1 0,-1-1 1,1 1-1,-1-1 0,1 1 0,-1-1 0,1 1 0,-1 0 0,1-1 1,-1 1-1,1 0 0,-1 0 0,1-1 0,0 1 0,-1 0 0,1 0 0,0 0 1,0 0-1,0 0-1,0 0 0,0 1 1,0-1-1,-1 1 1,1 0-1,0-1 0,-1 1 1,1 0-1,0-1 0,-1 1 1,1 0-1,-1 0 1,1-1-1,-1 1 0,1 0 1,-1 1-1,14 42 378,-14-41-326,8 53 246,-8-45-432,1 1 0,1-1-1,-1-1 1,2 1-1,-1 0 1,2 0 0,-1-1-1,10 19 1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29:59.6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 10725,'0'0'3906,"-1"111"-3250,-11-45-192,3-1-304,3-3-48,4-5-112,0-11 32,2-8-32,0-11-256,0-4-1617,-6-8-2449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00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 96,'0'0'14487,"82"-42"-14167,-29 42-192,6 0-32,-1 0-96,-5 0-1073,-39 0-4417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00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1 341 608,'0'0'10202,"21"-15"-9988,0 1-157,-9 6-31,-1 1 1,0-1-1,0 0 1,-1-1 0,0-1-1,-1 0 1,0 0-1,0 0 1,13-23 0,6-17 137,39-99 0,-64 213 1546,-3-23-1634,4 132 904,-1-145-2282,1 0 0,9 30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00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1 416,'0'0'13302,"33"108"-12838,-33-69-303,0-1-113,-2-5-48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01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9460,'0'0'3239,"3"16"-2593,12 122 352,-15-126-864,2 33 40,-2-43-166,1 1-1,-1 0 0,1-1 0,-1 1 1,1-1-1,0 1 0,0-1 0,0 1 1,0-1-1,1 0 0,-1 1 0,3 3 0,-3-6 5,-1 0 0,0 1 1,1-1-1,-1 0 0,1 1 0,-1-1 0,1 0 0,-1 0 0,0 1 0,1-1 0,-1 0 0,1 0 0,-1 0 0,1 0 0,-1 0 0,1 1 0,-1-1 0,1 0 0,-1 0 0,1 0 0,-1-1 0,1 1 0,-1 0 0,1 0 0,-1 0 0,1 0 0,-1 0 1,1-1-1,-1 1 0,1 0 0,-1 0 0,0 0 0,1-1 0,-1 1 0,1 0 0,-1-1 0,0 1 0,1-1 0,-1 1 0,0 0 0,1-1 0,-1 1 0,0-1 0,1 0 0,9-22 582,-8 19-582,24-88 1253,-7 22-247,-19 68-1006,1 0 1,-1 1-1,1-1 0,0 0 0,0 1 0,-1-1 0,1 0 1,0 1-1,1 0 0,-1-1 0,0 1 0,0-1 0,0 1 1,1 0-1,-1 0 0,1 0 0,-1 0 0,1 0 0,-1 0 1,4-1-1,-4 2-11,0 0 0,0 0 0,1 0 1,-1 0-1,0 0 0,0 0 0,0 0 0,0 0 1,0 1-1,0-1 0,0 0 0,0 1 0,0-1 1,0 1-1,0-1 0,0 1 0,0-1 0,0 1 1,0 0-1,-1-1 0,1 1 0,0 0 0,0 0 0,-1 0 1,1 0-1,0 0 0,-1-1 0,1 1 0,-1 0 1,1 0-1,-1 0 0,0 0 0,1 2 0,9 32 72,-9-27-136,2 1-1,-1 0 1,1-1-1,5 11 1,-7-17-61,0 0 1,0 0 0,1-1-1,-1 1 1,0 0-1,1-1 1,-1 1-1,1-1 1,0 1-1,-1-1 1,1 0-1,0 0 1,0 0-1,0 0 1,0 0 0,0 0-1,0 0 1,0-1-1,0 1 1,0-1-1,0 1 1,3-1-1,2 1 22,0-1 0,0 0 0,0 0 0,0-1-1,0 0 1,-1 0 0,1 0 0,0-1 0,-1 0-1,1-1 1,-1 1 0,8-5 0,-6 3 107,0 0 1,1 0 0,14-3-1,-22 6-2,1 1 0,-1-1-1,1 1 1,-1-1 0,1 1-1,-1 0 1,1 0-1,-1 0 1,1 0 0,-1 0-1,1 0 1,-1 0 0,1 0-1,-1 0 1,1 1-1,-1-1 1,1 1 0,-1-1-1,1 1 1,-1 0 0,0-1-1,1 1 1,-1 0-1,0 0 1,0 0 0,0 0-1,1 0 1,-1 0 0,1 2-1,1 5 56,0 0-1,-1 0 1,-1 0-1,2 12 1,-3-15-127,0 0 0,1 0 1,-1 0-1,1 0 1,1 0-1,-1 0 0,1 0 1,-1 0-1,1-1 0,1 1 1,-1-1-1,1 1 1,-1-1-1,6 6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01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 9236,'0'0'2129,"103"-29"-784,-74 38-321,-3 22 321,-1 13-353,-6 11 129,-9 9-433,-8 6-208,-2 1-223,-2 3-81,-21-6-160,-6 1 48,-7-7-64,-10-2-1185,23-48-3457,-2 0-6051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02.2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1 7940,'0'0'3969,"-61"127"-3360,45-24 143,7 22 257,5 15-449,4 2-64,0-2-160,2-15-80,13-12-224,6-15 64,8-13-80,1-12-16,3-14-144,-22-59-2625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10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371 59 416,'-122'0'112,"17"-12"-112,25-11-192,17-1-128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3:38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12614,'0'0'2385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12.8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7972,'0'0'-11,"21"8"230,-4-1-131,144 55 1515,52-5 474,-4-1-232,-158-39-1366,-1 2 1,51 26-1,-61-24-324,7 3 224,51 34-1,-38-20-16,95 43 0,31 19-229,-119-52 6,84 77-1,-107-87-98,-14-8 3,-2 0 0,0 2-1,-2 2 1,30 51 0,45 56 189,-87-121-184,0 0 1,-2 1-1,16 35 0,-14-27 9,20 31 0,-30-52-25,-1-1 0,1 1 1,-2 0-1,1 1 0,-1-1 1,0 0-1,-1 1 0,0-1 1,0 10-1,4 21 23,10 58 21,3 125 0,-15 102 46,-3-211-94,-3-50 3,-13 75 1,-3 45-2,17-81-11,3-23 15,-21 151 1,-3-46-34,5-26-10,0-32 11,-21 116 10,2-127 1,27-91-8,2 0 1,0 1-1,1 0 0,2 0 1,-4 41-1,-20 279 43,25-280-62,4 88-1,2-54 31,-2-86-17,-1 1 0,0-1 0,-1 0 0,0 0 0,-1 0 0,-1 0 0,-7 17 0,2 0-62,-7 18-517,16-46 96,-1 0 0,0 0 0,0 1-1,-1-1 1,1 0 0,0-1 0,-1 1 0,1 0 0,-1 0-1,0-1 1,1 1 0,-1-1 0,0 1 0,0-1 0,0 0-1,-3 2 1,-13-2-7106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13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8068,'22'-1'282,"1"0"-32,44 4-1,-62-2-158,0 0-1,-1 1 0,1-1 0,-1 1 1,0 0-1,1 0 0,-1 0 0,0 1 1,0 0-1,-1-1 0,1 1 0,0 1 1,-1-1-1,0 0 0,0 1 0,0 0 1,3 5-1,7 6 340,37 45 1487,-33-37-1514,1-2-1,1 1 1,0-2-1,2-1 1,37 27-1,-52-42-381,0-1-1,0 0 0,0 0 1,1-1-1,-1 1 1,1-2-1,0 1 0,0-1 1,0 0-1,-1 0 0,1 0 1,0-1-1,0 0 0,0-1 1,0 0-1,0 0 1,0 0-1,-1-1 0,1 0 1,0 0-1,-1-1 0,1 1 1,-1-2-1,11-6 1,5-6 12,-1 0 1,0-2 0,-2 0-1,34-40 1,-34 37-139,-11 12-243,0 1 1,0-2-1,-1 1 1,-1-1 0,1 0-1,6-16 1,-2 2-4338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07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0 7684,'0'0'5845,"-1"3"-5738,-3 13 21,2 0 0,0 0 0,1 0 1,1 0-1,2 29 0,0 3-62,-2 52 75,0-99-178,2-2-9,-1-1 1,1 1-1,0-1 1,-1 1 0,1-1-1,-1 1 1,0-1-1,1 0 1,-1 0 0,0 0-1,0 0 1,0 0-1,0 0 1,1-3 0,0-1 3,6-9 48,1-2 13,1-1-1,0 1 1,25-30-1,-31 43-24,1-1 0,-1 1 0,1 0 0,0 1 0,-1-1 0,2 1 0,-1 0 0,0 0-1,1 1 1,-1-1 0,1 1 0,0 1 0,-1-1 0,1 1 0,0 0 0,0 0-1,10 0 1,-14 1-7,-1 1 1,1-1-1,-1 1 0,1-1 0,-1 1 0,1 0 0,-1-1 0,0 1 0,1 0 0,-1 0 1,0 0-1,0 0 0,0 0 0,0 0 0,0 1 0,0-1 0,0 0 0,0 0 1,0 1-1,-1-1 0,1 1 0,0-1 0,-1 1 0,1-1 0,-1 1 0,0-1 0,1 3 1,8 51 14,-9-48-1,3 86 240,-2-21-1660,4-24-2939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08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1 8788,'0'0'4533,"2"16"-4165,-1-10-332,2 15 55,-1-1 1,0 1-1,-2-1 1,-2 22-1,-4 27 110,6-45-346,-2 1-1,-1-1 1,-1 0 0,-8 29 0,12-53-11,-1 1 0,1 0 1,0-1-1,0 1 0,0-1 0,-1 1 0,1 0 1,0-1-1,0 1 0,-1-1 0,1 1 0,0-1 1,-1 1-1,1-1 0,-1 1 0,1-1 0,-1 0 1,1 1-1,-1-1 0,1 0 0,-1 1 0,1-1 1,-1 0-1,0 1 0,1-1 0,-1 0 0,1 0 1,-1 0-1,0 0 0,1 0 0,-1 0 0,1 1 1,-1-1-1,0-1 0,1 1 0,-1 0 0,0 0 1,1 0-1,-1 0 0,1 0 0,-1 0 0,0-1 1,1 1-1,-1 0 0,1-1 0,-1 1 0,-2-2-287,1 0-1,-1 0 0,1 0 0,0 0 0,-1 0 0,1 0 0,0-1 1,-2-4-1,-38-70-776,-8-15 9411,49 92-8088,1-1 0,-1 1-1,1-1 1,0 1 0,-1-1 0,1 1 0,0-1 0,-1 1 0,1-1-1,0 1 1,0-1 0,0 0 0,-1 1 0,1-1 0,0 1-1,0-1 1,0 0 0,0 1 0,0-1 0,0 1 0,0-1 0,0 0-1,1 1 1,-1-1 0,0 1 0,0-1 0,0 1 0,1-1 0,-1 0-1,0 1 1,1-1 0,-1 1 0,0-1 0,1 1 0,-1-1-1,1 1 1,-1 0 0,0-1 0,1 1 0,-1-1 0,1 1 0,-1 0-1,1 0 1,0-1 0,-1 1 0,1 0 0,-1 0 0,1 0-1,-1-1 1,1 1 0,0 0 0,-1 0 0,1 0 0,0 0 0,0 0-1,47-1-793,-32 2 1191,29-1-812,77 0 959,-42 0-6489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08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0 131 10197,'0'0'984,"14"-6"-680,-2 2-243,-6 2-45,-1 0-1,1 0 1,-1 0-1,0-1 1,1 0-1,-1 0 1,-1 0-1,1-1 1,0 1-1,-1-1 1,0 0-1,0 0 1,0-1-1,5-7 1,-2 0 17,14-22 46,-20 33-91,0-1 0,0 1-1,0 0 1,0 0 0,0-1 0,0 1 0,0 0 0,1 0-1,-1 0 1,0 0 0,1 0 0,-1 0 0,1 1 0,-1-1-1,1 0 1,-1 1 0,4-1 0,-3 21 119,-2 44 791,5 167-1561,-2-214-3091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08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 10789,'0'0'1633,"-11"127"-1281,5-77-208,0-7-144,-1-2-112,-1-10-3042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09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0 656,'0'0'10693,"6"18"-10453,-5-12-226,7 19 51,-1 1 1,-2-1-1,4 42 0,-8-45-38,-1-11-13,0-1-1,0 1 0,2-1 0,-1 1 1,5 15-1,-1-24-121,-1-10 201,3-10 170,4-28 214,-8 29-39,1 0-1,0 0 1,2 1 0,0-1-1,1 1 1,9-15-1,-16 29-420,1 1 0,0 0 0,0-1 0,0 1-1,0 0 1,0 0 0,0 0 0,0 0 0,0 0 0,0 0-1,1 0 1,-1 0 0,0 1 0,0-1 0,1 0 0,-1 1-1,1-1 1,-1 1 0,2-1 0,-1 1-8,-1 0-1,0 0 1,0 1 0,0-1-1,0 0 1,0 1 0,0-1 0,0 1-1,0-1 1,0 1 0,0-1-1,0 1 1,0 0 0,0 0 0,0-1-1,0 1 1,0 0 0,-1 0-1,2 1 1,3 6 10,-1 0-1,1 0 1,-1 0 0,5 16-1,-7-17-11,0-2-290,0 1-1,1-1 0,-1 0 1,1 1-1,0-1 1,1 0-1,-1-1 1,8 9-1,-9-12 152,-1 0 0,0 0 1,1 0-1,-1-1 0,0 1 0,1 0 0,-1 0 1,1-1-1,0 1 0,-1-1 0,1 1 0,-1-1 1,1 0-1,0 0 0,-1 1 0,1-1 0,0 0 1,-1-1-1,1 1 0,0 0 0,-1 0 0,1-1 0,-1 1 1,1-1-1,0 1 0,-1-1 0,1 0 0,-1 1 1,0-1-1,1 0 0,-1 0 0,0 0 0,1 0 1,-1 0-1,0-1 0,0 1 0,1-2 0,20-23-669,-18 20 806,0 0 0,1 1-1,0-1 1,0 1 0,0 0 0,1 0 0,8-6-1,-13 11 13,0 0 0,-1-1-1,1 1 1,0 0 0,0 0-1,-1-1 1,1 1 0,0 0-1,0 0 1,-1 0 0,1 0-1,0 0 1,0 0 0,-1 0-1,1 0 1,0 0 0,0 0-1,-1 1 1,1-1-1,0 0 1,0 0 0,-1 1-1,1-1 1,0 0 0,-1 1-1,1-1 1,-1 1 0,1-1-1,0 1 1,-1-1 0,1 1-1,-1-1 1,1 1 0,-1 0-1,1-1 1,-1 1 0,0 0-1,1-1 1,-1 1 0,0 0-1,0-1 1,1 1 0,-1 0-1,0 1 1,7 42 140,-6-32-71,6 34-841,-3-17-3260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09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 7219,'0'0'7396,"91"108"-6548,-91-48-272,0 2-191,0 10-225,-13 0-48,-10 0-96,-7 2-32,-16-5-2562,23-50-5697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10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0 8916,'0'0'5363,"-31"124"-5283,31-24 336,0 18 176,14 20-32,12 1-256,9-3-160,3-18-95,10-21-17,7-22-32,8-23-321,-38-52-3873,0-5-5874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17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 7716,'0'0'8297,"0"5"-8311,0 194 100,0-111 3905,0-107-3885,1-1 0,1 1 1,1 0-1,0 0 0,2 0 1,8-25-1,-9 34-116,0 0 0,1 0 1,0 1-1,1 0 0,0 0 1,0 0-1,1 0 0,0 1 1,0 0-1,1 1 0,0 0 1,0 0-1,10-6 0,-9 8 3,0 0 0,0 0 0,1 1 0,0 0 0,-1 1 0,1 0 0,0 0 0,1 1 0,-1 0 0,0 1 0,0 0 0,1 1-1,10 1 1,-18 0 8,0-1 0,-1 1-1,1 0 1,0 1 0,-1-1-1,1 0 1,-1 1 0,0-1-1,1 1 1,-1 0 0,0 0-1,0 0 1,0 0 0,0 0-1,0 0 1,-1 0 0,1 1-1,-1-1 1,1 1 0,-1-1-1,0 1 1,1 3 0,3 5 3,-1 0 0,0 1 0,3 22 0,-2 4-110,-2 65-1,-3-103 75,2-1-241,0-1 217,0 0-1,0 0 1,0 0-1,-1 0 1,1 0 0,0 0-1,-1 0 1,0 0-1,0-1 1,1 1-1,-1 0 1,-1-1-1,2-3 1,3-5-76,11-19 137,35-49 0,-45 70-5,1 1-1,0 0 1,0 0 0,1 1-1,0 0 1,0 0-1,1 1 1,-1 0-1,1 0 1,12-4-1,-17 8-8,0 0 0,0 1 0,0 0 0,1 0-1,-1 0 1,0 0 0,1 0 0,-1 1 0,1 0 0,-1 0 0,0 0 0,1 1-1,-1 0 1,1-1 0,-1 1 0,0 1 0,0-1 0,8 4 0,-7-1 14,1-1 1,-1 1-1,0 1 1,0-1-1,-1 1 1,1-1-1,-1 1 1,0 1-1,-1-1 1,1 0 0,4 10-1,0 3 15,-1 0-1,-1 0 1,-1 1 0,0 0 0,-1 0-1,-1 0 1,1 31 0,-4 125-1571,0-106-6129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3:41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1 5779,'0'0'7998,"-1"5"-7675,-7 24-33,-8 49 0,-6 26-14,2-49-249,12-37 10,2 1-1,-9 37 0,14-47-1097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18.1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0 8180,'0'0'5970,"4"103"-5905,-4-49 79,-9 4-112,-12 2-32,-2-7-2610,-2-10-655,4-17-977,13-26 1585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18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1 213 8964,'0'0'2756,"11"-19"-2644,3-6-60,69-108 91,-79 128-160,12-17 65,-15 21-62,-1 1 1,1-1-1,-1 0 0,1 1 0,-1-1 1,1 1-1,0-1 0,0 1 1,-1-1-1,1 1 0,0 0 1,-1-1-1,1 1 0,0 0 0,0 0 1,0-1-1,-1 1 0,1 0 1,0 0-1,0 0 0,0 0 1,0 0-1,-1 0 0,1 0 0,0 0 1,1 1-1,-1 0 19,0 0 0,0 1 1,-1-1-1,1 1 0,0-1 0,-1 1 1,1-1-1,-1 1 0,1-1 0,-1 1 1,0-1-1,0 1 0,1 0 0,-1-1 1,0 1-1,-1 2 0,2 3 53,5 211 991,-6-100-2514,0-115 1287,0 1-611,0 1 0,0 0 1,0 0-1,1 0 0,0 0 1,2 5-1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19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0 32,'0'0'8884,"112"69"-7411,-87-7-369,-4 5-79,-6 7-465,-7 0-64,-8-1-80,0 6-240,-12 4-127,-18-2 79,-10 6-128,-4-9-32,-10-3-3010,32-59-2640,-5-8 1696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19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0 8836,'0'0'2241,"-73"170"-1521,56-56 257,0 15-1,5 13-335,6 4-161,6-5-336,0-10-80,29-12-64,15-20-64,-21-87-3906,0-5-4418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21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3 135 0,'0'0'10445,"-2"0"-10493,6 0 187,2-1 81,1 0 0,-1 0 0,0 0 0,1-1 0,8-4 0,24-13 377,110-50 677,-128 61-1180,0 2-1,1 0 0,0 1 0,0 1 0,33-1 1,-23 4-4,54 6 0,-72-3-54,1 0 0,-1 2 0,-1-1 0,1 2 0,-1 0 0,15 8 0,51 32 127,-52-28-103,1-1-1,57 24 0,-52-30-29,1-2 0,0 0 0,0-3-1,58 3 1,142-12 67,-63-14-52,17-2 3,255 18-59,-233 4-2,-173 0 2,-1 1 1,0 3-1,37 9 0,-34-6-60,0-2 0,50 3 0,114-10-953,87 4-804,-103 27 1637,-129-19 173,120 10 0,-139-21 42,0-1-1,0-3 1,0-1-1,47-11 1,-20 3-19,1 2 1,131-1-1,27-2 35,311-29 24,-424 40-36,-41-1-43,-1 4-1,119 15 0,-65 5 62,0-5 0,160 0 1,-119-21 938,174-28 1,-276 25-1329,173-26 1303,-86 0-6200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23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1 752,'0'0'14071,"121"74"-13927,-81-49-16,-4-2-96,-2 1 16,-7-4-48,-8 3 0,-9 2-1377,-10 6-1904,0 9-305,-23 1-15,-12-6 1295,-1-10 1282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23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6 521 1473,'0'0'9252,"-5"-98"-8580,18 59-128,14-4-255,1 2-193,3 1-32,-4 4-64,-6 3 0,-8 8-2113</inkml:trace>
  <inkml:trace contextRef="#ctx0" brushRef="#br0" timeOffset="1">85 1 8436,'0'0'5442,"-31"151"-5138,22-60 97,-1 7-305,6 7-48,-1 1-48,3-71-4931,-4-4-3168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24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75 208,'0'0'12723,"0"7"-12269,15 122 368,-15-129-834,0 0 1,0 1 0,-1-1 0,1 1 0,0-1 0,0 1 0,0-1-1,0 1 1,0-1 0,0 0 0,1 1 0,-1-1 0,0 1 0,0-1 0,0 1-1,0-1 1,0 0 0,1 1 0,-1-1 0,0 1 0,0-1 0,1 0-1,-1 1 1,0-1 0,1 0 0,-1 1 0,0-1 0,1 0 0,-1 0 0,0 1-1,1-1 1,-1 0 0,0 0 0,1 1 0,0-1 0,8-14-165,5-26 168,-5 7 63,10-36-11,-17 63-50,1 0-1,0 0 1,0 0 0,0 1 0,1-1 0,-1 1-1,1 0 1,9-8 0,-12 12-4,0 0 0,0 0-1,0 0 1,1 0 0,-1 1 0,0-1 0,1 0 0,-1 1-1,0-1 1,1 1 0,-1-1 0,1 1 0,-1 0 0,1 0-1,-1 0 1,1-1 0,-1 1 0,1 1 0,-1-1 0,0 0 0,1 0-1,-1 0 1,1 1 0,-1-1 0,1 1 0,-1-1 0,0 1-1,1 0 1,-1-1 0,0 1 0,0 0 0,1 0 0,-1 0-1,0 0 1,0 0 0,0 0 0,0 0 0,0 1 0,0-1-1,1 3 1,5 5 46,-1 2-1,0-1 1,9 21 0,-12-25-18,21 67 245,-20-58-705,1 1 1,0-1-1,1 0 1,11 21-1,-16-34 96,0-1 1,0 1 0,1-1-1,-1 1 1,0-1-1,0 0 1,1 0-1,-1 0 1,1 0 0,-1 0-1,1 0 1,-1 0-1,1 0 1,0 0-1,-1-1 1,1 1-1,0-1 1,-1 1 0,1-1-1,0 0 1,0 1-1,0-1 1,-1 0-1,3 0 1,2 0-1523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24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0 336,'0'0'12392,"1"18"-11447,7 261-166,-8-268-1310,-1-1 0,0 1 0,-1-1 0,0 0 0,-1 0 0,-4 13 0,6-21 327,1 0 0,-1 0 0,0 0 0,0-1 0,1 1 0,-1 0 0,0-1 0,-1 1 0,1 0 0,0-1 0,0 1 0,-1-1 0,1 0 0,-1 1 0,1-1 0,-1 0 0,0 0 0,1 0 0,-1 0 0,0 0 0,0 0 0,0-1 0,0 1 0,1-1 0,-1 1 0,0-1 0,0 0 0,0 0 0,0 1 0,0-1 0,0-1 0,0 1 0,0 0 0,0 0 0,0-1 0,0 1 0,0-1 0,0 0 0,-3-1 0,2 0 95,0 0 1,0 0-1,0 0 1,0-1 0,1 1-1,-1-1 1,1 1 0,-1-1-1,1 0 1,0 0-1,-3-6 1,-20-45 82,12 24 998,5 16 2091,-4-13 3544,12 26-6547,0 1 1,0-1-1,0 0 1,0 0-1,0 0 1,1 0 0,-1 1-1,0-1 1,1 0-1,-1 0 1,0 0-1,1 1 1,-1-1-1,1 0 1,-1 1 0,1-1-1,0 0 1,-1 1-1,1-1 1,0 1-1,-1-1 1,1 1 0,0-1-1,-1 1 1,1-1-1,0 1 1,0 0-1,0-1 1,-1 1 0,1 0-1,2 0 1,18-6 89,0 0 0,0 2 1,0 1-1,23-1 0,90 3-1091,-75 2-1815,35-1-6899,-76 0 8428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24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0 145 336,'0'0'11269,"6"-1"-11042,-1-1-199,0 0 0,0-1 0,0 1-1,-1-1 1,1 0 0,-1 0 0,0 0 0,0-1-1,7-6 1,33-45 247,-13 14-286,-30 40-1,0 0-1,-1 0 1,1 0 0,0 0 0,0 0 0,0 1 0,0-1-1,-1 0 1,1 0 0,0 1 0,0-1 0,1 1 0,-1-1 0,0 1-1,0-1 1,2 1 0,-3 0 2,1 0 0,-1 0 0,1 0 1,-1 0-1,1 1 0,-1-1 0,0 0 0,1 0 0,-1 0 0,1 1 0,-1-1 0,1 0 0,-1 1 1,0-1-1,1 0 0,-1 1 0,0-1 0,1 1 0,-1-1 0,0 1 0,0-1 0,1 0 0,-1 1 1,0-1-1,0 2 0,6 41-38,-5-35 218,2 75-191,7 67 1110,2-78-2846,9-6-3348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3:41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0 196 8436,'0'0'2145,"15"-103"-2017,18 69 0,7 4 256,0 10 64,-4 11-224,-3 9-112,-5 0 1,-7 17-17,-2 19 96,-1 11 112,-5 8-96,2 7-208,-13-38-112,2-7-3058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25.5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 32,'0'0'15543,"-27"122"-15543,16-72 16,-1 0-16,3-4-1873,-1-12-2177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26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1 198 368,'0'0'13500,"5"-11"-13482,17-29 27,1 1-1,44-57 1,-66 95-51,0 0 0,-1 1 1,1-1-1,0 0 0,-1 0 1,1 1-1,0-1 0,0 0 1,0 1-1,-1-1 0,1 1 1,0-1-1,0 1 0,0-1 0,0 1 1,0 0-1,0-1 0,2 1 1,-2 0 2,-1 0 1,1 0 0,-1 1-1,1-1 1,-1 0-1,1 1 1,-1-1 0,1 0-1,-1 1 1,0-1-1,1 1 1,-1-1 0,0 1-1,1-1 1,-1 1 0,0-1-1,1 1 1,-1-1-1,0 1 1,0-1 0,0 1-1,1-1 1,-1 1-1,0 0 1,3 49-18,-3-38 29,-1 62-130,1 50 815,1-109-1320,1-1 1,0 1 0,1-1-1,1 1 1,0-1 0,6 14 0,-10-27 424,1 0 1,-1-1-1,0 1 1,1 0-1,-1 0 1,1-1 0,-1 1-1,1 0 1,-1 0-1,1-1 1,0 1-1,-1-1 1,1 1 0,0 0-1,-1-1 1,1 1-1,0-1 1,0 0-1,-1 1 1,1-1-1,0 1 1,0-1 0,0 0-1,0 0 1,-1 0-1,1 0 1,0 1-1,0-1 1,0 0 0,0 0-1,0 0 1,0-1-1,0 1 1,-1 0-1,1 0 1,0 0 0,0-1-1,1 0 1,3-9-948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26.6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 6819,'0'0'4162,"97"103"-2497,-80-57-481,-3 8-687,-5 7-97,-7 5-96,-2 6-80,0-3-80,-11-1-112,-12-2 48,-2-8-32,-5-5-48,-9-6-1409,-6-13-4513,22-34 687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27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 10005,'0'0'2948,"-3"21"-2759,1-9-152,-4 33 290,-2 72 0,9-58-203,4 0 0,1-1 0,3 0-1,3 0 1,2-1 0,3-1 0,30 69 0,-19-63-3354,51 82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45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3857 208,'0'0'10965,"-6"2"-10920,6-2-43,-14 6-2,7-2 26,10 0 99,26 3 424,1-1 0,0-2 0,32 1 0,-25-2-307,134 16 711,182 9-316,-203-29-443,1-6 0,216-40 0,-235 14 5,225-89 1,-243 79-162,-43 18-40,248-102 54,-266 102-43,0-3 1,-1-2 0,83-66-1,-47 17 144,144-169-1,-33 29 13,-57 77-32,206-268 1,-272 301-93,-4-3 1,-6-3 0,-4-3 0,-6-2 0,-5-3 0,44-162 0,-77 197 37,-3 0-1,-4-1 1,-1-97-1,8-73 451,-12 202-304,-2-2-1,-3 1 1,-3 0-1,-2 0 1,-19-97-1,18 132-46,2-1-1,0 0 1,2-30-1,1 54-204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46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0 241 8884,'0'0'6088,"8"-13"-5928,0-1-83,52-80 246,-48 77-290,1 0-1,0 1 1,27-25 0,-36 37-15,1 1-1,0-1 1,-1 1-1,1 1 1,1-1-1,9-3 0,-13 5-3,0 0-1,0 1 1,0-1-1,1 1 0,-1 0 1,0 0-1,0-1 0,0 1 1,0 1-1,1-1 0,-1 0 1,0 0-1,0 1 0,0-1 1,0 1-1,0 0 1,0 0-1,0 0 0,0 0 1,0 0-1,3 2 0,1 4 49,0-1-1,-1 1 0,1 0 1,-1 1-1,-1-1 0,1 1 1,5 17-1,22 66 192,-28-76-236,5 12-179,5 18 198,-10-13-3851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42.3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 11525,'0'0'32,"112"0"-32,-26 0 64,4-1-64,-6-15 0,-13 4-928,-14 4-401,-19 2-864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43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0 6163,'0'21'21,"0"-7"-12,0 29 33,-7 54 1,-31 542 2492,29-375-1981,3-121-317,-14 402 129,14-288-221,-3 259 193,-6-54-235,10-356-94,2-41 3,-9 328 75,34-30-6,0 3-72,-33-66 26,11-245 69,1-54-91,0 0-1,0-1 1,0 1-1,0 0 1,0 0-1,0-1 1,0 1-1,0 0 1,0-1-1,0 1 1,0-1-1,1 0 1,-1 1-1,0-1 1,0 0-1,1 0 1,-1 0-1,0 0 1,0 0-1,1 0 1,-1 0-1,0 0 1,2-1-1,1 1 5,8 1-55,-1-1 0,1-1-1,-1 0 1,1-1-1,-1 0 1,0-1-1,0 0 1,0-1-1,0 0 1,0 0 0,-1-1-1,1-1 1,-2 0-1,1 0 1,0-1-1,8-9 1,15-12-3668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44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15 8276,'0'0'3561,"15"-1"-3577,274-13-8,-272 14 32,0 1 0,0 1 0,0 0 0,0 1 0,-1 1 0,1 1 0,18 7 0,-26-8-2,0 1-1,0-1 0,-1 1 1,0 0-1,0 1 0,0 0 1,-1 1-1,0-1 0,0 1 1,0 1-1,-1-1 0,0 1 1,-1 0-1,6 10 0,-4 0 17,-1 1 0,-1 0 0,-1 0-1,0 0 1,-1 0 0,-2 0 0,0 30-1,2 1 0,13 113 24,3 78-39,-17 523 95,-60 11-60,41-597-44,4-51 19,-30 446 2,25-220 9,7-249-34,-33 141 1,14-119 100,-57 220-203,57-243 1222,-57 127 0,79-212-941,0-1 1,-2 0-1,1 0 0,-2-1 0,0-1 0,-1 0 0,-1 0 1,0-2-1,-1 1 0,0-2 0,-1 1 0,-1-2 0,0 0 0,0-1 1,-1-1-1,0-1 0,-1 0 0,-22 7 0,26-10-236,11-4-173,0 1 0,0-1 0,0 0 1,0-1-1,0 1 0,0 0 0,0-1 0,-6 0 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48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0 119 8500,'0'0'1091,"15"1"-509,239-4 2059,363-77 568,1 44-2339,-615 35-864,1 1-1,-1 0 1,1 0-1,-1 1 0,0-1 1,1 1-1,-1 0 1,0-1-1,5 3 1,-7-2-29,0 0 0,0 0 1,0 0-1,0 0 0,0 1 0,0-1 0,0 0 1,0 0-1,0 1 0,-1-1 0,1 0 0,-1 1 1,1-1-1,-1 1 0,1-1 0,-1 1 0,0-1 1,0 1-1,0-1 0,0 1 0,0-1 0,0 4 1,-3 18-2203,-13-8-2594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28:20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122 746 6643,'0'0'6894,"-17"2"-6502,2-1-348,0 1-1,-23 7 1,36-8-42,0 0 0,0 0 0,0 0 0,0 0 0,0 0 0,0 0 0,0 1 0,1-1 0,-1 1 0,0-1 0,1 1-1,-1 0 1,1-1 0,0 1 0,0 0 0,0 0 0,0 0 0,0 0 0,0 0 0,0 0 0,0 3 0,0 1-7,0 1 0,0-1 0,0 1 0,2 12 0,-1-17 0,0-1-9,0 0-1,0 0 1,1 0 0,-1 0-1,0 0 1,1 0-1,-1 0 1,0 0 0,1 0-1,-1 0 1,1 0-1,0 0 1,-1 0 0,1-1-1,0 1 1,-1 0-1,1 0 1,0-1 0,0 1-1,0 0 1,0-1-1,1 2 1,2-1-71,-1 1 0,0-1 0,1 0 0,-1 0 0,1-1 0,0 1 1,3 0-1,2-1-289,0 0 1,1 0 0,-1-1 0,0 0 0,12-3 0,-13 0 155,1 0 1,-1 0 0,0 0 0,0-1 0,-1 0-1,1-1 1,-1 0 0,-1 0 0,1 0-1,-1-1 1,0 0 0,0 0 0,-1-1-1,0 1 1,6-13 0,2-6-195,-1-1 1,-1 0-1,13-47 0,-10 13-142,-3-1 0,7-97 0,-13-12 1921,-4 58 4561,-1 73-2389,-2 75-3305,-2 0 0,-11 51 0,3-21 41,-82 788 677,94-849-1000,-1 19-1345,-1-1-1,-5 30 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3:41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1 6707,'0'0'4978,"-13"101"-4545,-10-47-161,-2-1-32,4-5-160,6-5-48,2-7 32,3-10-64,6-9-144,2-7-1393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49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8692,'0'0'923,"20"1"-565,163-9 1284,10-2 389,734 28 765,-918-18-3001,38 6 627,-46-6-542,0 1-1,0-1 1,0 0 0,1 0-1,-1 1 1,0-1-1,0 1 1,0-1-1,0 1 1,0-1-1,0 1 1,0 0 0,0 0-1,0-1 1,0 1-1,0 0 1,0 0-1,-1 0 1,1 0-1,0 0 1,-1 0 0,1 0-1,0 0 1,-1 0-1,0 0 1,1 1-1,-1-1 1,1 0-1,-1 2 1,-27 15-11293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49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6211,'0'0'1745,"6"18"-1417,-4-12-261,0 0 47,0 1 0,0-1 0,0 0-1,1 0 1,0 0 0,0-1 0,0 1 0,1-1-1,0 1 1,0-1 0,0 0 0,1-1 0,-1 1-1,1-1 1,0 0 0,1 0 0,-1 0 0,1-1-1,0 0 1,8 4 0,58 17 545,1-3 0,1-3 0,77 8 0,232 10 2278,-215-24-2497,-92-7-5994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56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305 1 9028,'0'0'4138,"3"19"-3335,-1-2-677,0 1 0,-1 0 0,-1 0 0,-1-1 0,0 1 0,-1 0 0,-8 29 1,-38 93 25,-5-2 1,-86 157 0,139-295-165,-24 39-1590,23-37 1198,-1 0-1,1-1 1,-1 1 0,1-1 0,-1 1 0,0-1 0,1 0 0,-1 1-1,0-1 1,0 0 0,0 0 0,0-1 0,0 1 0,0 0-1,0-1 1,0 1 0,-3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30:56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0 9604,'0'0'1393,"-33"100"-1009,24-36 1185,1-3-176,8-11-705,0-8 32,29-13-448,22-10-64,18-18-96,15-1-96,17-32 33,12-25-49,3-17 0,-76 33-2049,-13 3-3074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2:24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1143 109 7475,'0'0'6006,"-8"-12"-3581,-42-13-1781,40 19-442,0 0 1,0 1-1,-19-6 1,5 3 395,7 3-429,1 0 1,-30-4 0,9 2-41,-23 0-52,-53 5 15,-158 7 237,245-2-273,-38 9 0,55-10-54,0 1 1,0 0-1,0 0 0,1 1 1,0 0-1,0 1 0,-14 9 1,-34 25 9,41-30-7,0 1 0,0 1 0,-14 13 0,14-8-13,0 0 0,1 1 0,0 0 0,2 1 0,-20 36 0,25-39 2,1 0 1,1 0 0,0 1-1,1 0 1,1 0 0,0 0-1,1 0 1,0 25 0,2-34 3,-1 0 0,2 0 0,-1 0 0,1 0 0,0 0 0,0 0 0,1 0 0,0 0 0,0 0 0,1-1 0,0 1 0,0-1 0,0 0 0,8 11 0,16 21 40,63 84-78,-62-91 34,2-1 0,52 40 0,-12-11-6,-50-42 13,1-2-1,0 0 0,1-1 1,0-2-1,1 0 0,0-1 1,1-1-1,1-2 0,31 8 1,-15-7-6,0-2 1,1-2 0,0-2-1,81-4 1,-114 0 0,-1-1-1,1 0 1,-1 0 0,0-1 0,0 0 0,0-1 0,0 1-1,0-2 1,-1 1 0,14-11 0,6-7-42,32-33 0,-46 42 34,3-3-21,0-1 0,-1 0 0,0-1-1,-2-1 1,0 0 0,-1-1-1,-1 0 1,-1-1 0,-1 0 0,-1-1-1,0 1 1,-2-2 0,-1 1 0,0-1-1,-2 0 1,1-24 0,-2 14 5,-2 0 0,-5-43 0,3 65 29,0 0 1,-1 1-1,0-1 1,0 0 0,-1 1-1,-1 0 1,0 0-1,0 0 1,-1 1-1,-12-16 1,17 24-86,-38-41 561,36 39-776,1 1-1,-1 0 1,0-1-1,0 1 0,0 1 1,-1-1-1,1 0 1,0 1-1,0 0 0,-1 0 1,1 0-1,-1 0 1,1 0-1,-5 0 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2:33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0 2577,'0'0'5950,"-15"5"-4347,-43 15 75,39-15 578,8-1 626,19 0-1938,1-2-1501,38 12 302,2-3-1,-1-2 0,1-1 0,1-4 1,-1-1-1,62-4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2:34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1 238 8580,'0'0'2956,"18"-20"-2687,108-119 9,-115 127-243,-5 5-42,0 0-1,0 1 1,1 0-1,-1 0 0,1 0 1,1 0-1,-1 1 1,1 1-1,0-1 0,9-3 1,-17 8 6,1 0 0,-1 0 0,0 0 0,1 0 0,-1 0 0,0 0 0,1 0 0,-1 0 0,0 0 1,1 0-1,-1 0 0,0 0 0,1 0 0,-1 0 0,0 0 0,1 0 0,-1 0 0,0 0 0,1 0 0,-1 1 0,0-1 0,0 0 0,1 0 1,-1 0-1,0 1 0,1-1 0,-1 0 0,0 0 0,0 0 0,0 1 0,1-1 0,-1 0 0,0 1 0,0-1 0,0 0 0,0 1 0,0-1 1,1 0-1,-1 0 0,0 1 0,0 0 0,0 17 41,0-10-22,1 29-66,-1 32 74,-12-20-2995,0-19-4557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2:35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45 293 5042,'0'0'8524,"-8"5"-7996,-26 16-239,31-19-262,6-4-36,4-1 20,14-18 139,0-1 1,-2 0-1,32-49 0,-36 48-129,0 1 0,2 0-1,1 2 1,0 0 0,33-28 0,-47 45-44,0 0 1,0 1-1,0-1 1,1 1-1,-1 0 1,1 0-1,-1 0 1,1 1-1,0 0 0,-1 0 1,1 0-1,0 0 1,0 1-1,0-1 1,9 2-1,-13 0 27,1-1 0,0 1 0,-1 0 0,1 0-1,-1 0 1,1 0 0,-1 0 0,1 0-1,-1 1 1,0-1 0,1 0 0,-1 1 0,0-1-1,0 1 1,0-1 0,0 1 0,0 0 0,-1-1-1,1 1 1,0 0 0,-1 0 0,1-1-1,-1 1 1,1 4 0,6 48 118,-6-34-178,2 14-247,-2-1-1,-2 0 0,-7 54 1,7-84-282,-5 16-779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2:35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 8868,'0'0'4930,"19"-14"-4049,17 23-257,6-1-288,2-1-160,-2-3-80,-2-3-48,-5-1-48,-8 0-1040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2:40.5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0 408 160,'0'0'10786,"8"-4"-10527,-2 0-221,0 0-1,0 0 1,0 0 0,0-1-1,-1 0 1,0 0-1,0-1 1,0 1-1,6-11 1,36-66 85,-24 38-107,3-3-6,-11 18-6,1 1 0,1 0-1,2 1 1,24-28 0,-42 54-5,-1 1 1,0 0-1,0-1 0,0 1 0,0 0 0,1-1 0,-1 1 0,0 0 0,0 0 0,1-1 0,-1 1 0,0 0 0,1 0 0,-1 0 0,0-1 0,0 1 1,1 0-1,-1 0 0,0 0 0,1 0 0,-1 0 0,0-1 0,1 1 0,-1 0 0,1 0 0,-1 0 0,0 0 0,1 0 0,-1 0 0,0 0 0,1 0 1,-1 0-1,0 1 0,1-1 0,-1 0 0,0 0 0,1 0 0,-1 0 0,0 0 0,1 1 0,-1-1 0,0 0 0,1 0 0,-1 0 0,0 1 1,0-1-1,1 0 0,-1 1 0,0-1 0,0 0 0,0 0 0,1 1 0,-1-1 0,0 0 0,0 1 0,0-1 0,0 0 0,0 1 0,0-1 0,1 0 1,-1 1-1,0-1 0,0 1 0,0-1 0,0 0 0,-1 1 0,1-1 0,0 0 0,0 1 0,0 38 29,-1-25 100,0 445 1057,-5-427-5114,6-31 3783,0 0 0,0-1 0,0 1 0,-1-1 0,1 1 0,0-1 0,-1 1 0,1-1 0,-1 1 1,1-1-1,0 1 0,-1-1 0,1 0 0,-1 1 0,1-1 0,-1 1 0,0-1 0,1 0 1,-1 0-1,1 1 0,-1-1 0,1 0 0,-1 0 0,0 0 0,1 0 0,-1 0 0,0 0 0,1 1 1,-1-2-1,1 1 0,-1 0 0,0 0 0,1 0 0,-1 0 0,1 0 0,-1 0 0,0-1 1,1 1-1,-1 0 0,1 0 0,-1-1 0,1 1 0,-1 0 0,1-1 0,-1 1 0,1-1 1,-1 1-1,1-1 0,-1 0 0,-10-13-1655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3:42.3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1 164 7619,'0'0'3442,"53"-100"-3442,-1 69 160,7 9-96,-3 12-32,-13 10 48,-4 0-48,-13 25 48,-3 17 128,-2 14 80,-5 6-288,-16-34-1360,0-6-5251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2:40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67 8964,'0'0'4626,"108"-48"-4354,-48 41-112,5 2-160,3 2 80,-3-1-80,-6 4-2161,-45 0-1616</inkml:trace>
  <inkml:trace contextRef="#ctx0" brushRef="#br0" timeOffset="1">608 47 9604,'0'0'4450,"74"5"-4354,-55-7-64,-5 0-32,-5 2-512,-26 40-10085,-2-23 7780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2:41.3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0 258 5555,'0'0'7827,"37"48"-7667,24-48 112,11 0-272,7-12-64,-51 2-4002,-5 1-2993</inkml:trace>
  <inkml:trace contextRef="#ctx0" brushRef="#br0" timeOffset="1">606 150 9268,'0'0'2439,"-9"15"-1055,2-5-1248,2-4-101,0 1-1,1 0 1,0 1-1,0-1 1,1 1-1,0-1 1,0 1-1,1 0 1,0 0-1,0 0 1,1 1-1,-1 12 1,2-12-14,1 1 1,-1-1 0,2 1-1,-1-1 1,1 1 0,1-1-1,-1 0 1,1 0 0,7 12-1,-7-16-15,0 1-1,1-1 0,0 1 0,0-1 1,1 0-1,0-1 0,0 1 1,0-1-1,0 0 0,0 0 1,1 0-1,0-1 0,0 0 0,8 3 1,-6-3-3,-1 0 0,1 0 0,0-1 1,0 0-1,0-1 0,0 0 0,0 0 1,0 0-1,0-1 0,0-1 0,0 1 1,0-1-1,0-1 0,0 1 0,0-1 0,0-1 1,-1 1-1,1-1 0,-1-1 0,0 1 1,0-1-1,0-1 0,0 1 0,-1-1 1,1 0-1,-1-1 0,-1 1 0,1-1 0,-1-1 1,0 1-1,0-1 0,7-12 0,-5 2 48,0 1-1,-1-1 1,-1 0-1,-1 0 1,0-1-1,-2 1 1,1-1-1,-2 0 0,-1 0 1,-1-19-1,1 29 7,-1 0-1,1 0 0,-1 0 0,-1 0 1,0 0-1,0 0 0,0 1 0,-1-1 1,0 1-1,-1-1 0,-6-10 0,6 14 37,1-1 0,-1 0 0,-1 1-1,1 0 1,-1 0 0,1 0 0,-1 0-1,0 1 1,0 0 0,-1 0 0,1 0-1,-1 1 1,0 0 0,1 0 0,-1 0-1,-7-1 1,2 1 2,1 1 0,-1 0-1,0 0 1,0 1 0,0 0 0,1 1 0,-1 0-1,0 1 1,-12 3 0,18-3-265,0 0 0,0 0 0,-1 0-1,1 1 1,1 0 0,-1 0 0,0 0 0,1 0 0,-1 1 0,1 0 0,0 0 0,0 0-1,1 0 1,-1 0 0,1 1 0,0 0 0,0-1 0,0 1 0,-2 8 0,-5 15-6497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2:45.3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7844,'0'0'3089,"21"127"-2769,-7-48-48,3-10-176,0-17-48,4-16-16,0-16-32,-4-8-80,-1-10-704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2:45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 5491,'0'0'5824,"1"4"-5616,0-2-171,0-1 0,0 1 0,0-1 0,0 1 0,0-1 0,0 0 0,0 1 0,1-1 1,-1 0-1,0 0 0,1 0 0,-1 0 0,1 0 0,-1 0 0,1-1 0,0 1 0,-1 0 1,1-1-1,0 1 0,-1-1 0,1 0 0,0 1 0,0-1 0,-1 0 0,1 0 1,2 0-1,64-1 1032,-46 0-785,183-20 1148,-124 10-1257,82 1 1,-128 9-331,40 2 492,-29 8-3174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2:46.1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259 0 7732,'0'0'296,"-5"26"-112,3-16-167,-7 33 121,2 0-1,-4 77 0,10 70 903,-23 571 567,10-597-1517,-39 654 172,48-653-57,-8 0-1,-64 312 1,66-435 102,4-18 29,1 1-1,1 1 1,1-1 0,2 1-1,0 36 1,2-59-320,0 0 1,1 0-1,-1-1 1,1 1-1,0 0 1,0 0-1,0-1 1,0 1-1,0-1 1,0 1-1,1-1 1,-1 1 0,1-1-1,0 0 1,0 0-1,0 0 1,2 2-1,0-1-5,0 0 0,1 0 0,-1-1 0,1 1 0,-1-1 0,1 0-1,0-1 1,0 1 0,5 0 0,6 1-6,1-2 1,0 1-1,0-2 0,-1 0 0,22-4 0,-12-1 3,0 0 0,0-2 0,-1-1 0,1-2 0,-2 0 0,0-1 0,27-17 1,9-10-331,64-53 0,-29 7-2634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2:46.9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314 14 10693,'0'0'3890,"12"-4"-3978,14 0 106,0 1 1,0 1 0,0 2-1,0 0 1,48 8 0,-10-2 24,220 32 76,-227-28-106,0 4 1,104 38-1,-156-50-7,0 0-1,-1 0 0,1 0 0,-1 1 1,1-1-1,-1 1 0,0 1 0,0-1 1,0 0-1,0 1 0,-1 0 0,1 0 1,4 7-1,-5-4 8,0 0 0,-1-1 0,0 1 1,0 0-1,0 0 0,-1 0 0,0 1 0,-1-1 1,0 9-1,1 47 17,-3 0 0,-4 0 0,-15 77 0,-25 83 11,-28 386 1,-8 417-77,74-958 18,-2-1 1,-29 97-1,32-140 19,-2 0 1,0-1 0,-2 0-1,0-1 1,-2 0 0,0-1-1,-1-1 1,-2 0-1,0 0 1,-19 16 0,2-7 346,-1-2 0,-2-2 0,0-1 0,-2-2 0,-1-2 0,0-1 0,-67 22 0,60-27-136,0-2 0,0-2 0,-1-2 1,0-2-1,0-2 0,-85-3 0,132-1-288,-1 0 0,1 0-1,-1 0 1,1 0 0,-1 0-1,0 0 1,1 0 0,-1 0-1,0 0 1,1 0 0,-1 0-1,1 0 1,-1 0 0,0 0-1,1 0 1,-1-1 0,1 1-1,-1 0 1,1-1 0,-1 1-1,1 0 1,-1-1 0,1 1-1,-1 0 1,1-1 0,-1 1-1,1-1 1,0 1 0,-1-1-1,1 1 1,0-1 0,-1 1-1,1-1 1,0 1 0,0-1-1,-1 1 1,1-1 0,0 0 0,0 1-1,0-1 1,0 1 0,0-1-1,0 0 1,0 1 0,0-1-1,0 0 1,0-15-6691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6:26.8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247 56 0,'0'0'11965,"1"-9"-10588,2-28-520,-3 28-415,0 18-97,-1 1-288,-1 0 0,-1 1 1,1-1-1,-1 0 1,-1 0-1,0 0 0,-6 9 1,-42 70-12,30-54 14,-1 3-167,0-3-122,2 1-1,1 1 1,2 1 0,-18 56-1,35-92-469,-5 19-1317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6:27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 6899,'0'0'576,"-15"92"-367,11-28 655,2 1 416,2-8-63,0-12-208,0-13-241,25-11-304,8-12-144,14-9-128,20-14-160,23-39-32,15-23-928,-61 30-4210,-6-1-2194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21.9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9060,'0'0'5571,"12"16"-4822,209 275 1591,-31-53-2105,-185-232-332,17 23-796,-21-27 517,-1-1 0,1 0 0,0 1 0,-1-1-1,0 1 1,1-1 0,-1 1 0,0-1 0,1 1-1,-1-1 1,0 1 0,0 1 0,-29-1-11699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22.3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1 578 11189,'0'0'5955,"133"-147"-5203,-37 54-272,5-3-255,-4 4-225,-9 15 0,-15 14-945,-60 54-3425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3:48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0 12598,'0'0'2190,"17"4"-2065,-10-3-106,140 22 251,-130-22-338,8 0 388,-49 0 39,-309-1 396,332 0-686,24 0-264,103-3 286,-126 23-6073,0-4-615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22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135 131 12630,'0'0'1536,"-33"124"-1343,14-62-65,2-9-112,5-5 32,9-6-48,-3-8-945</inkml:trace>
  <inkml:trace contextRef="#ctx0" brushRef="#br0" timeOffset="1">1 56 11589,'0'0'3298,"118"-55"-3234,-49 72-64,-38-9-833,-7 1-6114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23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0 10997,'0'0'4754,"72"126"-4113,-45-69-337,0-1-240,1-3-16,-3-6 16,-6-9-48,-5-13-16,-7-6-448,-5-5-849,-2-2-848</inkml:trace>
  <inkml:trace contextRef="#ctx0" brushRef="#br0" timeOffset="1">1 514 11701,'0'0'6547,"107"-122"-6162,-21 47-129,1-6-176,-4 5-64,-7 7-16,-11 13-769,-54 45-2144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23.5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129 1 10965,'0'0'2801,"76"129"-944,-53-37-720,-6 17-257,-13 9-224,-4 8-271,0 6-145,-27 0-160,-9-8-32,-8-9 0,-4-15-48,3-24-464,8-27-1810,26-49-1375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24.0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7860,'0'0'6611,"-8"4"-6467,20 1-64,11-2 128,5 3-80,3-3-32,0-3-80,1 0 16,0 0-32,-24 0-1329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24.7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1 206 3073,'0'0'7921,"15"-18"-7222,-1 2-570,6-6 5,-1 0 0,28-48 0,-38 56-105,-7 9-25,1 0 0,-1 0-1,1 1 1,1-1 0,-1 1 0,1 0-1,7-8 1,-9 16-41,-2 38 473,-2 0-1,-1 0 1,-2 0 0,-18 64 0,14-75-1212,2-14-3173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25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8132,'0'0'3756,"-21"-1"-2139,8 0-1347,4 0-140,1 0 1,0 1 0,-1 0-1,1 0 1,-13 3 0,17-3-89,0 2 0,0-1 0,0 0 0,0 1 0,0 0 0,1 0 0,-1 0 0,1 0 1,-1 0-1,1 1 0,0 0 0,0 0 0,0 0 0,0 0 0,1 0 0,-1 0 0,-3 6 0,-13 27 149,1 1 0,2 0 0,2 2-1,-11 46 1,-27 166 742,31-84-578,6 1 1,9 182 0,7-309-331,2-1 1,2 0 0,1 0 0,16 54 0,-17-77-134,0-1 0,1 0 0,0-1 0,2 0 1,0 0-1,0 0 0,1-1 0,1 0 0,1-1 1,0 0-1,0-1 0,22 18 0,-32-29-133,0 0 0,1 0 0,-1 0 0,1 0 0,0 0-1,-1 0 1,1-1 0,-1 1 0,1-1 0,0 1 0,0-1 0,-1 0 0,1 0 0,0 1 0,1-1-1,-3 0 242,20 0-7937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27.8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1 146 6083,'0'0'2369,"17"2"-1686,242 44 1473,-171-32-1498,1-4 0,1-4 0,150-10 1,-171-3-542,-1-4 0,0-2 1,0-3-1,106-42 1,-171 57-147,27-10 167,40-22 1,-64 30-264,-1 0 1,1 0 0,0-1-1,-1 0 1,0 0-1,0 0 1,0-1-1,-1 1 1,1-1-1,-1-1 1,0 1 0,-1 0-1,5-9 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41.5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0 9364,'0'0'4141,"2"17"-3898,0-1-188,0-5-19,-1 1 1,0 0 0,-1 0 0,0-1-1,0 1 1,-5 23 0,-5 5 18,5-25-49,2 0-1,0 0 1,-2 26-1,11-41-541,-2-1 469,-1 0 1,0-1-1,0 1 1,0-1-1,0 0 1,-1 1-1,1-1 0,0-1 1,-1 1-1,1 0 1,1-3-1,29-37-212,-9 12 188,-22 28 97,6-7-21,0 1 0,0-1 1,11-7-1,-15 14 48,-1 0-1,1 0 0,-1 0 0,1 0 0,0 1 1,0 0-1,0-1 0,0 1 0,0 0 0,0 1 0,0-1 1,7 1-1,-10 0-10,0 1 1,1-1 0,-1 1-1,0-1 1,0 1-1,1 0 1,-1-1-1,0 1 1,0 0 0,0 0-1,0 0 1,0 0-1,0 0 1,0 0-1,0 0 1,0 0 0,-1 0-1,1 0 1,0 1-1,-1-1 1,1 0-1,-1 0 1,1 1 0,-1-1-1,1 1 1,-1-1-1,0 3 1,7 46 363,-6-41-324,2 25-210,11 48 0,-10-70-2594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41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 0 6355,'0'0'10293,"23"64"-10165,-33-18 0,-1-1-112,1-2 16,-1 0-16,1-4-16,-3-6-1521,5-29-1632</inkml:trace>
  <inkml:trace contextRef="#ctx0" brushRef="#br0" timeOffset="1">1 150 11541,'0'0'1841,"115"-17"-1793,-73 25-48,-27-3-1008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42.3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0 201 11205,'0'0'1694,"17"-15"-1614,-2 2-100,85-86-453,-90 88 124,29-30-885,-37 39 1177,0 0 0,1 0 0,-1 0 1,1 0-1,-1 0 0,1 0 0,0 1 0,0 0 0,0-1 0,0 1 0,0 0 0,0 0 0,4 0 0,-6 1 58,-1 1 0,1 0 0,-1-1 1,1 1-1,-1-1 0,0 1 0,1 0 0,-1-1 0,1 1 0,-1 0 0,0-1 1,0 1-1,0 0 0,1-1 0,-1 1 0,0 0 0,0-1 0,0 1 1,0 0-1,0 0 0,0-1 0,0 1 0,0 0 0,0 0 0,-1-1 1,1 2-1,0 3 53,-17 264 2414,13-118-3471,4-121-2092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3:49.5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4 5058,'0'0'6731,"-5"-2"-6446,3 1-266,5 1 67,28 10 471,205 59 463,-200-59-988,-27-7 67,0 0-1,0-1 1,18 2-1,-83-6-9,0-2-1,0-3 1,1-3-1,0-2 1,-68-24-1,121 34 431,10 1-203,29-1-117,58 1-273,-86 1 131,91 0 164,-115 0-140,-16-1 62,0 2 0,0 1 0,-1 1 0,-45 11-1,77-14-134,0 0-1,0 0 0,0 0 1,0 0-1,0 0 0,0 0 0,0 0 1,-1 0-1,1 0 0,0 1 1,0-1-1,0 0 0,0 0 1,0 0-1,0 0 0,0 0 1,0 0-1,0 0 0,0 0 0,0 1 1,0-1-1,0 0 0,0 0 1,0 0-1,0 0 0,0 0 1,0 0-1,0 0 0,0 1 1,0-1-1,0 0 0,0 0 0,0 0 1,0 0-1,0 0 0,0 0 1,0 0-1,0 1 0,0-1 1,0 0-1,0 0 0,0 0 1,0 0-1,0 0 0,0 0 0,0 0 1,0 0-1,0 0 0,1 1 1,-1-1-1,0 0 0,0 0 1,0 0-1,0 0 0,0 0 0,0 0 1,0 0-1,0 0 0,1 0 1,-1 0-1,0 0 0,0 0 1,0 0-1,0 0 0,16 4-4,0 0 0,0-1 0,0-1 0,1 0 0,26-2 0,-2 1-45,-9 1-31,2 0-566,-6-1-3128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42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232 0 5843,'0'0'3329,"78"100"-1152,-68-31 272,-10 15-880,0 5-320,0 4-513,-21-2-160,-10-10-336,-5-2-112,-10-10-112,-11-4 48,-8-3-64,34-53-1184,-1-4-5155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37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0 262 768,'33'-79'3826,"7"-38"-2545,-29 91-17,-1 9-415,0 5-209,-5 5-176,3 5-320,1 1-64,1 1-32,0 0-48,-5 13-1616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37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63 10133,'0'0'1726,"0"16"-1102,1 33-401,1 16 55,-11 101 0,11-178-322,0 0 101,0 0 0,0 0 0,9-22 0,17-40 54,-10 26 58,34-67-1,-50 111-102,0 1 0,0 0 0,0 0-1,0 0 1,1 0 0,-1 1 0,1-1-1,0 1 1,0-1 0,0 1-1,0 0 1,4-2 0,-6 4-49,0-1-1,0 1 1,1-1 0,-1 1 0,0 0 0,1 0-1,-1 0 1,0 0 0,1 0 0,-1 0-1,0 0 1,1 0 0,-1 0 0,0 1 0,1-1-1,-1 0 1,0 1 0,0-1 0,0 1-1,1 0 1,-1-1 0,0 1 0,0 0 0,0 0-1,0-1 1,0 1 0,0 0 0,0 0-1,0 0 1,0 0 0,-1 0 0,1 1 0,0-1-1,-1 0 1,1 0 0,0 3 0,5 10 84,0 0 0,-1 0 0,0 1 0,-2 0 0,1 0 0,1 30 0,-3 99 62,-3-84-89,-4 39-362,-3-41-2865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40.2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1 8372,'0'0'2705,"-19"98"-1744,10-43-129,-1 0-464,3-5-256,-1-4-48,4-6-16,-2-8-48,5-6-432,-5-9-2834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40.6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 9909,'0'0'2689,"122"-14"-2177,-63 14-368,2-2-64,0-3-80,-2-2-944,-43 4-3746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41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1 229 11381,'0'0'1270,"22"-19"-1321,74-62 43,-20 5-76,-29 28-117,-46 48 191,-1 0 1,0-1-1,0 1 1,0 0-1,0 0 0,0-1 1,1 1-1,-1 0 1,0 0-1,0 0 0,0-1 1,1 1-1,-1 0 1,0 0-1,0 0 0,1 0 1,-1-1-1,0 1 1,0 0-1,1 0 0,-1 0 1,0 0-1,1 0 1,-1 0-1,0 0 0,0 0 1,1 0-1,-1 0 1,0 0-1,1 0 1,-1 0-1,0 0 0,0 0 1,1 0-1,-1 0 1,0 0-1,1 0 0,-1 0 1,0 1-1,0-1 1,1 0-1,-1 0 0,0 0 1,0 0-1,1 1 1,-1-1-1,0 0 0,0 0 1,0 1-1,0-1 1,1 0-1,-1 0 0,0 1 1,0-1-1,0 0 1,0 0-1,0 1 0,0-1 1,0 0-1,0 1 1,1-1-1,-1 0 0,0 0 1,0 1-1,-1 26 90,1-19-19,-8 330-344,8-323-3911</inkml:trace>
  <inkml:trace contextRef="#ctx0" brushRef="#br0" timeOffset="1">515 389 10133,'0'0'1776,"15"111"-95,-34-61-1056,0 2-417,0-1-160,1-6-48,13-36-1697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43.1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 1 9028,'0'0'4898,"-78"151"-4465,59-67 127,4 16-80,1 8-256,5 2 0,3 2-144,6-9 32,0-9-80,6-10-32,20-10 0,3-12-128,-6-17-3826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44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1 646 3778,'0'0'4613,"12"-15"-4437,4-6-79,1 0 0,2 1 0,0 1 0,32-25 0,76-45 602,169-91-1,-211 136-496,1 4 1,2 4-1,119-33 0,-144 54-725,1 3-1,1 3 1,129-3-1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45.4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 0 7027,'0'0'1425,"-82"95"-1265,59-37 480,4 2 225,6 0 31,9-8-352,4-2 81,9-9-177,35-8-432,21-9 0,17-16 208,18-8 128,10-22-352,-66-7-2817,-6-4-2146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4:05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290 135 8340,'0'0'6155,"-18"-3"-5841,-58-5 39,72 8-321,0-1 1,0 1-1,0 1 1,0-1 0,0 1-1,0-1 1,0 1-1,1 0 1,-1 1 0,0-1-1,0 1 1,1-1-1,-1 1 1,1 0 0,0 0-1,-1 1 1,1-1-1,-4 5 1,0 0-38,1 1 0,-1 1-1,1-1 1,-8 18 0,9-17 33,-6 14-21,0 0 0,1 1 0,2 1 0,0-1 0,2 1 0,-3 26 0,2 7 14,0 92 0,8-134-15,0 0 1,2 0-1,0 1 0,0-2 1,2 1-1,0 0 1,0-1-1,2 0 0,0 0 1,0-1-1,1 0 0,18 23 1,-18-26-9,1-1 1,0 0-1,0-1 0,1 0 0,0 0 1,1-1-1,0 0 0,0-1 1,1 0-1,0-1 0,0 0 1,0-1-1,1 0 0,0-1 1,26 5-1,-27-7 18,1-1 1,-1 0-1,1-1 1,-1 0-1,1-1 1,-1 0-1,1-1 0,-1-1 1,0 0-1,0 0 1,0-1-1,0-1 1,-1 0-1,1 0 0,-1-1 1,-1-1-1,1 0 1,10-9-1,-1-2 2,0-2-1,-1 0 1,-2-1-1,0-1 0,-1 0 1,-1-1-1,-1-1 1,-1 0-1,15-40 1,-16 27-2,-1 1 0,-2-1 0,-1-1 1,-2 1-1,-2-1 0,0-51 0,-4 75-7,-1 0-1,0 0 0,-1 0 0,0 0 1,-1 1-1,-1-1 0,0 1 1,-1-1-1,0 1 0,-1 1 1,0-1-1,-1 1 0,-1 0 0,0 0 1,0 1-1,-1 0 0,-16-14 1,15 16 87,0 0 1,0 1 0,-1 0-1,0 1 1,-1 0-1,1 1 1,-1 0 0,-1 1-1,1 0 1,-1 1 0,1 1-1,-1 0 1,0 0 0,-1 1-1,1 1 1,0 0-1,-16 2 1,25-2-91,0 1-1,0 1 1,-1-1-1,1 1 1,0-1-1,0 1 0,-1 0 1,1 1-1,-5 1 1,7-2-25,1 1 0,-1-1 0,0 0-1,1 1 1,-1-1 0,0 1 0,1 0 0,0-1 0,-1 1 0,1 0 0,0 0-1,0 0 1,0 0 0,0 0 0,1 0 0,-1 0 0,0 0 0,1 0 0,-1 1-1,1 1 1,-2 45-3258,2-33-574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4:02.7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82 7812,'3'0'11150,"12"0"-11269,95 19 197,41 3 98,800 25 1609,-922-47-1727,21 1 97,-1-3 0,85-12-1,-66 4-3,0 3 0,111 2 0,54-3-9,91-15 13,-259 20-123,159-24 109,4-1 4,-134 23-89,231-7 32,417 30-59,-104-10-11,-396-10 20,113-23-100,-92 2 25,145 20-180,-311 10-24,-1 3 1,115 29-1,-121-16-1440,-52-7-3681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4:09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 1 8340,'0'0'3201,"-72"110"-1856,37-28 16,5 23-353,3 10-240,12 5-255,7 3-225,8-8-112,0-11-80,4-4-96,19-17 64,7-16-64,9-16-16,-24-51-2321,0 0-4034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4:09.9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 8692,'0'0'3671,"0"24"-2879,-10 314 596,0-199-1303,11-138-86,-1-1-1,0 1 1,0-1-1,0 0 1,1 1-1,-1-1 1,0 0-1,0 0 1,0 1-1,1-1 1,-1 0-1,0 1 1,1-1-1,-1 0 1,0 0-1,1 1 1,-1-1 0,0 0-1,1 0 1,-1 0-1,0 0 1,1 0-1,-1 0 1,1 1-1,-1-1 1,0 0-1,1 0 1,-1 0-1,1 0 1,-1 0-1,0 0 1,1 0-1,-1-1 1,1 1-1,-1 0 1,0 0 0,1 0-1,-1 0 1,0 0-1,1-1 1,-1 1-1,0 0 1,1 0-1,-1 0 1,0-1-1,1 1 1,-1 0-1,1-1 1,20-13-111,-6-6-151,-1 0-1,-1-1 1,-1-1 0,0 0-1,11-33 1,11-20 37,-22 50 280,1 0 1,2 1 0,0 1 0,2 0-1,30-33 1,-44 54 38,1-1 0,-1 1 0,0-1-1,1 1 1,0 0 0,-1 0 0,1 1 0,0-1 0,0 1 0,8-2 0,-11 3-64,1-1 1,-1 1-1,0 0 1,1 0-1,-1 0 1,1 0-1,-1 0 1,1 0-1,-1 1 1,1-1-1,-1 0 1,0 1-1,1-1 1,-1 1-1,0-1 1,1 1-1,-1 0 1,0-1-1,0 1 1,0 0-1,1 0 1,-1 0-1,0 0 1,0 0-1,0 0 1,-1 0-1,1 0 1,0 1-1,0-1 1,-1 0-1,1 0 1,0 1-1,0 1 1,2 11 135,0 1 1,-1-1-1,-1 1 0,0 0 1,-1 0-1,-2 15 0,1 13 57,-12 172-1860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4:10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48 8196,'0'0'3671,"13"-7"-3605,44-24-31,-54 29-43,-1 1 0,1 0 1,-1 0-1,1 0 0,0 0 0,0 0 0,0 1 0,0-1 0,0 1 0,-1 0 1,1 0-1,0 0 0,0 0 0,0 0 0,0 1 0,0-1 0,3 2 0,-4-1 18,0 0 0,0 0 0,-1 0 0,1 1-1,-1-1 1,1 1 0,-1-1 0,1 1-1,-1-1 1,0 1 0,0 0 0,0-1-1,0 1 1,0 0 0,0 0 0,0 0-1,-1 0 1,2 2 0,-1 7 92,1 0 0,-1-1 0,-1 1 0,0 0 0,0-1 0,-4 21 0,1-19-57,0 0 1,-1 0-1,-1 0 1,0 0 0,-1-1-1,0 0 1,-8 12-1,-9 17 116,22-39-158,1-1 0,-1 1 0,0 0 0,1 0 0,-1 0 0,1 0 0,-1 0 0,1-1 0,0 1 0,-1 0 0,1 0 0,0 0 0,0 0 0,0 0 0,0 0-1,0 0 1,0 0 0,0 0 0,0 0 0,0 0 0,0 0 0,0 0 0,0 0 0,1 0 0,-1 0 0,0 0 0,1 0 0,-1-1 0,1 1 0,-1 0 0,1 0 0,0 0-1,-1 0 1,1-1 0,0 1 0,-1 0 0,1-1 0,0 1 0,0-1 0,-1 1 0,1-1 0,0 1 0,0-1 0,0 1 0,0-1 0,0 0 0,0 1 0,1-1 0,6 1 69,0 1 1,1-2 0,-1 1-1,15-2 1,-9 0 52,16 3-122,17-1-233,-20-5-5573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4:11.1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12054,'0'0'1744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4:11.5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1 6707,'0'0'816,"-11"18"-626,-34 59 239,39-67-101,1 0-1,0 0 0,1 1 0,-6 21 0,9-27-142,0 0 0,0 0-1,1 0 1,0 1 0,0-1 0,0 0 0,1 0-1,-1 0 1,1 0 0,2 5 0,-2-7-132,0-1 0,1 0 0,-1 1 1,1-1-1,0 0 0,0 0 0,0 0 1,0 0-1,0 0 0,0 0 0,0-1 0,0 1 1,1-1-1,-1 1 0,1-1 0,-1 0 1,1 0-1,-1 0 0,5 1 0,4 1 21,0-1 0,0 0 0,17 1 0,6 0-648,-1-2-1,55-5 1,-78-2-3206</inkml:trace>
  <inkml:trace contextRef="#ctx0" brushRef="#br0" timeOffset="1">285 154 11429,'0'0'1169,"-50"115"-65,33-59-608,4 3-351,7-2-129,6-6-16,0-15-305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4:13.8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358 1 10597,'0'0'758,"2"15"-566,47 270 1873,-36-210-1400,-3 1 1,-4 0-1,-6 139 1,-4-175-605,-1-1 0,-2 0 0,-2 0 0,-1-1-1,-3 0 1,0-1 0,-3 0 0,-32 55 0,10-29-47,-3-2 1,-3-1-1,-87 91 1,90-112-797,40-38 557,0-1 0,0 1-1,1 0 1,-1-1 0,0 1 0,0-1 0,0 1 0,0-1-1,0 1 1,0-1 0,0 0 0,0 1 0,0-1-1,0 0 1,0 0 0,-1 0 0,2 0 225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4:14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140 279 9796,'0'0'4264,"-18"0"-3378,7 0-756,4-1-76,1 1-1,-1 0 1,1 0-1,-1 1 1,-11 2-1,15-3-41,1 1-1,0 0 1,-1 0 0,1 0 0,0 0-1,0 1 1,-1-1 0,1 0-1,0 1 1,0 0 0,1-1-1,-1 1 1,0 0 0,1 0-1,-1 0 1,1 0 0,-1 0-1,1 0 1,0 1 0,0-1-1,0 0 1,-1 5 0,-5 25 64,2 0 0,1 0 0,2 0 0,2 43 0,0-47-29,0-11-26,1 0-1,0 0 1,1-1 0,1 1 0,0 0 0,2-1 0,0 0 0,0 0 0,9 16-1,-10-25-22,1 1 0,0-1 0,0 1-1,0-1 1,1-1 0,0 1 0,1-1-1,-1 0 1,1 0 0,1-1-1,-1 0 1,0 0 0,1-1 0,0 0-1,0 0 1,1-1 0,-1 0-1,18 3 1,-12-3 11,1 0 0,0-1 0,-1-1 0,1 0 0,0-1 0,0-1 0,0 0 0,0-1 0,-1 0 0,1-1 0,-1-1 0,0-1 0,0 0 0,0 0 0,0-2 0,-1 1 0,0-2 0,-1 0 0,1 0 1,17-17-1,-14 9 1,-1-1 1,0-1 0,-1 0 0,-1 0 0,-1-2 0,-1 1 0,0-2 0,-1 1-1,-2-1 1,0-1 0,-1 0 0,-1 0 0,3-28 0,-6 32 1,-1-1 0,-1 0 0,-1 0 0,0 0-1,-2 0 1,0 0 0,-1 0 0,-1 1 0,0 0 0,-2-1 0,0 1 0,-1 1 0,-1 0 0,0 0 0,-2 0-1,-12-17 1,11 19 9,-1 2 0,0-1 1,-1 1-1,0 1 0,-18-12 0,23 18 1,1 1 1,-1 1 0,0 0-1,0 0 1,-1 0-1,1 1 1,-1 0 0,0 1-1,0 0 1,1 0-1,-19 0 1,26 2-74,0 0 0,0 1 0,1-1 0,-1 1-1,0-1 1,1 1 0,-1-1 0,0 1 0,1-1 0,-1 1 0,1 0 0,-1-1 0,1 1 0,-1 0 0,1-1 0,0 1 0,-1 0-1,1 0 1,0-1 0,-1 1 0,1 0 0,0 0 0,0 0 0,0-1 0,0 1 0,0 0 0,0 0 0,0 0 0,0-1 0,0 1-1,0 1 1,4 32-5464,9-3-389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4:15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0 9524,'0'0'6094,"-18"28"-5622,14-22-454,-13 18 37,2 2 0,0 0 0,2 1-1,1 0 1,1 1 0,1 0 0,-6 32-1,1 45 250,5 0 1,3 128-1,8-211-288,0 0 0,1 0 0,1 0 0,8 27 1,-8-37-40,1 0 1,1 0 0,0 0-1,0-1 1,1 0 0,1 0-1,0 0 1,14 16 0,-18-24-232,1 0 1,-1 0 0,1 0 0,-1 0-1,1 0 1,0-1 0,0 1 0,0-1-1,1 0 1,-1-1 0,0 1 0,1-1-1,8 2 1,-12-3 83,-1 0 1,0 0-1,1 1 0,-1-1 1,1 0-1,-1 0 0,1 0 1,-1 0-1,1 0 0,-1 0 1,1 0-1,-1 0 0,1-1 0,-1 1 1,1 0-1,-1 0 0,1 0 1,-1 0-1,0-1 0,1 1 1,-1 0-1,1 0 0,1-3-1017,6-19-5515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4:15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7587,'0'0'5827,"3"17"-5104,12 127-72,-15-142-676,0 0 0,1 0 0,-1 0-1,1 0 1,-1 0 0,1 0 0,0 0 0,-1 0-1,1 0 1,0 0 0,1-1 0,-1 1 0,0 0-1,0 0 1,1-1 0,-1 1 0,1-1 0,-1 0-1,1 1 1,0-1 0,0 0 0,-1 0 0,1 0-1,0 0 1,0 0 0,3 1 0,-2-2-142,1 1 1,0-1-1,0 1 1,0-1-1,0 0 1,0 0-1,-1-1 1,1 1-1,0-1 1,0 0 0,-1 0-1,1 0 1,0-1-1,3-1 1,5-3 196,0 1 1,0 1 0,0 0-1,1 1 1,-1 0 0,1 1-1,0 0 1,0 1 0,0 0-1,0 1 1,13 2 0,-22-1 27,0 0 0,0 0 0,-1 0 0,1 1 1,0-1-1,-1 1 0,1 0 0,-1 0 0,0 1 0,0-1 0,0 0 1,0 1-1,0 0 0,0 0 0,-1 0 0,1 0 0,-1 0 0,0 0 1,0 1-1,0-1 0,0 1 0,-1-1 0,1 1 0,0 4 0,4 12 87,-1 0-1,0 0 0,1 26 1,-3-26-194,-1 0-1119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4:16.5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48 10565,'0'0'2633,"21"-8"-2612,68-26-21,-86 33-7,0 0-1,0 0 0,0 0 0,1 1 0,-1-1 1,0 1-1,1 0 0,-1-1 0,0 1 0,1 1 0,-1-1 1,0 1-1,1-1 0,3 2 0,-5-1 12,0 0 0,0 0 0,0 1 0,0-1 0,-1 0 0,1 1 0,0-1 0,-1 1-1,0-1 1,1 1 0,-1 0 0,0 0 0,0-1 0,1 1 0,-2 0 0,3 4 0,-1 4 15,0 0 0,0 0 0,-1 0 0,0 0 0,0 0 0,-3 19 0,2-11-94,-1-7-109,0 1 0,-1-1-1,0 0 1,0 0 0,-1 0-1,-1 0 1,0 0 0,-1-1-1,-10 20 1,14-29 150,0 1 0,0-1 1,0 1-1,1-1 0,-1 1 0,1-1 1,-1 1-1,1-1 0,0 1 1,0 0-1,0-1 0,-1 1 0,1 0 1,1-1-1,-1 1 0,0 0 0,0-1 1,1 1-1,-1-1 0,1 3 0,1-1 23,0 0 0,1 0-1,-1 0 1,0 0-1,1 0 1,5 4 0,-5-5 25,-1 0 0,1 1 0,-1-1 0,0 1 1,1-1-1,-1 1 0,0 0 0,-1-1 0,1 1 1,0 0-1,-1 0 0,0 1 0,2 4 0,-2-3 75,-1 0 0,0-1 1,0 1-1,0-1 0,-1 1 0,0 0 0,0-1 0,0 1 0,0-1 0,-1 0 0,1 1 1,-1-1-1,0 0 0,-1 0 0,1 0 0,-1 0 0,1 0 0,-1-1 0,0 1 0,-1-1 0,-4 5 1,0-2-34,1 0 1,-1-1-1,0 1 1,-1-1 0,0-1-1,1 0 1,-1 0 0,-1-1-1,-11 4 1,13-6-1757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4:35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7 832,'0'0'11045,"23"0"-10989,152-1 657,-131 0-530,54-3-38,-1 4 1,136 18-1,-197-11-407,22 3-1177,-19-8-5045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4:16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333 1 8596,'0'0'952,"18"17"534,-14-13-1378,5 3 111,0 1 0,-1 0 0,0 0 0,0 1-1,-1 0 1,0 0 0,-1 1 0,0-1 0,0 2 0,-1-1 0,-1 0 0,0 1-1,0 0 1,-1 0 0,4 22 0,1 273 2300,-8-272-2333,-1 8-69,-3 0-1,-1 0 0,-1 0 0,-3-1 1,-19 55-1,7-41-70,-2 0 1,-2-2-1,-42 64 0,50-89-110,-160 233-968,143-224-2282,30-34 2214,1 0 0,-1 0 0,-1 0 1,1 0-1,0-1 0,-1 0 0,-4 2 1,0-2-2628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4:57.9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3875 6771,'0'0'1502,"5"4"-1304,-2-1-152,-1-1 1,1 0-1,0 0 1,0 0-1,0 0 1,0-1-1,0 1 1,0-1-1,0 0 1,1 0-1,-1 0 1,0 0-1,1-1 1,-1 1-1,1-1 1,-1 0-1,1 0 1,-1 0-1,1 0 1,-1-1-1,0 1 1,4-2-1,17-8 195,-1-1 0,0-1 0,-1-1-1,-1-1 1,37-31 0,-40 30-210,87-65 95,255-207 117,-269 207-131,144-164-1,-162 154-36,-4-2-1,-4-3 1,73-144 0,146-301 56,-199 367-22,-7-4 0,-8-4 1,-8-2-1,-8-2 0,-8-3 1,29-260-1,-66 231 945,-5 86-376,-4 118-659,1 0 0,0 1 0,1-1 0,1 0 0,0 1-1,0 0 1,1 0 0,8-16 0,-12 27-41,1 0 0,-1 0-1,1 0 1,-1 0-1,1 0 1,-1 0 0,1 0-1,0 0 1,-1 0-1,1 0 1,0 0-1,0 0 1,0 1 0,0-1-1,-1 0 1,1 1-1,0-1 1,0 1 0,0-1-1,1 1 1,-1-1-1,0 1 1,0-1 0,2 1-1,-3 1-253,1 0 1,-1 0-1,1 0 0,-1 0 0,1 0 0,-1 0 0,0 0 1,1 0-1,-1 0 0,0 0 0,0 0 0,0 0 1,0 0-1,0 0 0,0 0 0,0 0 0,0 0 0,-1 1 1,1 1-669,0 22-5112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4:43.1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1 5747,'0'0'483,"1"19"82,-1-2-474,1 51 688,-10 96 0,-34 323 649,36 5-605,-4 77 69,6-155-514,29-242-212,-2-25-94,37 386 11,-56-513-65,-2 0 1,0 0 0,-1-1-1,-1 1 1,-1 0 0,-1 0-1,-10 38 1,10-48-31,0 1 0,1-1 1,0 1-1,1 0 0,0 0 0,1 13 0,1-24-29,0 1 0,0 0 0,1-1 0,-1 1 0,0 0 0,0-1 0,0 0 0,1 1 0,-1-1 0,0 0 0,0 1 0,1-1-1,-1 0 1,0 0 0,1 0 0,-1 0 0,0 0 0,1 0 0,1-1 0,2 0-1485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4:44.1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0 102 5202,'0'0'4720,"4"-4"-4480,-1 1-173,0-1 0,1 1 0,0 0 0,0 0-1,0 1 1,0-1 0,0 1 0,1 0 0,-1 0 0,1 0 0,-1 1 0,1-1 0,6 0-1,75-10 662,-63 10-573,364-11 1322,-139 11-1174,394-15 892,234 5-877,-708 7-205,207 21 0,233 17-49,-48-3-8,-162-4 38,469 6 535,-703-13-511,-106-11-97,-38-6 31,-9-4-1975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4:44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7395,'0'0'3023,"20"5"-2825,-4 0-107,-7-4-22,1 2-1,-1-1 1,0 1-1,0 0 1,-1 1-1,1 0 1,-1 1-1,0 0 1,0 0-1,0 1 0,0-1 1,9 12-1,-6-5 151,-2 1 0,1 0 0,-2 0 0,1 1 0,-2 0 0,0 1 0,-1 0 0,0 0 0,-1 0 0,-1 1 0,-1-1 0,0 1-1,0 0 1,-2 0 0,0 26 0,-2-29-183,-1-1 1,0 0-1,0 0 0,-1 0 0,0 0 1,-1 0-1,-1 0 0,0-1 0,0 0 0,-1 0 1,-1-1-1,0 1 0,-12 14 0,3-7-54,0-1 0,-1-1-1,0-1 1,-2 0 0,1-1-1,-27 15 1,18-16-1503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4:45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7603,'0'0'6846,"-1"16"-6747,-1 49 166,1-3-95,-18 113 1,3-90-158,22-101-30,1 0-1,1 1 1,1 0 0,0 1-1,12-15 1,1 3 26,42-41 1,-58 61-9,0 1 0,1 0 1,0 0-1,0 1 0,0 0 1,1 0-1,15-4 0,-20 7 1,-1 0 1,0 0-1,1 0 0,0 1 0,-1-1 0,1 1 1,-1 0-1,1 0 0,0 0 0,-1 0 1,1 0-1,-1 0 0,1 1 0,-1 0 0,1-1 1,-1 1-1,1 0 0,-1 0 0,1 0 0,-1 0 1,0 1-1,0-1 0,0 1 0,1-1 0,-2 1 1,1 0-1,0-1 0,3 5 0,-1 2 60,0 0 0,0 1 0,-1 0 0,0 0 0,-1 0 0,1 0 0,-2 0 0,1 1 1,-1-1-1,-1 1 0,0-1 0,-1 12 0,1-13-149,-1-1 0,0 0 0,0 0 0,0 0 0,-1 0 0,0 0 0,0 0 0,-1-1 0,0 1 0,0-1 0,-1 1 0,1-1 0,-2 0 0,1 0 0,0-1 0,-8 7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4:45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1 338 9684,'0'0'3810,"7"-17"-3660,8-19-76,2 1 0,36-56 0,-43 76-64,0 0 0,1 1 0,1 1 0,0 0 0,1 0 0,0 1 0,1 1 0,0 0 0,23-13 0,-30 21-9,1 0 0,-1 0 0,0 1-1,13-3 1,-17 5-8,-1-1 0,0 1-1,1 0 1,-1 0 0,0 0 0,1 0-1,-1 0 1,1 0 0,-1 1 0,0-1-1,0 1 1,1-1 0,-1 1 0,0 0-1,0 0 1,0 0 0,0 0 0,0 1-1,2 0 1,1 4 30,-1 1 0,-1-1-1,1 1 1,-1 0 0,0 0 0,-1 0 0,0 0 0,3 13-1,-2-5 64,9 31-269,24 76 979,-30-107-2041,1 0 1,0 0-1,11 15 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4:46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 7972,'0'0'1827,"-4"21"-1517,2-10-252,-7 29 309,-25 73 0,23-85 2,0 0 1,2 1-1,1 0 0,2 1 1,1-1-1,-2 44 0,6-70-362,2-1 0,-1 0 0,0 1 0,0-1 0,1 0 0,-1 0 0,1 0 0,0 1 0,0-1 0,0 0 0,0 0 0,0 0 0,0 0 0,0 0 0,1-1 0,-1 1 0,1 0 0,-1 0 0,4 1 0,-2 0-4,1 0 0,1-1 1,-1 0-1,0 0 0,0 0 0,1-1 1,-1 1-1,1-1 0,5 1 0,10 0 48,0-1 1,0 0-1,30-4 0,-47 3-30,9-1-242,-1-1 0,0 0 0,0-1 0,0 0 1,0 0-1,0-2 0,0 1 0,-1-1 0,0-1 1,0 1-1,-1-2 0,15-11 0,-22 17-44,-1 0 1,0-1-1,0 1 0,0 0 0,0 0 1,0 0-1,0-1 0,0 1 0,-1 0 1,1-1-1,0 1 0,0-3 0,0-11-5737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4:46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9028,'0'0'5859,"42"-10"-4707,6 10-575,3 0-193,-1 0-176,-2 0-112,-10 0-32,-5 0-16,-9 0-32,-6 0-16,-3 0-128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10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3041 5042,'0'0'3007,"2"-12"-2818,6-33-58,-7 43-115,-1 0 1,1 0-1,1 0 0,-1 1 1,0-1-1,0 0 0,1 1 1,-1-1-1,1 1 0,-1-1 1,1 1-1,-1 0 0,1-1 1,0 1-1,0 0 0,0 0 1,0 0-1,0 1 0,0-1 1,0 0-1,0 1 0,0-1 0,2 1 1,5-3 106,45-13 690,0 2 0,68-8 0,-60 12-172,90-26 1,-91 14-264,109-56 1,52-49 131,-17 9-323,62-16-90,88-47-8,-279 136-68,-1-3 1,100-85 0,-108 72-3,80-94 1,43-80 47,-3 4-16,28-13-37,239-294-12,-420 492 12,-2-2 1,46-90-1,-67 114-9,-1-1 0,-1-1 0,-1 0 0,-1 0 0,-1 0 0,-2-1 0,3-53 0,-7 80-3,0-1 0,0 1 0,0-1 0,0 1 0,0 0 0,0-1 0,0 1 0,0-1 0,0 1 0,0 0 0,0-1 0,0 1 0,0 0 0,-1-1 0,1 1 0,0 0 0,0-1 0,0 1 0,-1 0 0,1-1 0,0 1 0,0 0 0,-1-1 0,1 1 0,0 0 0,-1 0 0,1-1 0,0 1 0,-1 0 0,1 0 0,0 0 0,-1 0 0,1-1 0,0 1 0,-1 0 0,1 0 0,-1 0 0,1 0 0,0 0 0,-1 0 0,1 0 0,-1 0 0,1 0 0,0 0 0,-1 0 0,1 0 0,-1 1 0,1-1 0,0 0 0,-1 0 0,1 0 0,-1 1 0,-19 12-663,4 13-2445,-3 6-2838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4:35.4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1 4546,'0'0'6515,"22"8"-6440,-3-1-38,-9-5-12,-1 1 0,1 1 0,-1 0 0,0 0 0,0 1 0,0 0 0,0 0 0,-1 1 0,0 0 1,0 1-1,-1-1 0,10 13 0,-8-8 62,-2 0 1,1 1 0,-1 0 0,-1 1-1,0-1 1,-1 1 0,0 0-1,2 15 1,-5-20 12,0 0 0,-1 0-1,0 0 1,-1 1 0,0-1-1,0 0 1,-1 0 0,0 0 0,0 0-1,-1 0 1,0 0 0,0 0 0,-1 0-1,0 0 1,-4 7 0,-3 0 35,0 0 0,-2-1 0,1 0 0,-20 18 1,-61 46 68,61-52-185,-74 60-459,87-76-2500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11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4 1040,'0'0'8973,"0"-3"-8194,-15 428 181,-3-199-912,15-132-3465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12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 5491,'0'0'2382,"-9"0"590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13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119 147 7716</inkml:trace>
  <inkml:trace contextRef="#ctx0" brushRef="#br0" timeOffset="1">119 147 7716,'-99'79'1448,"79"-64"1399,28-25-2535,37-47-183,3 2 0,59-53 0,-106 107-133,0 0 1,0 0-1,1 0 1,-1 0 0,1 0-1,-1 0 1,0 0-1,1 0 1,0 1-1,-1-1 1,4 0-1,-5 1-1,1 0 0,-1 0 0,1 0 0,-1 0 0,1 0 0,-1 0-1,1 1 1,-1-1 0,1 0 0,-1 0 0,1 0 0,-1 1 0,1-1 0,-1 0 0,0 0-1,1 1 1,-1-1 0,0 0 0,1 1 0,-1-1 0,0 0 0,1 1 0,-1-1-1,0 1 1,1 0 0,0 3-9,1 0 0,-1 1 0,0-1 0,-1 1 0,1-1 0,-1 9 0,1-1 132,0 3-356,-1-3 342,1 0 1,1 1-1,3 16 0,-4-27-300,0 1-1,0 0 1,0-1-1,1 1 0,-1 0 1,1-1-1,-1 1 0,4 2 1,-4-4-85,0 0 1,0 0-1,0 0 1,0 0 0,0 0-1,1 0 1,-1-1-1,0 1 1,1 0 0,-1-1-1,0 1 1,1-1-1,-1 0 1,1 1 0,-1-1-1,1 0 1,1 0-1,8 0-3235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13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0 123 1617,'0'0'8593,"10"15"-7929,32 51-293,-40-62-347,1 0 0,0 0 0,0-1 0,0 1 0,0-1 0,1 0 0,-1 0 0,1 0-1,0 0 1,0 0 0,0-1 0,0 0 0,5 2 0,-6-3-8,0 0-1,0 0 1,0-1 0,1 1-1,-1-1 1,0 0 0,1 0-1,-1 0 1,0 0 0,1-1-1,-1 1 1,0-1 0,0 0-1,5-2 1,-2 0 18,1 0 0,-1-1 0,1 0 0,-1-1 0,-1 1 0,1-1 0,0 0-1,-1 0 1,0-1 0,-1 0 0,1 0 0,6-12 0,-7 11 20,0 0-1,-1-1 1,0 1-1,-1-1 1,1 0-1,-1 0 1,-1 0-1,0 0 1,1-10-1,-2 16 2,0-1-1,0 0 0,0 0 0,-1 0 1,1 0-1,-1 0 0,1 0 0,-1 0 1,0 1-1,0-1 0,-1 0 0,1 0 1,0 1-1,-1-1 0,0 1 1,1 0-1,-1-1 0,0 1 0,0 0 1,0 0-1,-1 0 0,1 0 0,0 0 1,-1 1-1,1-1 0,-1 1 0,-4-2 1,-12-2-22,0 1 1,0 0 0,0 2 0,-1 0 0,1 1-1,-1 1 1,0 1 0,-20 4 0,31-3-3372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13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5266,'0'0'16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14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2753,'0'19'304,"0"-5"817,0 5-145,0 2-463,0 3-433,0 3 0,0 2-80,0-20-1777</inkml:trace>
  <inkml:trace contextRef="#ctx0" brushRef="#br0" timeOffset="1">16 502 64,'0'0'1841,"2"105"-1105,-2-79-368,0 0-208,0 1-80,0 1-80,2-23-112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14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1297,'0'0'1872,"0"106"-511,0-80-64,0-2-481,0 0-144,0 0-464,4-3-112,6-4-63,1-5-33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15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 6643,'0'0'1041,"126"-32"-1041,-79 25 48,9 2-48,5-1 16,8 6-16,5 0-433,3 0-1311,-55 6-177,-4-3-336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15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0 112,'0'0'464</inkml:trace>
  <inkml:trace contextRef="#ctx0" brushRef="#br0" timeOffset="1">437 14 784,'0'0'3298,"56"0"-3234,-51 0-16,3 0-32,0 0 16,-1 0-16,3 0 0,1 0-16,3 0 0,3 0 0,6 0 0,-16 0-1857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15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 1249,'0'0'7881,"2"-3"-6697,0 0-804,4-15 2383,43 13-2246,-49 5-461,1 0-50,12-1-1498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4:39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2161,'0'0'4765,"2"3"-4720,151 271 2206,-117-204-1973,128 307 1300,-38-79-469,-92-232-829,2-1 0,49 65 0,104 110 163,-116-147-314,34 38 277,-90-113-306,0-1-1,2-1 1,0-1-1,40 25 1,-13-15 31,1-2 0,1-3 0,1-2 0,1-1 0,80 14 0,-47-17-36,1-5 1,141 0-1,-186-11-46,0-2 0,0-1 0,-1-2 1,52-17-1,144-65 95,-198 73-130,-1-3 1,0-1 0,-2-1 0,0-2-1,29-27 1,-2-6 45,75-89 0,64-67 63,-10 12-73,-146 150-62,-2-2-1,38-66 1,148-281-138,-201 350 199,36-95 0,-39 87 2,30-55 0,-52 109-33,1-1 0,1 1-1,-1-1 1,0 1-1,1 0 1,-1 0-1,1 0 1,0 0 0,0 0-1,0 1 1,4-3-1,-6 5 21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17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2225,'0'0'1763,"1"4"-1512,2 9-15,0 1 0,-1 0 0,-1 0 0,0 0 0,-1 0-1,-2 15 1,1 11 2,-14 164 463,3-86-634,-9 799 619,26-781-661,-1 79 46,-4-206-166,0 0 0,-1 0 0,0-1 0,-1 1-1,-4 16 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20.6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85 272,'0'0'10781,"15"-13"-10562,47-41-134,-59 52-81,0 0-1,0 0 1,0 0-1,0 0 1,0 1-1,0-1 1,1 1-1,-1 0 1,4-1-1,-6 2 0,0 0-1,1 0 1,-1 0-1,0 0 1,0 0-1,0 0 1,1 0-1,-1 0 1,0 1 0,0-1-1,0 0 1,1 1-1,-1-1 1,0 1-1,0-1 1,0 1-1,1 1 1,0-1 14,0 1 0,-1 0 0,1 0 0,-1 0 0,0 0 0,1 1 0,-1-1 0,0 0 1,0 0-1,-1 1 0,1-1 0,0 0 0,-1 1 0,1-1 0,-1 1 0,0 3 0,1 0 5,-1-1-1,0 1 1,0 0 0,-1 0 0,0-1-1,0 1 1,0-1 0,0 1 0,-1-1-1,0 1 1,0-1 0,0 0-1,-1 0 1,0 0 0,0 0 0,0 0-1,-1-1 1,1 1 0,-1-1 0,-6 5-1,0 4-233,11-6-1224,28-7-349,-21-1 1160,1-1 1,-1-1 0,1 1-1,-1-1 1,0-1-1,0 0 1,0 0 0,13-10-1,-13 9 240,0 0 0,0 0 0,1 1 0,0 0 0,-1 0 0,2 1 0,8-2 0,-18 5 439,1 0 0,-1 0 0,0 0 0,1 0 0,-1 0 0,1 0 0,-1 0 0,0 0 0,1 0 0,-1 1 0,0-1 0,1 0 0,-1 0 0,0 0 0,0 1 0,1-1 0,-1 0 0,0 0 0,0 0 0,1 1 0,-1-1 0,0 0 0,0 1 0,1-1 0,-1 0 0,0 1 0,0-1 0,0 0 0,0 1 0,0-1 0,0 0 0,1 1 0,-1-1 0,0 0 0,0 1 0,0-1 0,0 0 0,0 1 0,0-1 0,0 0 0,0 1 0,-1-1 0,1 0 0,0 1 0,0-1 0,0 0 0,0 1 0,-1 0 363,-2 45 3516,1-34-3511,1 0 1,1 0-1,0 0 1,2 23 0,-1-34-418,-1 1 0,1 0 1,-1-1-1,1 1 1,0-1-1,-1 1 1,1-1-1,0 1 0,0-1 1,0 0-1,0 1 1,1-1-1,-1 0 1,0 0-1,0 0 0,1 0 1,-1 0-1,0 0 1,1 0-1,2 1 1,0-1 7,1 1 1,-1-1 0,1 0 0,-1 0 0,1-1 0,0 1 0,8-1 0,-5 0 19,1-1 0,0 0-1,0-1 1,-1 0 0,1 0 0,-1-1-1,1 0 1,8-4 0,-4-1-7,-1 0 1,-1-1-1,1-1 1,-2 1-1,1-2 0,14-17 1,-21 22 41,0 1 0,0-1 0,0 1-1,-1-1 1,0 0 0,0 0 0,-1-1 0,1 1 0,-1-1 0,-1 1 0,1-1 0,-1 1-1,0-1 1,-1 0 0,1 0 0,-2-10 0,0 14 39,0 1-1,0 0 1,0 0 0,0-1 0,-1 1-1,1 0 1,-1 0 0,1 0-1,-1 0 1,0 1 0,0-1-1,1 0 1,-1 1 0,0-1 0,-1 1-1,1-1 1,0 1 0,0 0-1,-1 0 1,1 0 0,0 1 0,-5-2-1,-8-2 256,0 1 0,-22-3 0,31 6-244,-48-2 365,41 2-489,-1 0 1,1-1 0,-26-5-1,30 1-1213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22.7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39 150 5250,'0'0'6227,"-38"-16"-5907,38 15-304,0-3-16,0-3-144,0-3-432,11-9-1377,5-5-320,-3-7-128,-2-7-592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23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41 768 4130,'0'0'0</inkml:trace>
  <inkml:trace contextRef="#ctx0" brushRef="#br0" timeOffset="1">10 137 6019,'0'0'32,"-10"-88"-448,10 57-1473,0 23 16,0-1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23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6 590 5539,'0'0'0</inkml:trace>
  <inkml:trace contextRef="#ctx0" brushRef="#br0" timeOffset="1">0 95 5859,'0'0'192,"8"-95"-4514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23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1 105 5907,'0'0'0,"4"-92"-4482,-4 80 3057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24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148 956 1008,'0'0'4450,"-23"-108"-4305,21 82-97,0 1 32,-2 1-48,-4 0 0,1 3-16,-1-1-16,2 1 0,3-1-336,3-1-945,0 1-784,0 15 48</inkml:trace>
  <inkml:trace contextRef="#ctx0" brushRef="#br0" timeOffset="1">39 429 2737,'0'0'3922,"-38"-91"-3858,38 79-16,0 3-48,0-3-608,1 0-1521</inkml:trace>
  <inkml:trace contextRef="#ctx0" brushRef="#br0" timeOffset="2">48 147 3169,'0'0'673,"14"-100"-609,-11 83-64,5 2 0,2 1-576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24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3 489 3538,'0'0'3681,"-2"-46"-3681,2 35-864,0-2-913,6 1-416,-4-1 480,-1 1 1041</inkml:trace>
  <inkml:trace contextRef="#ctx0" brushRef="#br0" timeOffset="1">10 324 608,'0'0'3010,"2"-15"-2223,-1 7-729,8-117 876,-9 107-905,-1 7-129,1-1 1,0 1-1,1-1 0,0 1 0,1-1 0,0 1 0,1 0 0,6-18 0,3 5-2165,-7 11 275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25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86 2961,'0'0'6147,"-29"-81"-5763,27 76-96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35.8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9812,'0'0'3623,"32"1"-2910,41 4 42,140 26 0,798 288 758,-986-309-1512,2 1 30,0-1 0,1-1 0,0-1 0,1-2 0,0 0 0,32 0 0,-60-7-19,-1 0-1,0 0 1,0 0-1,1 0 1,-1 0-1,0 0 1,0 0-1,0 0 1,0 0-1,-1 0 0,1-1 1,0 1-1,0 0 1,-1 0-1,1 0 1,-1 0-1,1 0 1,-1 0-1,0-1 1,-9-10 0,0 2 1,0-1-1,-1 1 1,0 1 0,-1 0-1,-16-9 1,-13-8-15,-1 3 0,-2 1 0,0 2-1,-1 2 1,0 2 0,-2 2 0,-70-11 0,-346-22 1,241 31 11,141 7 22,33 2-32,-54 1 0,125 7-57,0 2 0,-1 0 0,41 12 1,-9-2 56,444 63 272,-194-35-50,-258-34-200,1 2 0,-2 2 0,1 1 1,-2 3-1,65 30 0,-99-40-18,-8-4-4,0 0 1,0 0-1,0 0 1,0 0 0,-1 0-1,1 0 1,0 1-1,-1-1 1,1 1-1,-1-1 1,1 1-1,0 1 1,-8-1 57,-72-1 75,-97-12-1,-82-24-170,15 2 43,168 25 7,-113-9-181,226 20 103,0 1 1,68 17-1,-21-4 44,73 9 40,-50-9 13,0 3-1,113 39 1,-212-56-31,-3-1-1,0 0 0,-1 0 0,1 1 1,-1 0-1,0 0 0,0 0 0,0 1 0,0 0 0,6 6 1,-11-10-2,-1 0 1,0 1 0,0-1 0,1 0 0,-1 1-1,0-1 1,0 0 0,1 1 0,-1-1 0,0 0-1,0 1 1,0-1 0,0 0 0,1 1 0,-1-1-1,0 1 1,0-1 0,0 0 0,0 1 0,0-1 0,0 1-1,0-1 1,0 1 0,0-1 0,0 0 0,0 1-1,-1-1 1,1 0 0,0 1 0,0-1 0,0 1-1,0-1 1,-1 0 0,1 1 0,0-1 0,0 0-1,-1 1 1,-19 7-33,-23-2-49,-1-2-1,-77-4 1,53 0-60,-398 0 194,440 2 517,26-1-561,0-1 0,0 0 0,0 0 1,0 0-1,0 0 0,0 0 0,-1 0 0,1 0 1,0 0-1,0 1 0,0-1 0,0 0 0,0 0 1,0 0-1,0 0 0,0 0 0,0 1 0,0-1 0,0 0 1,-1 0-1,1 0 0,0 0 0,0 1 0,0-1 1,0 0-1,0 0 0,0 0 0,0 0 0,0 1 0,0-1 1,1 0-1,-1 0 0,0 0 0,0 0 0,0 0 1,0 1-1,0-1 0,0 0 0,0 0 0,0 0 1,0 0-1,0 0 0,1 1 0,-1-1 0,0 0 0,0 0 1,0 0-1,0 0 0,0 0 0,0 0 0,1 0 1,-1 0-1,0 0 0,0 0 0,0 0 0,1 1 0,37 16 254,-31-14-306,285 100 116,-157-58-254,195 92 1,-292-113-3409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4:40.8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 7331,'0'0'849,"12"103"-721,-18-12 176,-17 16 16,6 8-192,4 2-64,5-13-64,8-78-3649,0-12-1074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38.0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57 272,'0'0'10440,"2"-2"-10467,0 1 51,0 0-1,0-1 1,0 1 0,0 0-1,0 0 1,0 0 0,0 0-1,0 1 1,0-1 0,1 1-1,-1-1 1,0 1 0,1 0-1,1 0 1,42 0 698,-21 1-206,226 4 2637,117-2-1568,2-29-606,45 0-248,-349 25-646,291 6 395,-325-3-472,-1 1 1,58 15-1,-78-13-302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39.3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89 10053,'0'0'1731,"-3"22"-1440,-1 7-222,1-8-30,0-1 0,1 1 0,1-1 0,3 29 0,-1-42-31,0 0 1,1 0-1,-1 0 0,2 0 0,-1-1 1,1 1-1,0-1 0,0 0 0,0 0 1,1 0-1,0 0 0,0-1 0,1 1 1,0-1-1,-1 0 0,10 6 0,-11-8-6,1-1-1,-1 1 0,1-1 1,-1 0-1,1 0 0,0-1 0,0 1 1,0-1-1,0 0 0,0 0 0,0 0 1,0 0-1,0-1 0,0 0 1,0 1-1,0-2 0,0 1 0,1 0 1,-1-1-1,0 0 0,0 0 1,0 0-1,0 0 0,0-1 0,-1 1 1,1-1-1,0 0 0,-1 0 0,6-5 1,-3 1 34,0 0-1,0 0 1,-1-1 0,1 0 0,-2 0 0,1 0 0,-1 0-1,0-1 1,0 0 0,-1 0 0,0 0 0,-1 0-1,0 0 1,0-1 0,-1 1 0,0-1 0,0-12 0,0 12 54,-1-1 0,0 0 0,-1 1 1,0-1-1,0 0 0,-1 1 0,0 0 1,-1-1-1,0 1 0,-1 0 0,0 0 1,0 0-1,0 1 0,-2 0 0,-6-10 1,5 10 127,-1 1 0,1 0 0,-2 0 0,1 1 1,-1 0-1,0 0 0,0 1 0,0 0 0,-1 1 1,0 0-1,0 0 0,0 1 0,-12-2 0,21 5-238,1 0 0,-1 0 0,1 0-1,-1 0 1,1 0 0,-1 0 0,1 1 0,-1-1-1,1 0 1,0 0 0,-1 1 0,1-1-1,-1 0 1,1 1 0,0-1 0,-1 0-1,1 1 1,0-1 0,-1 0 0,1 1-1,0-1 1,0 1 0,-1-1 0,1 1 0,0-1-1,0 1 1,0-1 0,0 1 0,0-1-1,0 0 1,-1 1 0,1-1 0,0 1-1,0-1 1,1 1 0,-1-1 0,0 1-1,0-1 1,0 1 0,0 0 0,3 20-1736,8 0-1413,7-2-2863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39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21 135 9428,'0'0'6270,"-4"18"-6179,0-4-86,1-5-7,0 1 1,1-1-1,1 1 0,-1 0 1,1-1-1,1 1 0,0 0 1,0 0-1,1 0 1,0-1-1,1 1 0,3 10 1,-2-10-6,1-1 1,1 1 0,0-1 0,0-1-1,1 1 1,0-1 0,0 0-1,1 0 1,0-1 0,1 0 0,-1 0-1,1 0 1,1-1 0,-1-1 0,1 1-1,0-1 1,0-1 0,1 0 0,-1 0-1,1-1 1,0 0 0,0 0 0,0-1-1,0-1 1,20 1 0,-26-2 12,0 0 0,0 0 0,1-1 1,-1 0-1,0 0 0,0 0 0,0 0 0,0 0 1,0-1-1,0 0 0,0 0 0,-1 0 0,1 0 1,0-1-1,-1 1 0,0-1 0,5-4 1,-3 1 5,0-1 0,-1 1 1,0-1-1,0 0 0,0 0 1,-1 0-1,0-1 1,4-13-1,-2-6 304,0 1 1,-2-1 0,-1 0-1,-2-40 1,0 58-197,-1 1 0,0 0 0,0-1 1,-1 1-1,0 0 0,-1 0 0,1 0 0,-1 1 0,-1-1 1,0 1-1,0-1 0,0 1 0,-1 0 0,0 1 0,0-1 1,-1 1-1,0 0 0,0 0 0,0 1 0,-1 0 0,1 0 1,-1 1-1,-1-1 0,-7-2 0,14 6-133,0 0 0,-1 1 0,1-1 0,0 1 0,-1 0 0,1-1 0,0 1 0,-1 0 0,1 0 0,0 0 0,-1 0 0,1 0 0,-1 0 0,1 0 0,0 0 0,-3 1 0,0 3-1683,4-3 1414,-1 0-1,1-1 1,0 1-1,-1 0 0,1 0 1,0 0-1,0-1 1,-1 1-1,1 0 0,0 0 1,0 0-1,0 0 0,0 0 1,0-1-1,0 1 1,0 0-1,1 0 0,-1 0 1,1 1-1,3 18-7222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40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10421,'0'0'8035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48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0 190 2241,'0'0'7732,"5"-17"-7564,-2 8-144,-1-1-8,1 0 0,0 0-1,1 0 1,0 0 0,1 1-1,0 0 1,0 0 0,1 0-1,12-14 1,-16 21-9,2-3-3,0 1-1,-1 0 1,1-1-1,1 2 1,-1-1 0,0 1-1,1-1 1,0 1-1,0 0 1,0 1-1,0-1 1,0 1-1,1 0 1,-1 0 0,11-1-1,-15 3 0,-1 1 1,1-1-1,-1 1 0,0-1 1,1 0-1,-1 1 0,1 0 1,-1-1-1,0 1 0,0-1 0,1 1 1,-1-1-1,0 1 0,0 0 1,0-1-1,1 1 0,-1-1 1,0 1-1,0 0 0,0-1 1,0 1-1,0 0 0,0-1 0,-1 2 1,1 22 312,0-18-203,-3 18 94,0 0-1,-1 0 0,-2 0 0,-10 29 1,9-35-230,1 1 1,1 0-1,1-1 1,0 2 0,2-1-1,0 0 1,1 0-1,2 25 1,-1-43-97,0 0 0,0 0-1,0-1 1,0 1 0,0 0 0,0 0 0,1 0-1,-1 0 1,0-1 0,0 1 0,1 0 0,-1 0-1,0-1 1,1 1 0,-1 0 0,1 0-1,-1-1 1,1 1 0,-1 0 0,1-1 0,-1 1-1,1-1 1,0 1 0,-1-1 0,1 1 0,0-1-1,0 1 1,-1-1 0,1 0 0,0 1 0,0-1-1,0 0 1,-1 0 0,1 0 0,0 1 0,0-1-1,0 0 1,0 0 0,-1 0 0,2 0-1,17 0-5968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48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16 215 5651,'0'0'880,"3"17"-515,14 54-79,-16-67-242,0-1 1,0 0-1,1 1 1,-1-1-1,1 0 1,0 0-1,0 0 1,0 0-1,0-1 1,0 1-1,0 0 1,1-1-1,0 0 0,-1 1 1,1-1-1,0 0 1,0 0-1,0-1 1,0 1-1,0-1 1,1 1-1,-1-1 1,0 0-1,1 0 1,-1-1-1,1 1 1,-1-1-1,1 0 0,-1 1 1,1-1-1,-1-1 1,0 1-1,1-1 1,-1 1-1,1-1 1,-1 0-1,0 0 1,1 0-1,-1-1 1,0 1-1,0-1 0,0 0 1,0 0-1,0 0 1,0 0-1,-1 0 1,4-3-1,5-9 89,-1-1 0,0 0 0,-1-1 0,0 0-1,-1 0 1,-1-1 0,-1 0 0,0 0 0,-1 0-1,-1-1 1,-1 0 0,0 0 0,0-24 0,-3 38-46,1 0 0,-1 0 0,0 0 0,-1 0 0,1 0 0,-1 0 0,0 0 0,0 0 0,0 0 0,-3-6 0,3 8-10,-1 0 1,1 0-1,-1 0 0,0 0 0,1 1 1,-1-1-1,0 1 0,0-1 0,0 1 1,0 0-1,0 0 0,-1 0 0,1 0 1,0 0-1,0 0 0,-1 0 0,1 1 1,-3-1-1,-7-1 75,1 0 0,-1 0 1,0 2-1,0-1 0,0 1 1,0 1-1,0 0 0,1 1 0,-1 0 1,-13 5-1,20-5-229,0 0 0,1 0 0,-1 0 0,1 1-1,-1 0 1,1 0 0,0 0 0,0 0 0,0 1 0,-6 7 0,7-7-353,1 0 1,-1 0 0,1 0-1,0 1 1,0-1 0,0 1-1,1-1 1,0 1 0,-1 0-1,2-1 1,-1 1 0,1 0 0,-1 6-1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49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42 122 10149,'0'0'1760,"-7"23"-1453,-22 75 123,27-90-375,1 0 1,0 0 0,0 0-1,1 0 1,0 0-1,0 0 1,1 0 0,0 0-1,0 0 1,1 0 0,0-1-1,0 1 1,1-1-1,0 1 1,8 13 0,-8-17-50,-1 0 1,1-1-1,0 1 1,0-1-1,0 1 1,0-1-1,1 0 1,-1 0-1,1 0 1,0-1-1,0 1 1,0-1-1,0 0 1,0 0-1,1-1 1,-1 1-1,0-1 1,1 0-1,-1 0 1,1 0-1,0-1 1,-1 1-1,1-1 1,-1 0-1,9-2 1,-9 1 9,0-1 0,1 1 1,-1-1-1,0 0 0,0-1 1,0 1-1,-1-1 0,1 1 0,-1-1 1,1 0-1,-1 0 0,0-1 0,0 1 1,0-1-1,-1 0 0,1 1 0,-1-1 1,0 0-1,0 0 0,2-6 1,3-7 84,-1-1 0,0 1 1,4-31-1,-5 24-19,-2 0 0,-1-1 0,-2-42 0,-1 58-82,0 0 0,0 0 0,-1 1-1,0-1 1,-1 1 0,-4-10-1,5 14-3,0 1 0,0-1-1,0 0 1,-1 1-1,1-1 1,-1 1-1,0 0 1,0 0-1,0 0 1,-1 0-1,1 0 1,0 1 0,-6-3-1,-13-3-199,21 8 41,0 0-1,0 0 1,0 0-1,0 0 1,0-1-1,1 1 1,-1 0-1,0 0 0,0 1 1,0-1-1,0 0 1,0 0-1,0 0 1,0 0-1,1 1 0,-1-1 1,0 1-1,0-1 1,0 0-1,1 1 1,-1-1-1,0 1 1,0 0-1,0 0 0,-7 18-4608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5:50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12678,'0'0'1697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6:07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42 101 7331,'0'0'7036,"-7"0"-6714,-28-2 5185,43 0-5710,58-2 176,0-3-1,-1-4 0,108-30 1,-92 21-42,-63 16-61,0 0 0,1 2 0,31-1 0,-49 3 121,1 0 0,-1 0 1,0 0-1,1 1 0,-1-1 0,0 0 0,0 1 0,1-1 0,-1 0 1,0 1-1,0 0 0,0-1 0,0 1 0,0 0 0,0 0 0,0-1 1,0 1-1,0 0 0,0 0 0,0 0 0,0 0 0,0 0 0,-1 0 1,1 1-1,-1-1 0,1 0 0,-1 0 0,1 2 0,7 40 14,-8-36-12,5 430 114,-9-270-120,3-119-6,-1-14-95,2 0-1,6 44 0,-5-73-436,0 0 0,1 0 0,0 0 0,-1 0 0,2 0 0,-1 0 0,6 8 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6:07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0 358 10853,'0'0'4578,"40"-113"-4418,35 65 0,9-9-96,5 2-16,5 2-48,-63 34-1665,-7 7-3841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5:08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 3698,'0'0'795,"23"2"-403,4 1-220,20 2 220,50-2-1,115-3 1186,442 7 1680,-312-4-2750,-303-6-378,0-2 0,0-2 0,70-22 0,-73 18 31,2 1 1,-1 2-1,76-6 1,-98 14-134,2-1 36,1 1 0,-1 0 0,0 1 0,0 1 0,32 8 0,-15-2-42,-18-7-2635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6:07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300 63 7700,'0'0'5330,"-17"-12"-4132,-3-1-757,-36-19 1,53 31-393,0 0 1,0 0-1,0 0 1,0 0-1,0 1 0,0-1 1,0 1-1,0 0 1,0 0-1,0 0 1,0 0-1,0 1 0,0-1 1,0 1-1,0 0 1,0 0-1,0 0 0,0 0 1,0 0-1,0 1 1,1-1-1,-5 4 1,0 1 81,0 0 1,1 0 0,-1 1-1,1 0 1,-6 9 0,11-15-117,-4 7 27,-1 1-1,1 0 1,1 0-1,0 0 1,0 0-1,0 1 0,1-1 1,1 1-1,0 0 1,0 0-1,1 0 1,0 0-1,1 0 1,0 1-1,0-1 1,1 0-1,1 0 1,-1 0-1,6 13 1,2 7-44,2-1 1,1-1 0,1 0-1,2-1 1,18 27 0,37 46 4,22 37-340,-87-129 127,-1 1-1,0-1 1,-1 1-1,0 0 1,0 0-1,2 10 1,-5-18 179,0 1 0,1 0 0,-1 0 0,0 0 0,0 0 0,0-1 0,0 1 0,0 0 1,0 0-1,0 0 0,-1 0 0,1-1 0,-1 1 0,1 0 0,-1 0 0,0-1 0,0 1 0,0 0 0,0-1 1,0 1-1,0-1 0,0 1 0,0-1 0,0 0 0,-1 0 0,1 1 0,-1-1 0,1 0 0,-1 0 1,1 0-1,-1 0 0,0-1 0,1 1 0,-1 0 0,0-1 0,-2 1 0,-14 2 121,1 0 0,-1-2 1,0 0-1,0-1 0,0-1 0,0-1 0,0 0 0,0-1 0,1-1 1,0-1-1,-1 0 0,2-2 0,-23-10 0,37 16-50,-1 0 0,1-1 0,0 1 0,-1 0-1,1-1 1,0 1 0,0-1 0,0 0 0,1 1 0,-1-1 0,0 0-1,1 0 1,-1 0 0,1-1 0,0 1 0,-1 0 0,1-1 0,0 1-1,0 0 1,1-1 0,-1 1 0,0-1 0,1 1 0,0-1 0,-1 1 0,1-1-1,0 0 1,0 1 0,1-1 0,-1-2 0,2-1-49,0-1 1,0 1-1,1 0 1,0 0-1,0 0 1,0 1-1,0-1 1,1 1-1,0-1 0,6-5 1,216-198 11,-162 157-156,-3-4 0,97-113 0,-154 164 1508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6:08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5362,'0'0'6849,"12"-2"-6073,-6 0-637,27-4 130,-32 6-247,0 0 1,0 0-1,0 0 0,0 0 1,0 0-1,0 0 1,0 1-1,0-1 0,-1 0 1,1 1-1,0-1 1,0 1-1,0-1 0,0 1 1,0-1-1,-1 1 1,1-1-1,0 1 0,-1 0 1,1-1-1,0 1 1,-1 0-1,1 0 0,-1-1 1,1 1-1,-1 0 1,1 0-1,-1 0 0,0 0 1,1 0-1,-1 0 1,0 0-1,0-1 0,0 1 1,0 2-1,2 121 1898,0 3-126,-1-120-1785,1-1 0,0 0 0,0 0-1,1 0 1,-1 0 0,1 0 0,1-1 0,-1 1 0,1-1 0,0 0 0,0 0 0,1 0 0,-1-1-1,1 1 1,0-1 0,7 4 0,6 6-72,2-2 0,0 0 0,26 11-1,-34-18-505,1 1 0,1-2-1,20 6 1,1-7-5749</inkml:trace>
  <inkml:trace contextRef="#ctx0" brushRef="#br0" timeOffset="1">398 205 14086,'0'0'3586,"-20"134"-3426,20-34 32,0 19-144,10 3-48,-2-79-2001,-1-9-7491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48.1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11317,'0'0'2513,"139"13"-2417,-93-6-16,-4 2-48,-8 1-16,-9 2-16,-10 2 0,-9 3-2353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48.5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9140,'0'0'4002,"118"3"-3442,-62-3-128,-5-3-287,-3 1-65,-8 2-32,-7 0-48,-9 0-32,-8-5-1777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48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0 9748,'0'0'1377,"2"112"-1377,-27-13 352,-4 15 176,-3 4 1,1-1-145,6-5-160,8-14-208,11-14 32,6-20-32,0-21-16,6-24-2033,6-19-1456,-3-23-3507</inkml:trace>
  <inkml:trace contextRef="#ctx0" brushRef="#br0" timeOffset="1">262 179 9268,'0'0'993,"-4"89"-81,-19 19 337,0 13-257,6-1-560,8-8-240,9-11-160,0-15 32,3-72-64,9-7-3889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52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1 530 8788,'0'0'7054,"-1"-1"-6857,2 0-1,-1 0 1,0 0 0,0 1 0,0-1-1,0 0 1,0 0 0,1 0 0,-1 0-1,0 1 1,1-1 0,-1 0 0,0 0 0,1 1-1,-1-1 1,1 0 0,0 1 0,-1-1-1,2 0 1,53-10-186,-1-2-1,1-2 1,-2-3 0,53-25-1,-96 38-13,0-1 0,0 0 0,-1 0 0,1-1 0,-1 0 0,-1-1 0,1 0 0,-1 0 0,-1-1 0,0 0 0,0 0 0,0-1 0,-1 0 0,8-17 0,-7 7 3,-1 1 0,0 0 1,-2-1-1,0 0 1,-1 0-1,-1-1 0,-1-28 1,-1 46 0,0-1 1,0 1-1,-1 0 1,1-1-1,-1 1 1,0 0-1,0-1 1,0 1-1,-1 0 1,1 0 0,-1 0-1,1 0 1,-1 0-1,0 1 1,0-1-1,0 0 1,-1 1-1,1 0 1,-1-1-1,1 1 1,-1 0-1,0 0 1,0 0-1,-5-2 1,0 1-12,0-1 0,-1 2 0,1-1 0,-1 1 1,1 0-1,-1 1 0,0 0 0,-13 0 0,21 2 7,-1-1 0,0 1 0,1-1 0,-1 1 1,1 0-1,-1-1 0,1 1 0,0 0 0,-1 0 0,1 0 0,0 0 0,0 0 0,-1 0 0,1 0 0,0 1 1,0-1-1,0 0 0,0 1 0,1-1 0,-1 0 0,0 1 0,0 1 0,-17 43-26,13-31 18,-27 84 30,-32 173 0,44-173 15,12-65-17,2 1 0,1 1-1,1 41 396,2-72-391,1 1 42,1-1 1,-1 1 0,1 0-1,0-1 1,1 1-1,0 7 1,1 8-109,-5 25 146,-2 0-1,-20 85 0,15-85-1193,1 0 1,-4 90-1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52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1 274 8548,'0'0'4834,"120"-101"-4146,-45 68-319,11-7-241,5-3-32,-5 0-96,-61 30-609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53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51 320 12054,'0'0'3721,"14"-18"-3595,0 1-108,0-1-4,0 0 0,2 1 0,0 1 0,29-22 0,-30 26-12,-1 2 7,-1 0 0,0-1 1,14-16-1,-24 23-6,0 1-1,0-1 0,0 0 1,-1 0-1,0 0 0,1-1 1,-1 1-1,-1-1 1,1 1-1,-1-1 0,0 1 1,0-1-1,0 0 1,0 0-1,-1 0 0,0-5 1,-1 9-2,1-1 1,-1 1-1,1 0 0,-1-1 1,0 1-1,0-1 1,0 1-1,0 0 0,1 0 1,-2 0-1,1-1 1,0 1-1,0 0 0,0 0 1,0 1-1,-1-1 1,1 0-1,-1 0 0,1 1 1,0-1-1,-1 0 1,1 1-1,-1-1 0,1 1 1,-1 0-1,1 0 1,-1 0-1,0-1 1,-1 1-1,-50-1 77,45 2-76,1 1-1,0 0 1,-1 0 0,1 0 0,0 1-1,0 0 1,1 1 0,-1-1 0,1 1-1,-1 1 1,1-1 0,1 1 0,-1 0 0,1 0-1,-1 1 1,-3 5 0,-2 2-5,1 1 1,0 0 0,1 0-1,1 0 1,1 1-1,-8 21 1,10-22-5,1 1 0,0-1 1,1 1-1,1 0 0,1 0 0,0 0 0,1 17 0,1-26 2,-1 1 0,1-1 0,0 1 0,0-1 0,1 0 0,0 0-1,0 1 1,1-1 0,-1 0 0,1-1 0,0 1 0,1 0 0,0-1 0,0 0-1,0 0 1,0 0 0,1 0 0,7 6 0,-7-7-71,1-1 1,0 1-1,0-1 0,11 5 1,17-3-2986,-9-5-1610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53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173 290 8068,'0'0'5594,"-18"0"-4836,-2-1-634,1 0 1,-20 4-1,36-3-97,0 1-1,0 0 0,0 0 0,0 0 0,0 0 1,1 1-1,-1-1 0,0 1 0,1 0 0,-1-1 1,1 1-1,-1 0 0,1 1 0,0-1 0,0 0 1,0 1-1,0-1 0,-2 4 0,1 2 30,-1-1 0,1 0-1,0 1 1,-3 12 0,4-11-48,0-1 0,0 1 1,1-1-1,1 1 0,-1 0 1,2 0-1,0 11 0,-1-19-11,1 0 0,-1 0 0,0 1-1,1-1 1,-1 0 0,1-1 0,-1 1 0,1 0-1,-1 0 1,1 0 0,0 0 0,-1 0-1,1 0 1,0-1 0,0 1 0,0 0-1,-1-1 1,1 1 0,0-1 0,0 1-1,0-1 1,2 1 0,0 1-143,0-1 0,1-1 0,-1 1 0,1 0 1,-1-1-1,1 0 0,4 0 0,-2 0-255,0-1 0,-1 1-1,1-1 1,0 0 0,-1-1-1,1 0 1,-1 0 0,11-5 0,-7 0 58,-1-1 1,0 0-1,0-1 1,10-13-1,-3 3 60,-16 94 2455,1-71-2167,0 0 1,0 0 0,0 0-1,0 1 1,0-1 0,1 0 0,0 0-1,0 0 1,0 0 0,0-1-1,1 1 1,2 4 0,-3-6-15,1-1 1,-1 1 0,1 0-1,0-1 1,0 1 0,0-1-1,0 1 1,0-1 0,0 0-1,1 0 1,-1 0 0,0 0-1,1-1 1,-1 1 0,0-1-1,1 1 1,-1-1 0,1 0-1,-1 0 1,0 0 0,4 0-1,-1 0-72,0-1-1,-1 0 1,1 0-1,0 0 0,0 0 1,-1-1-1,1 0 1,-1 0-1,0 0 1,1 0-1,-1-1 1,0 1-1,0-1 0,-1 0 1,1-1-1,-1 1 1,1-1-1,-1 1 1,0-1-1,2-4 0,7-11-296,-1 1 0,0-2-1,8-22 1,-13 28 213,119-317-347,-123 323 821,0 3 226,0-1 1,-1 1-1,1-1 1,-1 1-1,0-7 3760,-2 19-4105,0 0 0,-1 1-1,0-2 1,0 1 0,0 0 0,-7 12 0,-3 11-143,-31 130 66,-11 29 7,54-187-196,-1-1 0,0 1 0,1 0 1,-1-1-1,0 1 0,0-1 1,1 1-1,-1-1 0,-1 0 1,1 1-1,0-1 0,0 0 0,0 0 1,-1 1-1,1-1 0,0 0 1,-1-1-1,1 1 0,-4 1 1,4-1-8,-1-1 1,1-1 0,0 1-1,0 0 1,-1 0 0,1 0 0,0-1-1,0 1 1,-1 0 0,1-1-1,0 1 1,0-1 0,0 0-1,0 1 1,0-1 0,0 0 0,0 0-1,0 0 1,0 1 0,0-1-1,0 0 1,0 0 0,1 0 0,-1-1-1,0 1 1,1 0 0,-1 0-1,0-1 1,-6-13-510,1 0 0,-9-29 0,11 31 1057,0 1 0,-1-1 0,0 1 0,0 0 0,-12-17 0,20 28-393,1 0 0,-1 1 0,0 0 0,0-1 0,1 1 0,-1 0 0,5 1 0,9 2-64,0 1 0,30 12 0,-28-10 10,-1 0 0,21 4 0,-23-8-13,23 3 19,-37-5-28,0 0 0,-1 1 0,1-1 0,0 1 1,-1-1-1,1 1 0,0 0 0,-1 0 0,1-1 0,-1 1 1,1 0-1,-1 0 0,1 1 0,-1-1 0,2 2 1,-2 0-1,0 0 1,-1 0-1,1 1 1,-1-1-1,0 0 1,0 0-1,0 0 1,-1 6-1,0 4 129,-1 55-106,2-68-100,0 1 1,1 0-1,-1-1 1,0 1-1,1-1 1,-1 1-1,1-1 1,-1 1 0,1 0-1,-1-1 1,1 0-1,-1 1 1,1-1-1,-1 1 1,1-1-1,-1 0 1,1 1 0,0-1-1,-1 0 1,1 0-1,0 1 1,-1-1-1,1 0 1,0 0 0,-1 0-1,1 0 1,0 0-1,0 0 1,-1 0-1,1 0 1,1 0-1,25-4-687,-20-1 770,1-1 0,-1 1 1,-1-1-1,1 0 0,-1-1 1,0 1-1,9-14 0,16-16 52,-31 35-58,1 0 0,-1 1 0,1-1 1,-1 1-1,1-1 0,0 0 0,-1 1 0,1-1 1,0 1-1,0 0 0,-1-1 0,1 1 0,0 0 1,0-1-1,0 1 0,0 0 0,-1 0 0,1 0 1,0-1-1,1 1 0,-1 1-1,-1-1 0,1 0-1,-1 1 1,1-1 0,-1 0 0,0 1-1,1-1 1,-1 1 0,1-1 0,-1 0-1,0 1 1,1-1 0,-1 1 0,0-1-1,0 1 1,1 0 0,-1-1 0,0 1-1,0-1 1,0 1 0,0-1 0,0 2-1,1 42 97,-2-32 211,0 43 90,2 60-104,-1-114-299,0-1-1,0 0 1,0 1 0,0-1-1,1 1 1,-1-1 0,0 0-1,0 1 1,0-1-1,0 0 1,0 1 0,0-1-1,1 0 1,-1 1 0,0-1-1,0 0 1,0 0 0,1 1-1,-1-1 1,0 0-1,1 0 1,-1 1 0,0-1-1,0 0 1,1 0 0,-1 0-1,0 1 1,1-1 0,-1 0-1,0 0 1,1 0-1,-1 0 1,1 0 0,-1 0-1,0 0 1,1 0 0,-1 0-1,0 0 1,1 0-1,-1 0 1,0 0 0,1 0-1,-1 0 1,1 0 0,-1 0-1,1-1 1,0 1-21,0-1 0,1 1-1,-1-1 1,0 0 0,0 1 0,1-1 0,-1 0 0,0 0-1,0 0 1,0 0 0,0 0 0,1-2 0,7-15 97,0-1 1,9-31-1,-7 19 80,-11 31-148,0 0-1,0 0 0,0 0 0,0 0 1,0 0-1,0 0 0,0 1 1,0-1-1,0 0 0,0 0 0,0 0 1,0 0-1,0 0 0,1 0 1,-1 0-1,0 0 0,0 0 1,0 0-1,0 0 0,0 0 0,0 0 1,0 0-1,0 0 0,0 0 1,0 0-1,0 0 0,0 0 1,0 0-1,0 0 0,0 1 0,1-1 1,-1 0-1,0 0 0,0 0 1,0 0-1,0 0 0,0 0 0,0 0 1,0-1-1,0 1 0,0 0 1,0 0-1,0 0 0,0 0 1,0 0-1,1 0 0,-1 0 0,0 0 1,0 0-1,0 0 0,0 0 1,0 0-1,0 0 0,0 0 1,0 0-1,0 0 0,0 0 0,0 0 1,0 0-1,0 0 0,0 0 1,0-1-1,3 12 723,-1 2-1839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54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4754,'15'-16'11597,"-24"263"-10583,9-238-1094,3-10 64,5-21 93,2-5 17,10-14-10,-14 27-80,0-1-1,2 1 1,-1 1 0,2-1 0,-1 1-1,2 1 1,0-1 0,16-14-1,-24 26-118,0-1-1,0 1 1,1 0-1,-1 0 0,1 0 1,-1 0-1,1 0 1,-1 0-1,1 1 0,3-1 1,-6 0-112,1 1 1,0 0-1,0 0 1,-1 0-1,1 0 0,0 0 1,-1 0-1,1 0 1,0 0-1,-1 0 0,1 1 1,0-1-1,-1 0 1,1 0-1,0 1 0,-1-1 1,1 0-1,0 1 1,-1-1-1,1 0 0,-1 1 1,1-1-1,1 2-679,-2-1 679,1 0 1,-1-1-1,0 1 0,1-1 1,-1 1-1,0 0 1,0-1-1,0 1 1,1 0-1,-1-1 0,0 2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28:21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0 326 12678,'0'0'1115,"24"-6"-1112,-6 2-7,-8 3-7,0-1 0,0 0 0,-1-1 0,1 0 0,-1 0 0,1-1 0,-1-1 0,0 1 0,0-1 0,-1-1 0,0 0 0,0 0 0,0 0 1,12-15-1,53-78-809,-65 86 744,-1 1 1,0-1 0,-1 0-1,-1-1 1,0 0 0,5-21-1,-10 34 119,0 0-1,1 0 0,-1 0 0,0 0 1,0 0-1,0 0 0,0 0 1,0 0-1,0 0 0,0 0 1,0 0-1,-1 0 0,1 0 0,0 0 1,0 0-1,-1 0 0,1 0 1,-1 0-1,1 0 0,-2-1 1,1 1-18,1 1 1,-1-1-1,0 1 1,0 0-1,1-1 1,-1 1 0,0 0-1,0 0 1,0-1-1,1 1 1,-1 0-1,0 0 1,0 0 0,0 0-1,0 0 1,1 0-1,-1 0 1,0 1-1,-1-1 1,-3 2 9,0 0 0,1 0 0,-1 0 1,1 0-1,-1 1 0,1-1 0,-5 5 0,-1 2 13,1 0 0,1 1-1,0 0 1,0 1 0,1-1-1,0 1 1,1 1 0,0-1 0,1 1-1,0 0 1,1 1 0,-4 14 0,1 5 98,2 0 0,1 0 1,0 57-1,4-77-129,0 0 1,1 0-1,1 0 0,0 0 1,0-1-1,1 1 0,8 21 1,-8-27-15,0-1 0,1 1 0,-1-1 0,1 1 0,0-1 0,0 0 0,1-1 0,-1 1 0,1-1 0,0 0 0,1 0-1,-1 0 1,1-1 0,-1 0 0,1 0 0,8 3 0,-3-2-167,1-1 0,-1 0 0,0 0-1,1-2 1,0 1 0,-1-1 0,1-1-1,0 0 1,0-1 0,15-2 0,-14 0-506,-1 0 1,1 0 0,-1-1 0,0-1-1,0 0 1,-1-1 0,1 0 0,-1 0-1,-1-1 1,1-1 0,-1 0 0,0 0-1,-1-1 1,9-11 0,-15 16 275,0 0 0,0 0 0,-1 0 0,1-1 0,-1 1-1,2-7 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5:11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273 0 6419,'0'0'8105,"-17"0"-7483,-59 1-19,64 0-534,1 0 1,0 1 0,1 0-1,-1 1 1,0 0 0,1 0-1,-1 1 1,1 1 0,0 0 0,0 0-1,1 1 1,0 0 0,0 1-1,0 0 1,-10 10 0,12-4-45,14-6-114,22-5-90,-26-2 187,15 0-139,0-2 1,0 0-1,-1 0 1,1-2 0,17-6-1,81-36-752,-115 46 882,7-4-49,-4 3 42,-1-1 0,1 0 0,0 1 0,-1 0 1,1 0-1,0 0 0,0 0 0,4 0 0,-8 15 142,-4 31 32,2-32-142,1-1 0,0 1 0,2 20-1,-1-31-38,1 0 0,-1-1-1,1 1 1,-1 0-1,1-1 1,-1 1 0,1-1-1,0 1 1,0-1-1,0 1 1,0-1 0,0 0-1,0 1 1,0-1-1,0 0 1,1 0 0,-1 0-1,0 1 1,1-2-1,-1 1 1,1 0 0,-1 0-1,1 0 1,0-1-1,-1 1 1,1-1 0,2 1-1,20 2-3768,-7-3-2195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3:54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1 163 9028,'0'0'1668,"17"1"-1319,55 3-39,-63-4-277,0-1 1,0-1 0,0 1 0,0-2-1,-1 1 1,1-1 0,-1 0 0,1-1 0,-1 0-1,0 0 1,0-1 0,-1 0 0,1 0 0,6-7-1,-8 7-1,0-1 0,0 1-1,0-1 1,-1-1-1,6-7 1,-9 12-22,-1 0-1,1 0 1,-1-1 0,0 1 0,0-1 0,0 0 0,0 1 0,0-1 0,-1 0-1,1 1 1,-1-1 0,1 0 0,-1 0 0,0 1 0,0-1 0,0 0 0,-1 0 0,1 1-1,-2-4 1,2 5 0,-1 0 0,1 0-1,-1 0 1,0 0 0,0 0 0,1 0-1,-1 1 1,0-1 0,0 0 0,0 0-1,0 1 1,0-1 0,0 1 0,0-1-1,0 1 1,0-1 0,0 1-1,0 0 1,0 0 0,-1-1 0,1 1-1,-2 0 1,-30-1 374,25 1-191,1 0-131,-1 0 0,1 1 0,0 0 0,0 0 0,-1 0 1,1 1-1,0 0 0,0 1 0,1-1 0,-1 1 0,0 0 0,-6 6 1,9-6-58,0 0-1,0 0 1,0 1 0,1 0 0,0 0 0,0 0 0,0 0 0,0 0 0,0 1 0,1-1 0,0 1 0,0 0 0,0 0 0,1-1 0,-1 1 0,1 0 0,0 0-1,0 8 1,0-7-2,1 0-1,-1 0 0,1 0 1,0 0-1,1 0 0,0 0 1,2 11-1,-1-14-24,-1-1 0,0 1 0,1-1-1,-1 0 1,1 1 0,0-1 0,-1 0 0,1 0 0,0 0 0,0 0-1,1-1 1,-1 1 0,0 0 0,1-1 0,-1 0 0,0 1 0,1-1-1,0 0 1,4 1 0,19 4-1733,1-1 0,0-1 0,-1-2 0,1 0 0,40-4 0,-18 1-166,-38 1 1847,0-1 0,-1-1 0,1 0 0,-1 0 0,0-1 0,0-1 0,0 0 0,0 0 0,0-1-1,10-7 1,-15 10 318,0-1-1,0-1 0,-1 1 1,1 0-1,-1-1 0,0 0 1,0 0-1,-1 0 0,1-1 1,-1 1-1,0-1 0,0 0 1,0 0-1,-1 0 0,1 0 1,-1 0-1,-1-1 0,1 1 1,-1-1-1,2-10 0,-3 14-67,0 0 0,-1 1-1,1-1 1,0 0-1,0 0 1,-1 1-1,1-1 1,-1 0 0,0 0-1,1 1 1,-1-1-1,0 1 1,0-1-1,0 1 1,0-1 0,0 1-1,-1-1 1,1 1-1,0 0 1,-1 0-1,1-1 1,0 1 0,-1 0-1,1 1 1,-1-1-1,0 0 1,1 0-1,-1 1 1,-2-2 0,-4 0 598,0 1 1,-1-1 0,1 1 0,0 1 0,-10 0 0,17 0-744,0 0 0,0 0 0,1 1 1,-1-1-1,0 0 0,1 1 0,-1-1 0,0 0 0,1 1 1,-1-1-1,1 1 0,-1-1 0,1 1 0,-1-1 0,1 1 0,-1 0 1,1-1-1,-1 1 0,1-1 0,0 1 0,-1 0 0,1-1 0,0 1 1,0 0-1,-1 0 0,-4 23-59,4-19 97,-2 12-12,2-1-1,0 24 1,-3 31 2,3-65-51,0-1-1,0 0 1,-1 0-1,1 0 1,-1 0-1,0 0 1,0 0 0,-1 0-1,1 0 1,-5 4-1,5-7-59,0 0-1,0 0 1,0-1 0,0 1-1,0 0 1,0-1 0,0 0-1,-1 0 1,1 0-1,-1 0 1,1 0 0,-1 0-1,1 0 1,-5 0 0,-19 1-4603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6:36.4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2480 942 128,'0'0'8519,"-7"-16"-7631,-29-50-362,32 59-415,-1 1 1,0 0 0,0 0 0,-1 0-1,1 1 1,-1 0 0,0 0-1,-1 1 1,-9-6 0,-11-9 315,-285-248 1798,263 226-2202,-2 2-1,-66-39 1,-121-55-265,151 86-165,24 14 320,-1 3 0,-85-28 0,104 45 76,0 1 0,-1 2 1,0 3-1,-67-3 0,99 9 12,-31-1-6,-71 7 0,101-4 0,0 2 1,0 0-1,0 1 0,0 1 1,1 0-1,0 1 1,0 0-1,-20 12 0,-11 15-94,1 2 0,2 2 0,2 2 0,1 1-1,-37 51 1,34-35 51,2 2 0,3 1 0,2 2 0,-49 125 0,69-146 31,2 2 0,2-1 0,-10 78 0,14-45-21,4 100 0,5-145 15,1 0 1,1 0-1,2-1 0,12 38 1,47 109-78,-43-120 94,1 2-20,3-1 0,42 67 0,-47-91 17,1-2 0,1 0-1,2-2 1,1 0 0,29 24 0,5-5-19,2-2 0,109 60 0,147 52-31,-216-109 50,299 118-97,-304-134 23,2-5 0,125 19 0,-186-41 125,0-1-1,0-2 1,0-2 0,0-1 0,0-2-1,0-2 1,-1-2 0,0-1 0,0-1-1,51-21 1,-21 0 99,-1-3 0,-2-2 0,78-57 0,165-149 53,-294 230-122,0-1 0,0 0 0,-1-1 0,-1 0 0,0-1 0,-1 0 0,-1-1 0,0 0 0,0 0 0,-2-1 0,0 0 0,-1 0 0,0-1 0,-2 0 0,0 0 0,3-26 0,-1-17 95,-3 0 1,-2 0-1,-3 0 0,-3 0 1,-2 1-1,-3-1 0,-18-58 1,18 81-70,-3 1 1,-1 0-1,-1 1 1,-3 1 0,0 0-1,-2 2 1,-2 0-1,0 1 1,-2 1-1,-2 2 1,0 0-1,-36-28 1,19 25-66,0 2-1,-2 1 1,-1 2-1,-59-22 1,22 16 29,-144-36 1,173 57-319,0 2 0,-60-2 0,82 12-3111,14 12-4138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7:12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3715 321 240,'0'0'10770,"-17"-1"-10028,8 0-611,-14 0 230,1-1 0,-1-2-1,-34-8 1,-105-49 1282,3 2-1290,-243-39 671,213 57-933,121 28-92,1 2 0,-88-1 1,-138 11 15,132 3 36,100 0-50,-118 19 1,-58 30 23,37-8-5,-210 51-33,349-79 13,16-4-1,0 1 1,1 3-1,1 1 0,-44 23 1,49-16-7,1 1 1,2 3-1,0 0 0,2 2 1,-34 38-1,25-19 6,2 0 1,3 3-1,-32 56 0,60-90 3,0 0-1,2 1 1,0 0 0,0 1-1,2 0 1,-6 36 0,6-14-22,3 0 0,3 50 0,0-76 21,0 0 0,1 0-1,1 0 1,0 0 0,1 0-1,1 0 1,0-1 0,1 0-1,15 26 1,-9-23-3,0 0 0,1-1 1,0 0-1,2-1 0,0-1 0,24 19 0,16 3 11,0-3 0,2-1 0,99 37 0,-130-58 4,304 118 56,-239-101-26,163 31 0,-59-34 20,209 2 0,205-28 53,-553 0-105,644-39 50,-371 17-47,13 5-42,141-9-56,-5-33 44,-468 58 43,140-30 60,-128 26-61,0-1-1,0-1 1,-1-1 0,33-19-1,-47 23 11,0-1 0,-1 1 0,1-2 0,-1 1 0,0-1 1,-1 0-1,0 0 0,0 0 0,0-1 0,-1 1 0,0-1 0,-1 0 0,0-1 0,0 1 0,0-1 0,1-13 0,2-14 43,-2 0 1,-1-59 0,-3 81-65,0 9 11,2-37 12,-2 1 0,-2-1 0,-2 0 0,-17-76 0,6 72 112,-2 0-1,-2 1 1,-2 1 0,-2 1-1,-2 1 1,-2 1-1,-1 1 1,-2 2 0,-64-63-1,41 52-13,-3 2 1,-2 3-1,-1 3 0,-3 2 0,-128-60 0,-104-19 248,240 101-260,-1 2 0,0 3 0,-91-9 0,55 16-19,-175 13-1,207-1-15,-1 3 0,1 2 1,-107 36-1,153-43-55,1 0 0,0 0-1,0 2 1,0-1 0,1 1 0,0 1 0,-14 12 0,20-14-43,-1 0 1,1 0 0,1 0 0,-1 0 0,1 1 0,0 0 0,1 0 0,-1 0 0,1 0 0,1 1-1,-1-1 1,1 1 0,-1 13 0,-1 20-1180,4-19-2566,0-17 2709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7:19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4286 279 176,'0'0'8319,"-19"-4"-7330,-128-32 1300,44 13-1114,-22-7-610,87 17-365,-2 1 1,0 2-1,0 2 1,0 2 0,-47-1-1,-377 24 334,-10 16-33,153-29 409,137-23-682,81 5-141,26 6-46,-580-38 275,646 46-312,-95-1 53,-125 17 0,22 19-5,163-24-15,1 1 0,-66 29-1,55-17-32,2 3-1,1 2 1,1 3-1,-66 52 0,96-66-1,1 1 0,1 0 0,1 2 0,0 0 0,2 1 0,1 1 0,0 0 0,2 2 0,1-1 0,1 2 0,-16 46-1,22-45-18,1 1 0,2 0 0,1 0-1,1 0 1,2 29 0,0-26 11,0-13 1,0-1 0,2 1 0,0-1-1,1 1 1,0-1 0,2 0 0,0-1 0,1 1 0,0-1-1,1-1 1,1 1 0,1-1 0,0-1 0,1 0 0,0 0-1,1-1 1,1-1 0,20 17 0,0-4-20,0 0 0,54 28 0,77 30-24,-110-57 44,108 63-5,-113-59 13,0-2 0,2-3 0,1-2 1,69 22-1,-33-25-5,0-4 0,120 7 1,182-12-11,-243-9 10,459 3 21,204 5-6,-514 3-10,324 57-1,-456-45-16,291 5-1,183-26 18,-611-5-12,-1-1 1,1-2-1,42-10 1,77-31-12,-57 16 76,-42 15-65,-1-2 0,-1-3 0,49-26 0,-68 29 7,0-1 1,-1 0-1,-1-2 0,-1-1 1,-1-1-1,24-28 0,-25 24 3,-1 0 0,-1-2 0,23-43 0,-35 55 7,-1 0-1,0-1 0,0 0 0,-2 0 1,0 0-1,-1-1 0,0 1 0,-1-30 1,-2 37-5,1-22 19,-1 0 0,-2 1-1,-1-1 1,-14-58 0,-64-148 105,-8-22 98,80 226-102,-2 2 1,-29-59 0,32 76-84,-1 1 0,0 0 1,0 0-1,-1 1 0,-1 0 0,0 1 1,0 0-1,-20-13 0,-3 2-2,0 2-1,-1 1 0,-41-15 1,-118-35 2,194 69-40,-95-28-20,-1 4 1,0 5 0,-161-12-1,-299 18-6,448 13 34,-29 1-22,-1 5 0,2 7 0,-167 36 0,112 3-493,178-47 92,0 0 1,1 0-1,0 1 1,-19 12-1,-23 18-3590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7:28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1 624,'0'0'11883,"-8"17"-11734,1-2-124,1-4-9,0 1-1,1 0 0,0 0 0,1 0 0,1 0 1,0 1-1,-3 23 0,5-25-6,1 0-1,0 0 1,0 0-1,1 0 1,5 22-1,-5-30-15,0 1 0,0-1 0,1 0 0,0 1-1,0-1 1,0 0 0,0 0 0,0 0 0,0 0 0,1 0-1,-1 0 1,1-1 0,0 1 0,0-1 0,0 0 0,0 0-1,0 0 1,1 0 0,-1-1 0,0 1 0,6 1-1,-2-1-42,0 0-1,-1 0 0,1-1 0,0 1 0,0-2 0,0 1 0,0-1 1,0 0-1,0 0 0,0-1 0,0 0 0,0 0 0,0 0 0,-1-1 1,1 0-1,0-1 0,-1 1 0,1-1 0,-1-1 0,0 1 0,0-1 1,-1 0-1,1 0 0,-1-1 0,0 1 0,0-1 0,0-1 0,0 1 0,-1 0 1,5-9-1,-1-1 43,-1 0 1,-1-1 0,-1 1 0,0-1-1,0 0 1,1-20 0,9-27 26,-15 63-24,0-1 0,0 1 1,1 0-1,-1-1 1,0 1-1,1 0 0,-1 0 1,0-1-1,1 1 0,-1 0 1,0 0-1,1 0 1,-1 0-1,0-1 0,1 1 1,-1 0-1,1 0 0,-1 0 1,0 0-1,1 0 0,-1 0 1,1 0-1,-1 0 1,0 0-1,1 0 0,-1 0 1,1 0-1,-1 0 0,0 1 1,1-1-1,-1 0 0,0 0 1,1 0-1,-1 1 1,0-1-1,1 0 0,15 11-178,-10-2 260,1 1 1,-1 1-1,-1-1 0,0 1 1,-1 0-1,0 0 1,3 14-1,16 86 874,-23-108-936,16 134 499,-4 245 0,-13-325-494,1-16 29,-8 56-1,5-79-34,0-1-1,-1 1 0,-1-1 0,-1 0 0,-12 25 0,16-38-1,0 0-1,-1 0 1,1-1 0,-1 1-1,1-1 1,-1 1 0,0-1-1,-1 0 1,1 0-1,0 0 1,-1-1 0,0 1-1,1-1 1,-1 0 0,-6 3-1,2-3 27,-1 0 0,1 0 0,-1-1 0,1 0-1,-1 0 1,-16-1 0,21 0-12,0-1 1,0 1-1,0-1 0,0 0 1,0 0-1,0 0 0,0 0 0,1-1 1,-1 0-1,0 1 0,1-2 1,-1 1-1,1 0 0,0 0 1,-6-7-1,4 4 20,0-1 0,0 0 0,1-1 0,0 1 0,0-1 0,1 0 1,0 0-1,-3-7 0,0-7 142,1 0 0,1 1 0,0-2 0,2 1 0,0-29 0,2 42-129,1-1 1,0 0 0,1 0-1,0 0 1,0 1 0,1-1-1,0 1 1,0 0 0,1 0 0,0 0-1,0 0 1,1 1 0,0-1-1,1 1 1,8-9 0,10-7 4,1 0 1,52-34-1,-6 3-76,-39 26-1200,56-64-1,-66 58-4520,-13 8-2802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7:28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53 318 976,'0'0'13164,"-12"9"-12831,-20 16-308,23-16-18,22-15 31,19-15 66,-2-2 1,-1-1 0,-1-2 0,28-33-1,23-20-51,-53 56-49,49-35-1,-67 52-4,0 1-1,1 0 0,0 1 0,0 0 0,0 0 0,1 1 0,-1 0 0,1 1 0,0 0 0,16-1 1,-22 3-5,0 0 0,0 1 1,0 0-1,0-1 0,-1 1 1,1 1-1,0-1 0,0 1 1,-1-1-1,1 1 0,-1 0 1,1 0-1,-1 1 0,0-1 1,0 1-1,0-1 1,0 1-1,0 0 0,-1 0 1,1 0-1,-1 1 0,2 3 1,6 10 6,-1 0 0,0 1 0,7 25 1,-5-14 11,-2-7-330,22 51 482,-6-24-5157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7:29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1 624,'0'0'15527,"102"58"-15655,-28-46 192,2-2-64,-5 4-16,-10 7-688,-17 5-3586,-44-1-6787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7:29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1 14375,'0'0'2000,"-122"7"-703,114-7-256,27 1-1121,39 5 80,26-1 32,21 2-32,15-2-481,-72-5-4177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7:32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1 556 8980,'0'0'448,"21"13"-93,69 40 45,-86-51-375,0-1 0,0 1-1,0 0 1,0-1-1,0 0 1,1 0 0,-1 0-1,0-1 1,1 1 0,-1-1-1,0 0 1,1 0-1,-1-1 1,0 1 0,1-1-1,-1 0 1,0 0 0,0-1-1,0 1 1,0-1-1,0 0 1,0 0 0,4-3-1,1 1 42,13-9 20,-1 0 0,0-1 1,-1-1-1,-1-2 0,0 1 1,-1-2-1,0-1 1,-2 0-1,-1-1 0,0 0 1,-1-1-1,-1-1 0,-1-1 1,-2 1-1,12-33 1,-18 34 292,0 1 0,-1-1 0,-2 0 0,0 0 1,-1 0-1,-3-26 0,2 40-203,-1 0-1,0 0 1,0 0 0,0 1-1,-1-1 1,0 1 0,0-1 0,-1 1-1,0 0 1,0 0 0,0 1-1,-15-14 3174,18 19-3241,0-1 0,-1 0 0,1 1 0,0-1 0,0 0 1,0 0-1,0 0 0,0 1 0,0-1 0,0 0 1,0 0-1,0-1 0,1 1 0,-1 0 0,-1-2 0,2 3-100,-2 0-8,2 0-8,0 2-541,5 19-5801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7:47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10 6195,'-2'-2'14589,"-9"-6"-13358,11 8-1212,-2 3-64,1 1 24,0-1 0,0 1 1,0-1-1,0 1 0,1 0 0,0-1 0,-1 7 0,1-7 4,-10 86 25,-10 185 42,24-167-49,24 132 0,-11-114 0,-11-54 2,-5 86-1,-2-79-74,1-77-14,0-1-1,0 1 1,0 0-1,0 0 1,0 0-1,0 0 1,0 0-1,0 0 1,0-1-1,0 1 1,0 0-1,1 0 1,-1 0-1,0-1 1,1 1-1,-1 0 1,1 0-1,-1-1 1,1 1-1,-1 0 1,1 0-1,-1-1 1,1 1-1,0-1 1,-1 1-1,1-1 1,0 1-1,-1-1 1,1 1-1,0-1 1,0 1-1,-1-1 1,1 0-1,0 0 1,0 1-1,0-1 1,0 0-1,-1 0 1,1 0-1,0 0 1,0 0-1,0 0 1,0 0-1,1 0 1,10 0-4823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5:12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1 8868,'0'0'1243,"-6"15"-1147,-24 69 123,-22 101 0,48-143-1044,18-47-1183,-8-2 1977,0 0 1,-1-1 0,0 1 0,8-16 0,-9 13 62,1 1 0,1 0 1,0 1-1,8-11 1,-11 17 1,-1-1 0,1 1 0,0 0 0,-1 0 1,1 0-1,0 0 0,0 1 0,0-1 1,1 1-1,-1 0 0,0 0 0,0 0 0,1 0 1,-1 0-1,0 1 0,1-1 0,4 1 1,-4 0 10,0 0 0,0 0 0,0 0 0,0 1 0,0-1 0,0 1 0,0 0 0,0 0 0,0 1 0,-1-1 0,1 1 1,0-1-1,-1 1 0,0 1 0,1-1 0,-1 0 0,0 1 0,0-1 0,0 1 0,0 0 0,0 0 0,-1 0 1,0 1-1,1-1 0,-1 0 0,0 1 0,-1 0 0,1-1 0,1 5 0,-1-1 34,1 1 0,-1-1 0,0 1 0,-1 0-1,0-1 1,0 1 0,-1 0 0,0 13 0,-1-19-16,1 0 1,-1 1 0,0-1-1,1 0 1,-1 0 0,0 0-1,-1 0 1,1 0 0,0 0-1,0 0 1,-1 0 0,1-1-1,-1 1 1,0 0-1,1-1 1,-1 0 0,0 1-1,0-1 1,0 0 0,0 0-1,0 0 1,0 0 0,0 0-1,0 0 1,-1-1 0,-3 2-1,-7 1 260,0 0 0,0-1-1,-17 0 1,-52-1 240,81-1-588,-1 0 0,1 0 1,0 0-1,0 0 0,0 0 0,0 0 0,-1 0 1,1 0-1,0-1 0,0 1 0,0 0 0,0-1 1,0 1-1,0-1 0,0 1 0,0-1 0,0 0 0,0 1 1,0-1-1,0 0 0,0 0 0,1 0 0,-1 1 1,0-1-1,1 0 0,-1 0 0,0 0 0,1 0 1,-1 0-1,1 0 0,-1 0 0,1-1 0,0 1 0,0 0 1,-1 0-1,1 0 0,0 0 0,0 0 0,0-1 1,0 1-1,0 0 0,1-2 0,-1 0-456,1-1 1,0 1-1,0-1 0,0 1 0,0-1 0,1 1 1,-1-1-1,1 1 0,0 0 0,0 0 0,0 0 0,1 0 1,3-3-1,21-19-5458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7:4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18 8500,'0'0'6293,"-12"0"-6050,-34 3-120,34-6-430,17 1 259,2-1 61,0 0 0,0 1-1,1 0 1,-1 0 0,1 0-1,0 1 1,9 0 0,60 1 5,-61 1-39,-3 0 35,0 1 1,0 0-1,0 1 1,0 0-1,-1 1 0,0 0 1,0 1-1,0 1 1,0 0-1,-1 0 1,0 1-1,0 1 0,0 0 1,-1 0-1,-1 1 1,1 0-1,-1 0 0,-1 1 1,0 1-1,0 0 1,-1 0-1,-1 0 1,0 0-1,0 1 0,-1 0 1,5 18-1,6 15-1617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7:50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1 6723,'0'0'5082,"-15"25"-4364,-4 6-529,2 1 0,1 0 0,2 1 0,1 1 0,-11 44 0,6 16 521,-9 160 0,22 97 175,7-299-811,2 1 0,18 92 0,-16-121-99,0 0 1,2 0 0,0-1-1,2 0 1,0 0 0,2-1-1,0-1 1,16 21 0,-22-36-307,-1 1 0,1-1 0,0 0 0,8 5 1,-13-10 35,0 0 0,0 0 1,0-1-1,1 1 1,-1 0-1,0-1 1,0 0-1,0 1 1,1-1-1,-1 0 1,0 1-1,0-1 1,1 0-1,1 0 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7:51.0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6627,'0'0'8708,"143"-1"-8420,-84 1-160,-36 0-128,-6 0-3057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7:51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1 108 11941,'0'0'3298,"139"78"-2914,-80-44-176,2-3-176,-2-2 32,-3-6-16,-3-5-48,-9-4-608</inkml:trace>
  <inkml:trace contextRef="#ctx0" brushRef="#br0" timeOffset="1">88 411 13990,'0'0'977,"21"-98"-769,41 34 496,4 4-191,9 2-305,1 4-112,-5 11-96,-8 11-112,-50 30-2562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7:51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12150,'0'0'592,"107"86"272,-68 5 209,-7 33-17,-9 22-303,-10 9-257,-13-2-192,0-14-48,0-10-160,-24-9-16,-7-3-64,-13 1-16,-11-4-1120,24-90-5684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7:52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159 196 10165,'0'0'6387,"-19"-3"-6035,6 1-286,0 0 0,0 1 0,-26 0 0,37 2-61,0-1 1,0 1-1,0-1 1,1 1-1,-1 0 1,0 0-1,0 0 1,1 0 0,-1 0-1,1 0 1,-1 1-1,1-1 1,-1 0-1,1 1 1,0-1-1,-1 1 1,1-1-1,0 1 1,0 0-1,0 0 1,1-1-1,-2 4 1,-9 44 33,9-36-37,-5 38 3,2 2 1,3 67-1,2-110-10,0 0 1,2-1-1,-1 1 1,1 0-1,0-1 1,1 1-1,0-1 0,1 0 1,0 0-1,0 0 1,1 0-1,11 14 1,-12-18 2,1 1-1,0-1 1,0 0 0,1 0 0,-1-1 0,1 1 0,0-1 0,0-1 0,1 1 0,-1-1 0,1 0 0,0 0 0,-1-1 0,1 0 0,0 0-1,1-1 1,-1 0 0,8 0 0,-10 0 15,-1-1-1,1 0 0,0 0 1,0-1-1,0 0 0,-1 0 1,1 0-1,0 0 0,-1-1 1,1 1-1,-1-1 1,0 0-1,1-1 0,-1 1 1,6-6-1,-4 3 15,0-1 0,-1 0 0,0 0 0,-1-1 0,1 1 0,-1-1 0,0 0 0,5-14-1,-3 3 27,0 0-1,-1 0 1,-1-1-1,-1 1 1,2-29-1,-4 9 136,-6-66 0,1 80-54,0 0 0,-2 0-1,-1 1 1,-1-1-1,-1 2 1,-1-1 0,-1 1-1,-1 1 1,0 0-1,-2 1 1,-1 0 0,-24-26-1,36 43-767,-10-8 2094,9 11-3150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7:53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10277,'0'0'816,"111"5"-528,-60-13-288,-33-1-1569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8:00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5202,'0'0'11835,"1"0"-12475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7:53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14999,'0'0'1024,"113"26"-559,-46-18-49,5 3-320,-3 2 32,-8 1-128,-11 3-64,-18 4-1441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7:54.2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15159,'0'0'1120,"132"5"-1088,-60-4 49,5 5-33,-5 2-32,-5 2-16,-13 6-2033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5:12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25 848,'0'0'15111,"56"-24"-15079,-16 29-16,6 10 16,-4 4-32,-8 3-784,-17 4-4194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8:06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76 207 8484,'0'0'5829,"15"23"-4924,196 284 989,-206-300-1866,170 221 541,-137-183-496,3-2 0,84 70 0,-125-113-67,0 0-1,0 0 0,0 0 1,0 0-1,0-1 1,0 1-1,0 0 1,0 0-1,0 0 0,0 0 1,0 0-1,0 0 1,0 0-1,0 0 1,0-1-1,0 1 0,0 0 1,0 0-1,0 0 1,0 0-1,0 0 1,0 0-1,0 0 0,0-1 1,0 1-1,0 0 1,0 0-1,0 0 1,0 0-1,0 0 0,0 0 1,0 0-1,0 0 1,0-1-1,0 1 1,0 0-1,0 0 0,0 0 1,1 0-1,-1 0 1,0 0-1,0 0 1,0 0-1,0 0 0,0 0 1,0 0-1,0 0 1,0 0-1,1 0 1,-1 0-1,0 0 0,0 0 1,0 0-1,0 0 1,0 0-1,1 0 1,-9-17 44,-110-168-468,39 67-95,17 17 217,-105-157 29,118 188 491,-91-98 1,132 160-101,6 4-30,-1 0 0,-1 0 0,1 1-1,0-1 1,-1 1 0,0 0 0,0 0 0,1 1-1,-2-1 1,1 1 0,0-1 0,0 1 0,-7-1 0,11 4-85,0 0 1,0 1-1,0-1 1,1 0 0,-1 1-1,0-1 1,0 0-1,1 1 1,-1-1 0,1 0-1,-1 0 1,1 1-1,-1-1 1,2 2 0,27 39 87,58 67 1,-34-46 91,95 117-540,8-6-1,215 185 1,-364-353-247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8:07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752 1 2449,'0'0'10693,"-13"26"-10533,-166 282 1257,-246 233-492,381-489-911,23-28-6,12-15-5,0 1 0,1 0 0,0 1 0,0 0 0,1 0 0,1 0 0,-8 19 0,14-18-130,7-12-340,15-16-142,5-11 520,-1-2 1,38-54 0,-21 26 75,-41 53 16,285-376-280,-30-19 853,-249 388-476,-7 9-36,0 1 0,1-1 0,-1 1 0,0-1 0,0 0-1,-1 1 1,1-1 0,0 0 0,0 0 0,-1 0 0,1 0 0,-1-3 0,-6 9 1966,-33 39-1731,2 2 0,-34 53 0,25-35-241,-54 68-34,27-37 1,-107 179 1,174-263-98,0 1 1,1-1 0,0 1-1,1 0 1,0 0-1,1 1 1,0-1-1,0 1 1,2 0 0,-1 0-1,1 0 1,2 20-1,-1-31-81,0 1 0,1-1-1,-1 1 1,1-1-1,-1 0 1,1 1 0,0-1-1,-1 0 1,1 0-1,0 1 1,0-1 0,0 0-1,0 0 1,0 0-1,0 0 1,0 0 0,0 0-1,1 0 1,-1 0-1,0-1 1,0 1 0,1 0-1,-1-1 1,0 1-1,1-1 1,-1 0-1,1 1 1,-1-1 0,1 0-1,-1 0 1,1 0-1,-1 0 1,3 0 0,20 1-4105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8:08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370 1 12214,'0'0'2406,"-18"13"-2030,0 1-340,0 0 0,1 1 0,1 0 0,1 2 0,0 0 0,1 0 0,-16 28 0,-3 15 45,2 2-1,4 1 0,2 1 0,3 1 1,3 1-1,3 1 0,3 0 1,3 1-1,2 0 0,3 101 0,5-159-77,1-1 0,-1 1-1,2-1 1,-1 1 0,1-1 0,1 0-1,0 0 1,0 0 0,9 17-1,-10-22-4,1 0-1,0-1 1,0 1-1,1 0 0,-1-1 1,1 0-1,-1 0 1,1 0-1,0 0 1,0 0-1,0-1 1,1 0-1,-1 0 1,0 0-1,1 0 0,0-1 1,-1 0-1,1 0 1,0 0-1,9 0 1,-9 0 2,1-2 0,0 1 0,0 0 0,0-1 0,0 0 0,0-1 0,-1 1 1,1-1-1,0 0 0,-1-1 0,0 1 0,1-1 0,-1 0 0,0 0 0,0-1 0,5-4 1,6-8 26,-1 0 0,0 0 1,13-20-1,-28 35-26,32-44 191,-1-1 1,-3-2-1,-2-1 1,-2-1-1,-2-1 1,-2-1-1,-3 0 1,-2-2-1,-2 0 0,-3 0 1,-2-1-1,-3 0 1,-1-74-1,-5 121-140,0-1-1,0 1 1,-1-1-1,0 1 1,0 0-1,-5-9 1,7 15-76,-1 0 1,0 0 0,0 0 0,0 0 0,0 0 0,0 0-1,-1 0 1,1 0 0,0 0 0,-1 1 0,0-1 0,1 0 0,-1 1-1,0-1 1,0 1 0,0 0 0,0 0 0,0 0 0,0 0-1,0 0 1,0 0 0,0 0 0,0 1 0,-1-1 0,1 1 0,0-1-1,-3 1 1,4 0-141,1 0 0,-1 0 0,0 1 0,0-1 0,0 0 0,1 0 0,-1 1 0,0-1 0,0 1 0,1-1 0,-1 1 0,0-1 0,1 1 0,-1-1 0,1 1 0,-1-1 0,0 1 0,1 0 0,-1-1 0,1 1 0,0 0 0,-1-1 0,1 1 0,0 0 0,-1 0 0,1 0 0,0-1 0,-1 2 0,1 0-207,-9 18-7110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8:08.5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364 23 9861,'0'0'1651,"-18"9"-547,6-4-967,3-1-86,0-1-1,0 1 1,0 1-1,1 0 0,0 0 1,0 1-1,0 0 1,1 0-1,0 1 1,0-1-1,0 2 0,-10 13 1,-12 31 95,2 1 0,2 1 0,3 1 0,-23 85-1,23-49 247,3 1 0,-6 105 0,19-122-196,7 132 0,-1-200-195,1 0 1,0 0-1,0 1 0,1-2 1,0 1-1,0 0 1,0 0-1,1-1 1,0 1-1,1-1 0,4 8 1,-5-10-1,0-1 0,1 0 0,-1 0 0,1 0 0,-1 0 0,1 0 0,0-1 0,0 0 0,0 0 1,0 0-1,0 0 0,1-1 0,-1 1 0,0-1 0,1 0 0,-1 0 0,1-1 0,7 1 0,-6-2 6,0 1-1,-1 0 0,1-1 0,0 0 1,0-1-1,-1 1 0,1-1 1,-1 0-1,0-1 0,1 1 0,-1-1 1,0 0-1,0 0 0,-1-1 1,7-5-1,6-7 51,-1 0-1,22-31 1,-29 35-24,43-58 99,-4-2 0,-4-2 1,-2-2-1,-4-1 0,-3-2 0,-4-2 0,33-130 0,-54 168-83,-2 0 1,-2 0 0,-2 0-1,-3-71 1,-1 109-38,0-1 0,-1 1 1,0-1-1,0 1 0,0 0 0,0 0 0,-1-1 1,0 1-1,0 0 0,0 0 0,-1 0 0,0 1 1,-4-7-1,4 8-11,-1 0 1,1 0-1,-1 0 1,1 0 0,-1 1-1,0-1 1,0 1-1,0 0 1,0 1-1,-1-1 1,1 1 0,0-1-1,-1 1 1,1 1-1,-1-1 1,-4 0-1,6 1-72,-1-1-101,1 1-1,0 0 1,-1-1 0,1 1-1,0 0 1,-1 1 0,1-1-1,0 1 1,-1-1 0,1 1-1,0 0 1,0 0-1,-1 1 1,1-1 0,0 0-1,-4 4 1,-15 17-5652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8:08.9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14647,'0'0'592,"103"-4"-592,-29 4 640,7 0 353,3 0-193,-2 0-96,-8 6-351,-9-3-241,-13 0-16,-14-3-32,-13 4-16,-8-4-48,-9 0-577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8:12.5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327 1 9028,'0'0'1742,"-22"19"-1451,8-7-252,-9 8 8,1 0-1,0 1 0,2 2 1,0 0-1,-22 35 1,21-21 196,1 1 1,2 0-1,2 2 1,1 0-1,2 0 1,2 2-1,2-1 1,2 1-1,1 1 1,1 78-1,4-78-73,3 0 0,1 1 0,2-1 0,21 77 0,-20-100-140,0 0 0,2-1 0,0-1 0,2 1-1,0-1 1,1-1 0,0 0 0,2 0 0,0-1 0,0-1-1,2 0 1,22 17 0,-22-21-29,0 0 1,1-1-1,1-1 1,0-1-1,0-1 1,0 0-1,1-1 0,0 0 1,1-2-1,-1 0 1,1-1-1,31 0 1,-34-3 2,-1 0 0,0-1 0,0-1 0,0-1 0,0 0 1,0-1-1,0 0 0,-1-1 0,0-1 0,0 0 0,0-1 1,-1-1-1,0 0 0,0 0 0,22-21 0,-14 7 22,-1-1-1,-1 0 0,-2-2 0,0 0 0,-1 0 1,-2-2-1,0 0 0,-2-1 0,-1 0 1,11-44-1,-11 23 59,-2-1 0,-2 0 0,-2-1 0,-3 1 0,-5-75 0,0 97-8,0 0-1,-2 1 1,-1-1-1,-2 1 1,0 0-1,-2 1 1,-15-30-1,17 41 12,0 0 0,-1 1 0,0 0 0,-1 1-1,-1 0 1,0 0 0,-1 1 0,0 1 0,-1 0-1,0 1 1,0 0 0,-1 1 0,-20-10 0,23 15-20,1 0 0,-1 0 0,0 2 0,0-1 0,0 1 1,-13 0-1,20 2-142,0 0 0,0 0-1,0 0 1,0 1 0,0 0 0,1-1 0,-1 1 0,0 1 0,-4 1 0,6-2-104,0 0 0,1 0 0,-1 0 1,1 0-1,0 0 0,-1 0 1,1 0-1,0 1 0,0-1 1,0 0-1,0 1 0,0-1 0,0 1 1,0 0-1,0-1 0,0 1 1,1-1-1,-1 1 0,1 0 0,-1 3 1,-3 23-7271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8:14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1 8996,'-33'92'272,"9"23"385,6 14 383,7 7 241,11 0 47,0-11-95,13-13-481,26-17-496,4-20-160,3-16-80,6-16 16,-2-18-32,1-14 0,-1-11-1344,-37-19-2146,-5-16-1376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8:14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8052,'0'0'2804,"0"20"-2361,-2 17-320,0-3 519,2 1 0,0 0 0,12 67 0,-11-97-622,1 1-1,0-1 1,0 1-1,1-1 0,-1 0 1,1 0-1,1 0 0,5 7 1,-8-10-26,0-1 1,0 0 0,1 0-1,-1 0 1,0 1 0,1-1-1,-1 0 1,1-1 0,-1 1-1,1 0 1,0 0-1,-1-1 1,1 1 0,0-1-1,-1 1 1,1-1 0,0 0-1,-1 0 1,1 0 0,0 0-1,0 0 1,-1 0-1,1 0 1,0 0 0,0-1-1,-1 1 1,1-1 0,0 1-1,-1-1 1,1 0-1,-1 1 1,1-1 0,1-2-1,4-2-85,-1 0-1,-1-1 0,1 0 0,-1 0 0,0 0 0,0-1 1,-1 1-1,6-11 0,-5 8 96,0 0 0,1 1 0,0-1 0,11-10 0,-14 17-14,-1-1 0,1 1 1,0 0-1,0 0 0,0 1 0,1-1 0,-1 0 0,0 1 0,0 0 0,1 0 0,-1 0 0,1 0 0,-1 1 1,1-1-1,-1 1 0,1 0 0,4 0 0,-5 0 14,-1 1-1,0 0 1,0 0-1,1-1 1,-1 1 0,0 1-1,0-1 1,0 0-1,0 0 1,0 1-1,0-1 1,0 1 0,-1 0-1,1-1 1,0 1-1,-1 0 1,0 0 0,1 0-1,1 4 1,21 48 195,-22-48-161,16 55 172,-15-47-467,1 0 0,0-1 0,1 1 0,0-1-1,1 0 1,10 15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8:15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1 9060,'0'0'817,"54"134"767,-33-31-95,-12 7-417,-5-3-607,-4-4 15,0-5-176,-23-11-112,-9-6-32,-3-14-160,-1-7 112,-2-5-112,4-10 0,5-17-1392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8:16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266 1 5138,'-8'256'529,"-15"33"1119,-2 54 97,-7 37-256,-6 14-337,-2-2 65,1-33-33,7-45-607,11-46-273,13-43-80,8-44-160,2-40-48,31-31 32,7-23-48,-2-30-464,-23-62-3282,-3-29-2657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5:13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3 12294,'0'0'1376,"124"-2"-1344,-76 2-32,-6 3-3761,-35 21-5764</inkml:trace>
  <inkml:trace contextRef="#ctx0" brushRef="#br0" timeOffset="1">0 608 12854,'0'0'1296,"122"19"-1248,-87-14 1,-3 2-49,-5-1-65,-10 5-3072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8:16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0 366 5667,'0'0'6096,"35"-10"-5891,82-24-73,130-19 0,1334-123 3212,17 125-2777,-1362 52-525,274-3-892,-506 2 767,14 0-805,0 0-1,0-1 1,1-1 0,-2-1-1,26-7 1,-77-15-9034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8:16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1 2913,'0'0'6515,"131"44"-6499,-58 39 16,-6 13 593,-12 9 111,-13-2 833,-13-10-593,-16-7-304,-13 3-47,-4-5-209,-38-3 256,-17-9-240,-13-12-336,-22-13-96,-24-20-240,58-27-3425,-4-15-7076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8:17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22 543 9684,'0'0'817,"-21"-118"-113,36 47-544,10-4-128,5-1-16,5 4-16,1 12 48,2 15-32,-2 21 64,-3 22 112,-5 4-96,-1 53-64,0 27 0,5 25 97,5 8-129,-28-68-81,1-13-5441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8:18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3680 5394,'0'0'3776,"14"-16"-3718,206-228 1284,460-373 502,-484 447-1602,1457-1265 348,-1225 1079-591,559-356-1,-790 596-750,-164 103 87,-25 12-277,-14 11-1944,-29 22-3047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8:23.4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2631 6083,'0'0'451,"14"-20"16,3-7-287,9-11 78,38-45 0,45-35 432,209-176-1,-17 58 390,-96 77-528,-86 66-162,3 4-1,227-122 1,160-25 76,-110 54-199,-219 95-184,343-162 226,9 31-31,48 36 482,-442 148-459,2 7 0,176-12 1,73 30-87,-337 9-215,-11 0 52,-1 2 0,41 7 0,-71-8-175,-1 1 1,0 0-1,0 0 1,0 1-1,0 0 1,0 1-1,-1 0 1,0 0-1,1 1 1,-1 0-1,-1 0 1,1 1-1,-1 0 1,7 7-1,-14-13-6,1 1-1,-1-1 0,1 1 1,-1-1-1,0 1 0,1-1 0,-1 0 1,0 1-1,1-1 0,-1 1 1,0-1-1,0 1 0,1 0 0,-1-1 1,0 1-1,0-1 0,0 1 0,0-1 1,0 1-1,0-1 0,0 1 1,0 0-1,0-1 0,0 1 0,0-1 1,0 1-1,0-1 0,0 1 0,-1-1 1,1 1-1,0 0 0,0-1 1,-1 1-1,1 0 0,-21 14-8577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8:25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10341,'20'2'40,"378"1"389,-225-4 84,99-1-11,193 2-162,-1 27-190,-407-22-137,1 2-1,-2 3 1,89 28 0,-122-25-209,-20-4-9,-18-1 109,-14-3 103,0-1-1,0-1 0,-1-1 0,-34-3 1,15 0-12,-428-32 2,156 5 25,-339 19 1603,654 9-1574,-20 0 333,-1 1 0,-36 6 0,51-3-118,12-4-264,1 1-1,-1-1 1,0 0 0,0 1 0,0-1-1,1 0 1,-1 0 0,0 1-1,1-1 1,-1 0 0,0 1-1,0-1 1,1 0 0,-1 0-1,0 0 1,1 1 0,-1-1-1,1 0 1,-1 0 0,0 0 0,1 0-1,-1 0 1,0 0 0,1 0-1,-1 0 1,1 0 0,-1 0-1,0 0 1,1 0 0,-1 0-1,1 0 1,-1 0 0,0 0 0,1-1-1,63 6-21,91-4 1,-58-3 40,311-12 33,-2 1-47,-385 12-9,41 3 6,-58-1-6,-1-1-1,1 1 1,-1 0-1,1 0 1,-1 0 0,1 0-1,-1 1 1,1-1-1,-1 1 1,0 0-1,0 0 1,4 3 0,-5-3-19,-1 0 0,1 1 0,-1-1 0,0 0 0,0 0 1,0 1-1,0-1 0,0 1 0,-1-1 0,1 1 0,-1-1 1,1 1-1,-1-1 0,0 1 0,0-1 0,0 1 1,0 0-1,-1-1 0,1 1 0,-1-1 0,0 1 0,1-1 1,-1 0-1,0 1 0,0-1 0,-1 0 0,1 1 0,0-1 1,-1 0-1,-2 3 0,-3 2 5,0-1 0,0 0 0,-1 0 0,1 0 0,-1-1 0,0 0 0,-16 6 0,-73 25 19,15-14-2,-104 15 1,-89-2 77,143-20 95,-191 24 1992,304-36-1620,17 0-222,33 2-242,561 7-337,-468-14-429,-63 2-22,17-1-360,-6-6-3826,-44 3-4053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8:31.3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268 66 224,'-17'1'5365,"-14"-1"-4342,-21 2 974,0-2 0,-63-9 0,123 9-1906,0 1-1,0-1 0,0 0 1,12-3-1,10 1-72,262-25 109,78-1-188,-273 33-1091,-52-1-1272,-1-3-3788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48:31.7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5491,'0'0'2409,"20"-2"-2324,-8 0-62,-4 0-8,1 1 0,-1 0 0,1 1 0,15 1-1,-21-1-9,1 1 0,-1-1 0,0 1 0,1 0 0,-1 0 0,0 1 0,0-1 0,1 1 0,-1-1 0,-1 1 0,1 0 0,0 0 0,0 0 0,-1 1 0,1-1 0,-1 1 0,1-1 0,1 5 0,3 4 25,0 0 1,-2 0-1,1 1 0,-1 0 0,-1 0 0,0 1 1,-1-1-1,0 1 0,-1 0 0,-1 0 0,0 0 1,0-1-1,-1 1 0,-1 0 0,-3 20 0,2-23 1,0 0-1,-1 0 0,0 0 1,-1 0-1,0-1 0,0 1 0,-1-1 1,0 0-1,-1 0 0,0-1 0,0 0 1,-1 0-1,0 0 0,0-1 0,-1 0 1,0 0-1,0-1 0,0 0 0,-17 8 1,-24 5-410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3:28.1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0 925 12998,'0'0'-424,"21"-14"360,-12 8 68,11-7 8,-1 0 0,-1-2 0,0 0 0,-1 0 0,-1-2 0,21-26 0,109-178-367,-117 168-112,-1-1 0,27-79 0,-48 112 406,-1-1-1,0 0 0,-2 0 1,-1 0-1,-1 0 0,0-1 0,-4-36 1,2 55 138,0 0 0,-1-1-1,0 1 1,0-1 0,0 1 0,-1 0 0,1 0 0,-1 0 0,0 0 0,0 0 0,-1 0 0,1 0 0,-1 1-1,0-1 1,0 1 0,0-1 0,0 1 0,0 0 0,-5-3 0,3 3 116,0 1 0,0-1 1,0 1-1,-1 0 0,1 0 0,0 0 1,-1 1-1,1 0 0,-1 0 0,0 1 0,1-1 1,-1 1-1,1 0 0,-12 2 0,13-1-136,0 0 0,1 0 0,-1 1-1,0-1 1,0 1 0,1 0 0,-1 0-1,1 0 1,-1 0 0,1 1 0,0-1-1,0 1 1,0 0 0,1 0 0,-1 0-1,-4 7 1,-2 5 30,0 1 0,-11 26-1,14-28-30,-14 38-18,2 1 0,3 1 0,2 0 0,2 0 0,3 1 0,2 1 0,2 90 0,4-128-38,1-1-1,1 1 0,0-1 1,1 0-1,1 0 0,1 0 1,12 28-1,-12-33-23,1-1 0,1 0 0,0-1 0,0 1 0,1-1 0,1-1 0,-1 1 0,2-1 0,-1-1 0,1 0 0,15 9 0,-7-7-546,0-1-1,0-1 1,1-1 0,0-1 0,0-1 0,0 0 0,1-1-1,0-1 1,0-1 0,0-1 0,0-1 0,0 0 0,30-6-1,-48 6 365,0 0-1,0-1 1,0 0-1,0 1 1,0-1-1,0 0 0,0 0 1,0 0-1,-1 0 1,1-1-1,0 1 1,-1 0-1,3-3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3:30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368 15 10133,'0'0'4140,"-20"-3"-3443,-70-8-153,84 10-483,0 1 0,-1 0-1,1 0 1,0 1 0,-1 0 0,1 0 0,0 0 0,0 1 0,0 0 0,0 0 0,0 0 0,0 1-1,1 0 1,-10 6 0,3 1-16,1-1 0,0 2 0,0 0 1,-10 15-1,11-15-16,9-9-27,-16 17 34,-23 37 0,37-51-46,0 0 0,0 1 0,1-1 0,-1 1 1,1-1-1,0 1 0,0 0 0,1 0 0,0 0 1,0 0-1,0 0 0,1 0 0,0 8 0,1-14 3,-1 1-1,1 0 1,-1 0-1,1 0 1,0 0-1,-1-1 1,1 1-1,0 0 1,0-1-1,0 1 1,-1 0-1,1-1 1,0 1 0,0-1-1,0 1 1,0-1-1,0 0 1,0 1-1,0-1 1,0 0-1,0 0 1,0 0-1,0 1 1,0-1-1,0 0 1,0-1-1,0 1 1,0 0-1,0 0 1,0 0-1,1-1 1,5 1-66,1 0 2,0 0 1,0-1-1,0 0 0,0-1 0,0 0 1,0 0-1,-1 0 0,1-1 1,-1 0-1,14-8 0,0-3-359,-1 0 0,22-21-1,-27 22 251,1 0-1,0 1 0,1 1 1,23-13-1,-39 24 194,-1 0-1,1 0 1,-1 0-1,1 1 1,-1-1 0,1 0-1,-1 0 1,1 1-1,-1-1 1,1 0-1,-1 0 1,1 1 0,-1-1-1,0 0 1,1 1-1,-1-1 1,0 1 0,1-1-1,-1 0 1,0 1-1,0-1 1,1 1-1,-1-1 1,0 1 0,0-1-1,0 1 1,1-1-1,-1 1 1,0-1-1,0 1 1,0-1 0,0 1-1,0-1 1,0 1-1,0-1 1,0 1-1,0 0 1,-1-1 0,1 1-1,0 33 788,0-27-652,-1 21 64,0-14-135,0 0 0,1 0 0,4 26 0,-4-37-83,1 0 1,-1-1-1,1 1 1,0-1-1,0 1 1,0 0-1,0-1 1,0 0-1,1 1 1,-1-1-1,1 0 1,0 1-1,-1-1 1,1 0-1,0 0 1,0-1-1,0 1 1,0 0-1,1-1 1,-1 1-1,0-1 1,1 0-1,-1 1 1,1-1-1,4 1 1,-2-1-225,0 0 0,0 0 0,1-1 0,-1 0 0,0 0 1,1 0-1,-1 0 0,0-1 0,0 0 0,1 0 0,-1 0 0,0-1 1,0 0-1,0 0 0,0 0 0,7-5 0,0-1-757,-1-1 0,0 0-1,-1-1 1,0 0 0,9-11-1,19-26-3526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5:13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 11877,'0'0'1201,"147"-2"-1105,-93-1-96,-35 1-16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3:30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6 128 1473,'0'0'10191,"0"18"-9817,-6 142 330,6-153-646,1 26-117,-1-33 57,0 1 0,0-1 1,0 0-1,0 1 0,0-1 0,1 1 0,-1-1 0,0 0 1,0 1-1,0-1 0,0 1 0,1-1 0,-1 0 0,0 1 1,0-1-1,1 0 0,-1 1 0,0-1 0,1 0 0,-1 0 1,0 1-1,1-1 0,-1 0 0,1 0 0,-1 0 0,0 1 0,1-1 1,-1 0-1,1 0 0,-1 0 0,0 0 0,1 0 0,-1 0 1,1 0-1,-1 0 0,0 0 0,1 0 0,-1 0 0,1 0 1,-1 0-1,1 0 0,-1 0 0,0-1 0,1 1 0,-1 0 1,0 0-1,1 0 0,-1-1 0,1 1 0,-1 0 0,0 0 0,0-1 1,1 1-1,-1 0 0,0-1 0,1 1 0,-1 0 0,0-1 1,0 1-1,0 0 0,1-1 0,4-6 33,-1 1 1,1-1-1,-1 0 1,0 0-1,-1 0 0,0 0 1,3-10-1,0 4-4,54-174 382,-47 139 473,-12 46-822,-1 0 1,1 0 0,0 1-1,-1-1 1,1 0-1,0 1 1,0-1-1,0 1 1,0-1-1,0 1 1,0-1 0,0 1-1,1 0 1,-1-1-1,1 1 1,-1 0-1,1 0 1,-1 0 0,1 0-1,-1 0 1,3 0-1,1-1-229,0 1 0,0 1 0,0-1-1,0 1 1,0-1 0,6 2 0,0-1-1062,1 0-3542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3:31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256 106 7587,'0'0'5571,"-20"-1"-4621,-4 0-601,-36 3 1,57-2-328,1 1-1,-1 0 1,1-1 0,-1 1 0,1 0 0,-1 0-1,1 0 1,-1 0 0,1 1 0,0-1 0,0 1-1,-1-1 1,1 1 0,1 0 0,-1 0 0,0 0-1,0 0 1,1 0 0,-1 0 0,1 0 0,-1 1-1,1-1 1,-2 4 0,1 2 0,0 0 0,0-1 0,1 1-1,-1 0 1,1 12 0,1-18-20,-1 27 16,0 1 1,3-1-1,0 0 0,2 0 0,12 48 0,0-18-44,10 80-1,-21-95-1871,-1 46 0,-4-88 1847,0-1 1,0 1 0,0-1-1,0 0 1,-1 1 0,1-1-1,0 0 1,-1 1-1,1-1 1,-1 0 0,0 0-1,1 1 1,-1-1 0,0 0-1,0 0 1,0 0 0,0 0-1,0 0 1,0 0-1,0 0 1,0 0 0,0 0-1,0-1 1,0 1 0,-1 0-1,1-1 1,0 1 0,-1-1-1,1 1 1,0-1-1,-3 1 1,1-1 118,0 1 0,0-1-1,0 0 1,-1 0 0,1 0 0,0 0 0,0-1-1,-1 1 1,1-1 0,0 0 0,0 0-1,0 0 1,0 0 0,-3-3 0,0 0 62,0 0 0,1-1 0,-1 0 0,1 0 0,0-1 1,1 1-1,-1-1 0,1 0 0,0 0 0,1-1 0,-1 1 0,1-1 1,1 0-1,-1 0 0,-2-12 0,0-2 99,1-1 0,1 0 0,-1-45 0,4 62-204,0 0 0,1 1 0,-1-1 1,1 0-1,0 0 0,0 0 0,0 1 0,1-1 0,0 1 0,0-1 0,0 1 0,0-1 0,1 1 0,0 0 0,5-6 0,1 1-11,0 1 1,1 1 0,-1 0-1,1 0 1,15-6 0,43-21 77,1 4 0,114-33 0,-65 23-21,-101 35-65,-1-2 1,0 0 0,0-2 0,-1 1-1,0-2 1,0 0 0,15-14 0,-24 19 7,0-1 0,0 0 0,-1 0 0,0 0 0,0-1 0,-1 0 0,1 0 0,-2 0 0,1-1 0,-1 1 0,0-1 0,0 0 0,-1 1 0,0-1 0,-1 0 0,1-1 0,-1-10 0,-1 17 1,0 1-1,0 0 1,-1-1-1,1 1 1,0 0-1,-1-1 1,1 1-1,-1 0 1,1 0-1,-1-1 1,0 1-1,0 0 1,1 0-1,-1 0 1,0 0-1,0 0 1,0 0-1,0 0 1,0 0-1,0 0 1,0 1-1,-1-1 1,1 0-1,0 1 1,0-1-1,-1 0 1,1 1-1,0 0 1,-1-1-1,1 1 1,0 0-1,-1 0 1,0-1-1,-8 0 175,0 1 0,1 0 0,-17 1 1,23-1-154,-6 2 7,1 0 1,-1 0-1,1 1 0,-1-1 0,1 2 1,0-1-1,0 1 0,0 1 0,1 0 1,-1 0-1,1 0 0,0 1 0,1-1 1,-1 2-1,1-1 0,0 1 0,1 0 1,0 0-1,0 1 0,0-1 0,1 1 1,0 0-1,1 0 0,-4 11 0,4-12-41,1 1-1,0-1 0,0 1 0,0 0 0,1-1 1,0 1-1,1 0 0,-1 0 0,2-1 0,-1 1 1,1 0-1,0 0 0,1-1 0,-1 1 1,2 0-1,-1-1 0,1 0 0,0 0 0,0 0 1,1 0-1,0 0 0,1 0 0,-1-1 1,1 0-1,0 0 0,1 0 0,10 8 0,-9-8-113,1-1-1,0 0 1,1 0-1,14 6 1,-18-9-479,1-1 0,0 1 0,0-1 1,0 0-1,0-1 0,6 1 0,24-1-7210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3:33.4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1 5651,'0'0'213,"-8"1"-1774,6 0 1470,-5 0 406,1 1 0,0-1 0,0 1 0,0 1 0,-9 4 0,13-6-99,0 0 0,0 1 0,0-1 0,1 0 0,-1 1 0,1 0 0,-1-1 0,1 1 0,-1 0-1,1 0 1,0 0 0,0 0 0,0 0 0,0 0 0,0 0 0,0 0 0,1 0 0,-1 0 0,1 0 0,-1 1 0,1-1 0,0 5 0,0 0 618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3:34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325 636 8516,'0'0'2855,"-17"-1"-1492,-10-1-874,-3-1 135,0 2 0,-32 2 0,55-1-568,-1 1-1,1 0 1,0 0 0,0 1 0,0-1 0,-1 2 0,2-1 0,-1 1-1,0 0 1,0 0 0,1 1 0,0 0 0,0 0 0,-10 9 0,10-4-50,0 0 1,1 0-1,0 0 1,1 0-1,0 1 1,0-1-1,1 1 1,0 0-1,1 0 1,0 1-1,1-1 1,0 0-1,1 1 1,0-1-1,0 0 1,1 1-1,3 13 1,-3-21-12,-1-1 0,1 1 0,0-1 0,0 0 0,0 0 0,0 1 0,1-1 0,-1 0-1,1 0 1,-1 0 0,1 0 0,0 0 0,-1-1 0,1 1 0,0 0 0,4 2 0,0-1 4,-1-1 1,0 1-1,1-1 0,-1 0 1,1-1-1,-1 1 0,8 0 1,1-1-96,0 0 1,0 0-1,1-2 1,-1 0-1,19-3 1,-23 1-123,1 0 0,-1-1 1,-1 0-1,1-1 0,-1 0 0,0 0 1,0-1-1,0 0 0,-1-1 0,1 0 1,-2 0-1,1-1 0,8-11 0,3-5-720,-2-1-1,-1 0 0,22-45 1,-18 23-224,-1-1 1,-2-1 0,-3 0 0,13-78-1,-18 68 1254,0-101-1,-9 158-35,1-11 600,-2-1-1,1 1 1,-2-1-1,1 1 1,-6-16 0,7 26-396,-1 1 1,0-1-1,0 1 1,-1-1 0,1 1-1,-1-1 1,1 1-1,-1-1 1,0 1 0,0 0-1,1 0 1,-2 0-1,1 0 1,0 1 0,0-1-1,-1 0 1,1 1 0,-1-1-1,1 1 1,-1 0-1,1 0 1,-1 0 0,0 0-1,1 1 1,-1-1-1,0 1 1,0-1 0,0 1-1,-4 0 1,-3 3 663,5 12-557,-8 62-230,-6 152 0,16-169-99,-5 341 18,9-383-40,0 0 0,1 0 1,6 24-1,-6-35-240,0 0-1,1 0 1,0 0 0,0 0 0,0 0 0,1-1 0,0 1 0,0-1-1,8 9 1,-11-14 14,-1 0 0,1-1 0,0 1 0,-1-1 0,1 1-1,-1-1 1,1 1 0,0-1 0,0 1 0,-1-1 0,1 0 0,0 1 0,0-1-1,-1 0 1,1 0 0,0 0 0,0 0 0,-1 1 0,1-1 0,1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3:34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213 518 7860,'0'0'5242,"-19"-2"-4151,2-1-861,-11-1 274,0 1 0,-50 2 0,76 1-482,0 0 0,0 0 0,1 0 0,-1 1 0,0-1 0,1 0 0,-1 1 0,0 0 0,1-1 0,-1 1 0,1 0 0,-1 0 0,1 0 0,-1 0 0,1 0-1,0 0 1,-1 0 0,1 0 0,0 1 0,0-1 0,0 0 0,0 1 0,0-1 0,0 1 0,0-1 0,1 1 0,-1 0 0,0 2 0,-1 3-21,1 0 0,1 0 0,-1-1-1,1 1 1,0 0 0,2 7 0,-2-12-2,0-1 0,1 1 0,-1-1 0,1 1-1,-1 0 1,1-1 0,-1 1 0,1-1 0,0 0-1,0 1 1,0-1 0,0 1 0,0-1 0,0 0 0,0 0-1,0 0 1,0 0 0,1 0 0,-1 0 0,2 1-1,1 0-73,0 0-1,0 0 0,0-1 0,0 1 0,0-1 1,0 0-1,8 0 0,-3 0-286,1 0 0,-1-1 1,0-1-1,1 1 0,-1-2 0,18-4 0,-16 2-163,-1-1-1,1-1 1,-1 0-1,14-11 1,18-10-316,-41 26 861,-1 1 0,1 0 0,0 0 0,-1 0 0,1 0 0,-1 0 0,1 0 0,0 0-1,-1 1 1,1-1 0,-1 0 0,1 0 0,0 0 0,-1 1 0,1-1 0,-1 0 0,1 1 0,-1-1 0,1 0 0,-1 1 0,1-1 0,-1 1 0,1-1 0,-1 1 0,1-1 0,-1 1 0,0-1 0,1 1 0,-1-1 0,0 1 0,0-1-1,1 1 1,-1-1 0,0 1 0,0 0 0,0-1 0,0 1 0,0 1 0,10 35 1289,-6-22-883,-2-9-377,0-1-1,0 1 1,1 0 0,0-1-1,1 0 1,-1 1 0,1-1-1,0 0 1,0-1-1,0 1 1,1-1 0,-1 0-1,1 0 1,0 0 0,11 5-1,-13-7-75,0-1 1,1 0-1,-1 0 0,0 0 0,1 0 0,-1-1 1,0 1-1,1-1 0,-1 0 0,1 0 0,-1 0 0,0 0 1,1 0-1,-1-1 0,1 0 0,-1 0 0,0 0 0,0 0 1,1 0-1,-1 0 0,0-1 0,0 0 0,0 0 1,-1 1-1,1-2 0,0 1 0,-1 0 0,1 0 0,-1-1 1,0 0-1,3-3 0,8-12-215,-1-1 1,0-1-1,-2 0 0,0 0 0,12-39 1,24-113 144,-13-36 538,-27 65 3023,-6 143-3411,0 0 0,0 0-1,0 0 1,-1 0 0,1 0-1,0-1 1,0 1 0,0 0-1,0 0 1,-1 0 0,1 0-1,0 0 1,0 0 0,0 0-1,0 0 1,-1 0 0,1 0-1,0 0 1,0 0 0,0 0-1,-1 0 1,1 0-1,0 0 1,0 0 0,0 0-1,-1 0 1,1 0 0,0 0-1,0 0 1,0 0 0,0 0-1,-1 0 1,1 0 0,0 1-1,0-1 1,0 0 0,0 0-1,0 0 1,-1 0 0,1 0-1,0 1 1,0-1 0,0 0-1,0 0 1,0 0 0,0 0-1,0 1 1,0-1 0,0 0-1,0 0 1,-1 0 0,1 0-1,0 1 1,0-1-1,0 0 1,0 0 0,-5 17 30,1 1 1,1-1 0,0 1-1,0 21 1,-2 4 31,-13 241 69,10-108-138,8-174-80,0 0 1,-1 0 0,1 0-1,0 0 1,-1-1-1,1 1 1,-1 0 0,0 0-1,1 0 1,-1-1-1,0 1 1,0 0 0,0-1-1,-2 3 1,3-4 16,0 0 0,-1 1 0,1-1 1,0 0-1,0 0 0,-1 0 0,1 0 0,0 0 0,0 0 0,-1 0 1,1 0-1,0 1 0,0-1 0,-1 0 0,1 0 0,0 0 1,0 0-1,-1 0 0,1 0 0,0-1 0,-1 1 0,1 0 0,0 0 1,0 0-1,-1 0 0,1 0 0,0 0 0,0 0 0,0 0 1,-1-1-1,1 1 0,0 0 0,-1 0 0,-7-18-264,4 1 212,1-1 0,0 0 0,2 0 1,0 0-1,1 0 0,1 0 1,5-28-1,-4 39 82,0 0 0,1 0 0,0 0-1,0 1 1,0-1 0,1 1 0,0 0 0,0 0 0,7-6 0,-8 8-254,0 0 0,1 1 0,-1 0 0,1-1 0,0 1 0,0 0 1,0 1-1,0-1 0,1 1 0,-1 0 0,1 0 0,0 0 0,-1 1 1,8-2-1,5 2-4340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3:35.3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217 13 9268,'0'0'5635,"-20"-3"-4848,-64-6-179,80 9-564,0 0-1,0 0 0,0 0 1,0 1-1,0-1 1,1 1-1,-1 0 1,0 0-1,0 1 0,0-1 1,1 1-1,-1 0 1,1 0-1,-1 0 0,1 0 1,0 0-1,0 1 1,0 0-1,0-1 1,0 1-1,1 0 0,-1 1 1,1-1-1,0 0 1,0 1-1,-2 3 1,0 1-22,1 1 1,-1 0 0,2 0-1,-1 0 1,1 0 0,0 0-1,1 0 1,0 14 0,1-21-25,-1 0 1,1 0-1,0 0 1,0 0-1,1-1 1,-1 1-1,0 0 1,1 0-1,-1 0 1,1-1-1,-1 1 1,1 0-1,0 0 1,-1-1-1,1 1 1,0-1-1,0 1 1,1-1-1,-1 1 1,0-1-1,2 2 1,0-2-45,0 1 0,0-1-1,0 0 1,1-1 0,-1 1 0,0 0 0,0-1 0,1 0-1,-1 0 1,0 0 0,6-1 0,0 0-109,-1-1-1,0 0 1,1 0 0,-1-1 0,-1 0-1,1-1 1,0 0 0,-1 0-1,0 0 1,14-11 0,-14 9 99,0 1 0,0 0 0,1 1 0,-1-1 0,1 1 0,0 1 0,1 0 0,-1 0 0,15-3 0,-22 6 55,-1 0 0,1 0-1,-1 0 1,0 0 0,1 1-1,-1-1 1,0 0 0,1 0 0,-1 0-1,0 0 1,1 1 0,-1-1-1,0 0 1,1 0 0,-1 1 0,0-1-1,0 0 1,1 1 0,-1-1-1,0 0 1,0 1 0,0-1-1,1 0 1,-1 1 0,0-1 0,0 0-1,0 1 1,0-1 0,0 1-1,0-1 1,0 0 0,0 1 0,0-1-1,0 1 1,0-1 0,0 20 77,0-13-50,0 90 377,4-91-1170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3:35.7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12054,'0'0'2961,"103"23"-2721,-46-15-128,6-1-32,6-7-80,-46 0-1393,-6 0-5778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3:36.5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265 1 6595,'0'0'4322,"-17"1"-3346,-53 4-47,66-5-878,1 0 0,0 1 0,0-1 0,-1 1 0,1 0 0,0 0 1,0 0-1,0 0 0,0 0 0,0 1 0,0-1 0,0 1 0,1 0 0,-1 0 0,0 0 0,1 0 0,0 0 1,-1 1-1,1-1 0,0 1 0,0-1 0,0 1 0,1 0 0,-1 0 0,-2 6 0,2-1-28,1 2 0,-1-1-1,2 0 1,-1 0 0,1 0 0,0 0-1,2 10 1,0 1-42,5 46 45,-4-43 5,1 49 0,-4-70-26,0 0 0,-1 0 0,1 0-1,-1 1 1,0-1 0,0 0 0,0 0-1,1 0 1,-2 0 0,1-1 0,0 1 0,0 0-1,-1 0 1,1-1 0,-1 1 0,1 0 0,-1-1-1,0 0 1,1 1 0,-1-1 0,0 0-1,0 0 1,0 0 0,0 0 0,0 0 0,-4 0-1,-2 2-33,-1-1 0,1 0 0,-1-1 0,1 0 0,-14 0 0,22-1-81,-1 0-1,1 0 1,-1 1-1,1-1 1,-1 0 0,1 0-1,-1 0 1,1 0 0,-1 0-1,1 0 1,-1 0 0,1 0-1,0 0 1,-1 0 0,1 0-1,-1 0 1,1-1-1,-1 1 1,1 0 0,-1 0-1,1 0 1,0-1 0,-1 1-1,1 0 1,-1 0 0,1-1-1,0 1 1,-1 0 0,1-1-1,0 1 1,0 0-1,-1-1 1,1 1 0,0-1-1,0 1 1,-1-1 0,1 1-1,0 0 1,0-1 0,0 1-1,0-1 1,0 1 0,0-1-1,-1 1 1,1-1-1,0 1 1,0-1 0,1 1-1,-1-1 1,0 1 0,0-1-1,0-17-6105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3:37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66 771 7732,'0'0'250,"19"0"-178,57 1 3,-75 0-42,0-1 0,1 0 0,-1 0 0,1 0 0,-1 0 0,1 0 0,-1 0 0,1-1 0,-1 1 0,0 0 0,1-1 0,-1 1 0,0-1 0,1 1 0,-1-1-1,0 0 1,1 1 0,-1-1 0,0 0 0,0 0 0,0 0 0,0 0 0,0 0 0,2-2 0,-3 2 51,0 0 1,0 1-1,0-1 0,-1 0 1,1 1-1,0-1 0,0 0 0,0 0 1,0 1-1,-1-1 0,1 0 0,0 1 1,-1-1-1,1 0 0,-1 1 1,1-1-1,0 1 0,-1-1 0,1 1 1,-1-1-1,0 1 0,1-1 1,-1 1-1,1-1 0,-1 1 0,0 0 1,1-1-1,-2 1 0,-11-5 124,0 2-1,0 0 0,0 0 0,0 1 1,0 1-1,-1 0 0,1 1 1,-1 0-1,-16 3 0,29-3-201,0 0-1,0 0 1,-1 1-1,1-1 1,0 1 0,-1-1-1,1 1 1,0-1-1,0 1 1,0 0-1,0 0 1,-1 0-1,1-1 1,0 1 0,1 0-1,-1 0 1,0 0-1,0 0 1,0 1-1,0-1 1,0 2 0,-1 0-2,1 1 0,-1 0 0,1 0 0,0 0 0,0 0 1,1 0-1,-1 6 0,0-2-4,1 0-1,1 0 1,-1 0-1,1 0 1,0 0-1,1 0 1,4 10-1,-3-12-1,0 0-1,0-1 1,1 1-1,0-1 1,0 0-1,1 0 1,-1-1 0,1 1-1,0-1 1,0 0-1,1 0 1,-1-1-1,1 1 1,0-1-1,0-1 1,0 1-1,12 3 1,-1-2-18,0 0 0,0-1-1,1-1 1,-1 0 0,28-2 0,-36-1 6,0-1 0,1 0 0,-1 0 0,-1 0 0,1-1 0,0-1 0,-1 0 0,1 0 0,-1 0 0,0-1 0,-1 0 0,1-1 0,-1 0 0,0 0 0,0 0 0,7-10 0,8-10-330,-1-1 0,-2-1 0,18-33 0,-2-8 225,-3-1 1,-2-2 0,-4-1 0,-3-1-1,22-130 1,-40 181 813,-1-1 1,-1 0-1,-2 0 0,-1-45 0,-1 69-620,1-1 0,0 1-1,-1-1 1,1 1-1,-1 0 1,1-1-1,0 1 1,-1 0 0,1 0-1,-1-1 1,1 1-1,-1 0 1,1 0-1,-1 0 1,1 0 0,-1 0-1,1-1 1,-1 1-1,1 0 1,-1 0-1,1 0 1,-1 0 0,1 0-1,-1 1 1,1-1-1,-1 0 1,1 0 0,-1 0-1,1 0 1,-1 0-1,1 1 1,-1-1-1,1 0 1,0 0 0,-1 1-1,1-1 1,-1 0-1,1 1 1,0-1-1,-1 1 1,1-1 0,-1 1-1,-3 7 13,0 1-1,0 0 1,0 0-1,1 0 1,-3 16 0,3-11-68,-19 79 51,-11 114 0,5 101-4,15-139-42,12-158-35,0 9-473,-1 0 1,-1 0-1,-11 35 1,14-54 423,0-1 1,0 1 0,0 0 0,0-1-1,-1 1 1,1-1 0,0 1 0,0 0-1,-1-1 1,1 1 0,0-1 0,-1 1-1,1-1 1,-1 1 0,1-1 0,-1 1-1,1-1 1,-1 0 0,1 1 0,-1-1-1,1 0 1,-1 1 0,1-1-1,-1 0 1,0 0 0,0 1 0,0-1 16,0-1 0,1 1 0,-1-1 0,0 1 0,1-1 0,-1 0 0,0 1 0,1-1 0,-1 0 0,1 1 0,-1-1 0,1 0 0,-1 1 1,1-1-1,0 0 0,-1 0 0,1 0 0,0 1 0,0-1 0,-1 0 0,1 0 0,0 0 0,0-1 0,-5-25 59,2 0-1,0 0 1,2-1-1,1 1 1,7-51-1,-6 72 77,1 0-1,0 1 0,0-1 0,0 1 1,1-1-1,-1 1 0,1 0 0,1 0 0,-1 0 1,1 0-1,0 0 0,0 1 0,0 0 0,1 0 1,-1 0-1,1 0 0,0 1 0,0-1 1,0 1-1,1 1 0,-1-1 0,1 1 0,7-2 1,12-4 87,1 2 1,0 0-1,50-2 1,-70 7-158,249-16-1740,-242 15-3543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3:43.1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2 135 7523,'0'0'179,"8"-6"-1561,-2 2 1383,-1 2 38,-1-1-1,1 0 1,-1 0-1,0-1 1,-1 1-1,1-1 1,0 1-1,-1-1 1,0 0-1,5-8 2452,-10 18-486,-1 0-1845,-1 0-112,1 0 1,-1 0-1,1 0 0,1 1 1,-1-1-1,1 1 1,0 0-1,1 0 0,-1 0 1,1 8-1,1-14-82,0-1-1,0 1 1,0-1 0,1 0-1,-1 1 1,0-1 0,1 0-1,-1 1 1,0-1 0,1 0-1,-1 1 1,1-1 0,-1 0-1,0 0 1,1 1 0,-1-1-1,1 0 1,-1 0 0,1 0-1,-1 0 1,0 1 0,1-1-1,-1 0 1,1 0 0,-1 0-1,1 0 1,-1 0 0,1 0-1,-1 0 1,1 0 0,-1-1-1,1 1 1,0 0 0,17-4-1125,-13 1 1119,-1 0 1,1-1-1,-1 1 0,0-1 0,-1 0 1,1 0-1,-1-1 0,1 1 1,-1-1-1,-1 1 0,1-1 0,0 0 1,-1 0-1,0 0 0,-1 0 0,1 0 1,-1-1-1,1-5 0,-4 10 323,0 0-1,0 0 1,0 0 0,0 1-1,-1-1 1,1 1-1,0-1 1,0 1-1,-1 0 1,1 0-1,0 0 1,0 0 0,-5 1-1,2 0 86,3-1-343,0 0 1,0 0-1,0 0 0,0 1 1,0-1-1,1 1 1,-1 0-1,0-1 0,0 1 1,0 0-1,1 0 0,-1 0 1,0 0-1,1 1 1,-1-1-1,1 0 0,-1 1 1,1-1-1,0 1 0,0-1 1,-1 1-1,1-1 1,0 1-1,1 0 0,-1 0 1,0 0-1,0-1 0,1 1 1,-1 0-1,1 0 0,-1 0 1,1 0-1,0 0 1,0 0-1,0 0 0,0 3 1,1-5-45,-1 1 1,0-1 0,0 1 0,1-1 0,-1 1-1,0-1 1,1 1 0,-1-1 0,1 1-1,-1-1 1,1 0 0,-1 1 0,0-1-1,1 0 1,-1 1 0,1-1 0,0 0-1,-1 0 1,1 1 0,-1-1 0,1 0 0,-1 0-1,1 0 1,0 0 0,-1 0 0,1 0-1,-1 0 1,1 0 0,-1 0 0,1 0-1,1 0 1,21-4-958,-19 3 906,-1-1 0,0 0 0,0 1 0,0-1 0,0 0 0,-1 0 0,1-1 0,0 1 0,-1-1 0,1 1 0,-1-1 0,0 0 0,0 0 0,0 0 0,-1 0 0,3-4 0,-2 0 121,1 1 0,-1-1-1,-1 1 1,1-1 0,-1 0 0,0 0 0,0-10 0,-1 16 25,0 0-1,-1 0 1,1 0 0,0 0 0,0 1 0,-1-1 0,1 0 0,0 0 0,-1 0 0,1 1 0,0-1 0,-1 0 0,0 0 0,1 1 0,-1-1 0,1 0 0,-1 1-1,0-1 1,1 1 0,-1-1 0,0 1 0,1-1 0,-1 1 0,-1-1 0,-27-6 1395,24 6-1353,-1 1 0,1 0 0,0 0-1,0 1 1,0-1 0,0 1 0,0 0 0,0 1-1,-8 2 1,10-2-154,0 1 1,1 0-1,-1 0 1,1 0-1,-1 0 1,1 0-1,0 0 1,0 1-1,0-1 1,1 1-1,-1 0 1,1-1-1,0 1 1,0 0-1,0-1 1,0 1-1,1 0 1,0 0-1,0 0 1,0 0-1,0 0 1,0 0-1,1-1 0,0 1 1,-1 0-1,1 0 1,1 0-1,1 3 1,9 2-3574,1-8-1304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5:20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1 0,'0'0'379,"-18"7"1259,-57 22 4565,31-21-2075,38-9-2411,21 1-1274,43 0-360,-1 2-1,90 16 1,-32 0 15,-99-16-268,0-1-1,1-1 0,-1-1 1,0 0-1,19-4 0,-32 4-61,1 0-1,0 0 1,0 0-1,-1-1 1,1 1-1,0-1 1,6-4-1,-9 5-2,0 1 1,0-1-1,0-1 0,0 1 1,0 0-1,-1 0 0,1 0 0,0 0 1,0-1-1,-1 1 0,1 0 0,-1-1 1,1 1-1,-1 0 0,1-1 0,-1 1 1,0-2-1,1-17-4949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3:51.6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64 101 208,'0'0'13724,"-6"1"-13748,-5 3-6,9-4 87,0 0-1,0 0 1,0 0-1,1 0 0,-1 1 1,0-1-1,0 1 1,1 0-1,-1-1 1,0 1-1,1 0 0,-1 0 1,0 0-1,1 0 1,0 0-1,-1 0 0,1 1 1,0-1-1,-1 0 1,1 1-1,0-1 1,0 1-1,0-1 0,0 1 1,0 0-1,1-1 1,-1 1-1,0 0 0,1 0 1,-1-1-1,1 1 1,0 0-1,-1 3 1,1-3-72,0-1 0,0 0 0,0 1 0,0-1 0,0 0 1,0 0-1,0 1 0,1-1 0,-1 0 0,0 1 0,1-1 0,-1 0 1,1 0-1,-1 0 0,1 1 0,0-1 0,-1 0 0,1 0 1,0 0-1,2 2 0,-1-2-144,0 0 0,1-1-1,-1 1 1,1 0 0,-1-1 0,1 1 0,0-1 0,-1 0 0,1 0-1,3 0 1,-1-1-222,1 1 1,-1-1-1,0 0 0,0-1 0,1 1 0,-1-1 0,0 0 0,-1 0 0,1 0 0,0-1 1,-1 0-1,1 0 0,-1 0 0,0 0 0,0-1 0,6-7 0,-7 8 412,0 0 0,-1 0 1,0-1-1,1 1 0,-1-1 0,-1 1 0,1-1 0,0 0 0,-1 0 1,0 0-1,0 0 0,0 0 0,-1 0 0,1-6 0,-3 10 296,0-1 0,0 1-1,0-1 1,0 1 0,0 0-1,0-1 1,0 1 0,0 0-1,0 1 1,-2-1 0,1 0 22,-3 0 65,0 0 1,-1 1-1,1 0 0,-11 3 0,15-4-397,1 0-1,0 0 1,-1 1 0,1-1 0,0 1 0,0-1 0,-1 1-1,1 0 1,0 0 0,0-1 0,0 1 0,0 0 0,0 0-1,0 0 1,0 0 0,0 0 0,0 0 0,1 0 0,-1 1-1,0-1 1,1 0 0,-1 0 0,1 0 0,-1 1 0,1-1-1,-1 0 1,1 1 0,0 2 0,3-4-140,0 1 0,0-1 1,0 0-1,0 0 0,0 0 1,0 0-1,0 0 0,0-1 0,4 0 1,-3-2-9,0 1 1,0-1 0,0 0-1,0 0 1,-1-1-1,1 1 1,-1-1 0,0 0-1,0 0 1,0 0 0,0 0-1,-1 0 1,0 0 0,0-1-1,0 1 1,0-1-1,-1 0 1,0 1 0,0-1-1,0 0 1,0-6 0,-1 10 200,0 0-1,-1 0 1,1 1 0,-1-1 0,1 0 0,-1 0 0,1 1 0,-1-1 0,1 0 0,-1 1 0,0-1 0,1 1 0,-1-1 0,0 1-1,0-1 1,1 1 0,-1-1 0,0 1 0,0 0 0,0-1 0,0 1 0,1 0 0,-1 0 0,0 0 0,0-1 0,0 1 0,0 0-1,0 0 1,0 0 0,0 1 0,-38-1 1095,30 0-802,2 0-203,1 1 1,-1 0-1,1 0 0,0 1 1,-12 4-1,16-6-142,0 1 0,1-1 0,-1 1 0,0 0-1,0-1 1,1 1 0,-1 0 0,1 0 0,-1 0 0,1 1-1,-1-1 1,1 0 0,0 0 0,0 1 0,-1-1 0,1 1 0,0-1-1,0 1 1,0 0 0,1-1 0,-1 1 0,0 0 0,1-1-1,-1 4 1,1-5-23,0 0 0,0 1 0,0-1 0,0 0-1,0 0 1,0 1 0,1-1 0,-1 0 0,0 0-1,0 0 1,0 1 0,1-1 0,-1 0 0,0 0-1,0 0 1,0 0 0,1 0 0,-1 1 0,0-1-1,0 0 1,1 0 0,-1 0 0,0 0 0,1 0-1,-1 0 1,0 0 0,0 0 0,1 0 0,-1 0-1,0 0 1,0 0 0,1 0 0,-1 0 0,0 0-1,1 0 1,1 0-26,5 0-120,0 0 0,0 0 0,0 0 0,0-1 0,-1 0 0,1 0 0,0-1 0,-1 1 0,1-2 0,-1 1 0,1-1 0,-1 0 0,0 0 0,9-7 0,-9 5-14,13-6-71,-17 11 869,-13 7 735,-41 35-703,49-40-642,0 1 1,0 0 0,0 0-1,1 0 1,-1 0 0,1 0-1,0 0 1,0 1-1,0-1 1,1 1 0,-1 0-1,1-1 1,0 1 0,-2 8-1,5-12-104,0 1 0,0-1 0,0 1-1,0-1 1,0 0 0,0 1-1,0-1 1,0 0 0,0 0 0,2-1-1,-1 1-101,-2 0 143,-1 0 0,1 1 0,0-1 0,0 0 0,0 0 0,0 0 0,0 0 0,0 0 0,0 0 0,0 0 0,0 0 0,0-1 0,0 1 0,0 0 0,0 0 0,0-1 0,-1 1 0,1-1 0,0 1 0,0-1 1,0 1-1,-1-1 0,1 1 0,0-1 0,0 0 0,-1 0 0,1 1 0,-1-1 0,1 0 0,-1 0 0,1 1 0,-1-1 0,1 0 0,-1 0 0,0 0 0,1 0 0,-1 0 0,0 0 0,0 0 0,1-1 0,-21 0-706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4:04.6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9 8868,'0'0'4746,"-17"-2"-3865,5 0-731,8 1-122,0 0-1,-1 0 1,1 0-1,0 1 1,-1-1-1,1 1 1,-1 0 0,1 1-1,-1-1 1,1 1-1,-1 0 1,1 0-1,0 0 1,-1 0 0,1 1-1,0 0 1,0 0-1,0 0 1,0 0-1,0 0 1,1 1-1,-4 3 1,1 0-1,0 0 0,1 0 0,-1 1 0,2 0 0,-1 0 0,1 0 0,0 1 0,0-1 0,1 1 0,0 0 0,0 0 0,1 0 0,0 1 0,-1 14 1,3-22-43,0-1 1,0 1 0,1-1-1,-1 1 1,0 0-1,0-1 1,1 1 0,-1-1-1,0 1 1,0-1 0,1 1-1,-1-1 1,1 0 0,-1 1-1,0-1 1,1 1 0,-1-1-1,1 0 1,-1 1 0,1-1-1,-1 0 1,1 1 0,-1-1-1,1 0 1,0 0 0,-1 0-1,1 0 1,-1 1 0,1-1-1,-1 0 1,1 0 0,0 0-1,25 0-576,-18 0 383,40-6-300,-41 4 501,0 1 0,1 0 0,-1 0 0,1 0 0,-1 1 0,1 1 0,-1-1 0,9 2 0,-14-1-2,-1 0-1,1 0 1,0 0 0,0 0-1,-1 0 1,1 0 0,-1 0 0,1 1-1,-1-1 1,0 1 0,0-1-1,1 1 1,-1-1 0,0 1-1,0 0 1,0-1 0,-1 1 0,1 0-1,0 0 1,-1 0 0,1-1-1,0 4 1,5 48-3,-5-41 38,2 303 889,-4-183-808,2-113-91,0-14-10,-1 0-1,0 0 1,1 0-1,-2-1 1,1 1-1,0 0 1,-1 0-1,0 0 1,0 0-1,-1 0 1,1-1-1,-4 8 1,3-11 11,1 0 1,-1 0-1,1 0 0,-1-1 1,0 1-1,1-1 1,-1 1-1,1-1 1,-1 0-1,0 0 0,1 1 1,-1-1-1,0 0 1,0-1-1,1 1 1,-1 0-1,0 0 1,1-1-1,-1 1 0,1-1 1,-1 1-1,0-1 1,1 0-1,-1 1 1,1-1-1,0 0 0,-1 0 1,1 0-1,-3-3 1,0-1 7,0-1 0,0 0 1,1-1-1,-1 1 0,1-1 0,1 1 1,-1-1-1,1 0 0,0 0 1,1 0-1,0 0 0,-1-11 1,1-2-29,0 0 0,2 1 0,3-30 0,0 29-69,1 1-1,1 0 1,0 0 0,17-33-1,22-27-4511,-33 61 582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4:05.0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0 289 2721,'0'0'8076,"6"0"-7983,4 0 14,1 0 0,-1-1-1,0 0 1,13-3-1,-19 3-64,0-1 0,0 1-1,0-1 1,0 0 0,0 0-1,0 0 1,0 0 0,-1-1-1,1 0 1,-1 0 0,0 0-1,0 0 1,0 0 0,4-5-1,-3 0 8,0 1 0,0-1-1,0 1 1,-1-1 0,0 0-1,-1 0 1,1-1 0,1-14 0,-2-5 17,0-37 0,-2 48-50,0 15 6,0 0 0,0 1 0,0-1-1,0 0 1,-1 0 0,1 1 0,0-1 0,-1 0 0,1 0 0,-1 1-1,1-1 1,-1 0 0,0 1 0,0-1 0,0 1 0,0-1-1,0 1 1,0 0 0,0-1 0,-1 1 0,1 0 0,0 0 0,-1 0-1,1 0 1,-1 0 0,-2-2 0,0 2 185,0 0 0,1 0 0,-1 1 0,0-1 0,0 1 0,0 0 0,0 0 0,0 0 0,0 0 0,0 1 0,-6 1 0,7-1-176,0 0 1,1 0 0,-1 0 0,1 1 0,-1 0 0,1-1 0,-1 1 0,1 0 0,0 0 0,0 0 0,0 0 0,0 1 0,0-1 0,0 0 0,1 1 0,-1-1 0,1 1 0,-1 0 0,1 0 0,0-1 0,0 4 0,-3 5-19,1 0 1,1 1-1,0-1 1,-1 15 0,2-12-4,1-1 1,0 0 0,0 1-1,2-1 1,3 17 0,-3-23-14,0-1 0,0 0 0,1 0 0,0 0 0,0-1 0,0 1 1,1-1-1,0 1 0,0-1 0,0 0 0,1-1 0,10 9 0,-5-6-101,0 0 0,1-1 0,0 0-1,1-1 1,-1 0 0,1-1 0,0 0-1,0-1 1,0 0 0,1-1 0,-1-1-1,0 0 1,19 0 0,-8-4-3124,-7-12-2620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4:07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7475,'0'0'2348,"3"21"-1137,-1-4-977,4 23 213,0 64 1,-6 51-224,0-153-360,11-17-979,39-109 181,-16 36 905,-34 87 47,0 1 1,1-1 0,-1 0-1,0 1 1,0-1-1,0 1 1,1-1 0,-1 1-1,0-1 1,1 1-1,-1-1 1,0 1 0,1-1-1,-1 1 1,1-1 0,-1 1-1,1 0 1,-1-1-1,1 1 1,-1 0 0,1-1-1,-1 1 1,1 0 0,-1 0-1,1-1 1,-1 1-1,1 0 1,0 0 0,-1 0-1,1 0 1,0 0 0,1 0-12,-1 1 0,0 0 0,0-1 0,0 1 1,0 0-1,0-1 0,0 1 0,0 0 1,0 0-1,0 0 0,-1 0 0,1 0 1,1 2-1,18 38 221,7 43 64,-19-44-2510,-5-24-2824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4:07.5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1 263 8372,'0'0'1035,"17"0"-1011,54-3 5,-67 3-21,0-1-1,0 1 0,-1-1 1,1 0-1,0 0 0,0 0 1,-1-1-1,1 1 0,-1-1 0,1 0 1,-1 0-1,0 0 0,0-1 1,1 1-1,-2-1 0,1 1 1,0-1-1,-1 0 0,1 0 1,-1 0-1,4-7 0,-2 1-46,0-1-1,0 0 0,-1 0 0,0 0 1,2-17-1,-2 10-151,-2 0 0,0 0 1,-2-31-1,1 46 265,-1 0 0,0 0 1,1 0-1,-1 1 0,0-1 0,0 0 0,0 0 1,-1 0-1,1 1 0,0-1 0,-1 0 0,1 1 1,-1 0-1,1-1 0,-1 1 0,0 0 0,1-1 1,-1 1-1,0 0 0,0 1 0,0-1 0,0 0 1,0 0-1,0 1 0,0-1 0,0 1 0,0 0 1,0-1-1,0 1 0,0 0 0,0 0 0,-3 1 1,2-1 108,-1-1 1,1 1 0,0 1 0,-1-1 0,1 0 0,0 1 0,-1 0-1,1 0 1,0 0 0,0 0 0,0 0 0,0 1 0,0-1 0,0 1-1,0 0 1,0 0 0,1 0 0,-1 0 0,1 0 0,-3 3 0,2 2-120,0 0 1,0 0 0,1 0 0,0 1-1,0-1 1,1 1 0,0-1 0,-1 13-1,5 62-5,-2-77-47,-1 3-8,1 0 1,0-1-1,1 1 0,0-1 0,0 1 1,1-1-1,0 0 0,0 0 1,0 0-1,1 0 0,0-1 0,1 1 1,9 10-1,-10-13-286,0 0 0,0-1 0,1 1 0,-1-1 0,1 0 0,0-1 0,-1 1 1,1-1-1,1 0 0,-1 0 0,0 0 0,0-1 0,1 1 0,-1-1 0,1-1 0,-1 1 0,1-1 0,-1 0 0,9-1 1,-14 1 124,1 0 0,0 0 0,-1 0 0,1 0 1,0 0-1,-1-1 0,1 1 0,0 0 0,-1 0 1,1 0-1,-1-1 0,1 1 0,0 0 0,-1-1 1,1 1-1,-1-1 0,1 1 0,-1-1 0,1 1 1,-1-1-1,1 0 0,7-17-3725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4:07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2705,'0'0'10477,"1"7"-10074,2 17-227,0 45 0,-4-50-124,1 0 1,1 0 0,1-1-1,1 1 1,0 0 0,7 19-1,-9-36-89,0 0-1,0 1 1,1-1 0,-1 0-1,0 0 1,1 0-1,0 0 1,-1 0-1,4 2 1,-5-3 27,1-1 1,-1 0-1,1 1 0,-1-1 1,1 0-1,-1 0 1,1 0-1,-1 1 0,1-1 1,-1 0-1,1 0 0,0 0 1,-1 0-1,1 0 0,-1 0 1,1 0-1,-1 0 0,1 0 1,0 0-1,-1 0 1,1 0-1,-1-1 0,1 1 1,-1 0-1,1 0 0,-1-1 1,1 1-1,-1 0 0,1 0 1,-1-1-1,1 1 0,-1-1 1,1 1-1,-1 0 0,0-1 1,1 1-1,-1-1 1,0 1-1,1-1 0,-1 1 1,0-1-1,0 1 0,1-1 1,-1 0-1,0 1 0,0-1 1,0 1-1,0-1 0,0 0 1,9-25-8,-2-1 1,-1 0-1,4-37 1,-6 35 133,1 0 0,1 1 0,12-34 1,-17 59-119,1 1 0,-1-1 0,1 1 1,0-1-1,0 1 0,0 0 0,0 0 1,0 0-1,1 0 0,-1 0 1,1 1-1,-1-1 0,1 1 0,0-1 1,-1 1-1,1 0 0,0 0 0,0 0 1,0 1-1,4-1 0,-5 0-331,1 1 0,-1-1 0,1 1 0,0 0 1,-1 0-1,1 0 0,-1 1 0,1-1 0,0 1 0,-1-1 0,1 1 0,-1 0 0,1 0 0,2 1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4:08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3 128 6035,'0'0'8692,"4"71"-8308,-8-27-96,2-1-144,2-2-112,0-4-16,4-8-16,3-28-1745</inkml:trace>
  <inkml:trace contextRef="#ctx0" brushRef="#br0" timeOffset="1">110 1 8980,'0'0'3458,"21"2"-12118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4:08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8 592,'0'0'12267,"-3"-1"-10823,0-1-1269,-1 1 1,1 0 0,0 0 0,-1 1 0,1-1 0,-1 1 0,1 0-1,-1 0 1,1 0 0,0 0 0,-1 0 0,1 1 0,-1-1 0,1 1 0,-6 2-1,6-1-134,1 0 0,-1-1 0,1 1 0,0 0 0,0 0 0,0 0 0,0 1 0,0-1 0,0 0 0,1 1 0,-1-1 0,1 1 0,0 0 0,0-1 0,-1 1 0,2 0 0,-1 0 0,0 0 0,0 5 0,-1 3-36,0 1 0,1-1-1,0 1 1,1-1 0,0 1 0,1-1-1,3 20 1,-2-25-10,0 0 1,0 0-1,0-1 1,1 1-1,-1-1 1,1 0-1,1 1 0,-1-1 1,1-1-1,0 1 1,0 0-1,0-1 1,0 0-1,1 0 0,0 0 1,6 3-1,-4-3-43,1 1 0,-1-2-1,1 1 1,0-1-1,0 0 1,13 2 0,29-1-3488,-29-6-1346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4:09.3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280 6 9428,'0'0'3997,"-19"-2"-3197,-66-1-109,79 3-648,0 1-1,1 0 0,-1 0 1,1 0-1,-1 1 0,1 0 1,-1 0-1,1 0 0,0 1 1,0 0-1,0 0 0,0 0 1,0 0-1,1 1 0,0 0 1,0 0-1,0 0 0,0 0 1,0 1-1,-5 8 0,2-4-8,-2 3 1,1 0 0,0 0-1,1 1 1,-8 16 0,13-23-37,-1 1-1,1-1 1,0 0 0,1 1 0,0-1-1,0 1 1,0-1 0,1 1 0,-1 0-1,2-1 1,1 13 0,-2-17-11,1-1 0,0 0 0,-1 0 0,1 0-1,0 1 1,0-1 0,0 0 0,-1 0 0,1 0 0,1 0 0,-1 0 0,0-1 0,0 1-1,0 0 1,0 0 0,0-1 0,1 1 0,-1-1 0,0 1 0,1-1 0,-1 1 0,0-1 0,1 0-1,-1 0 1,0 0 0,3 0 0,41-1-1001,-43 1 915,7-1-144,0-1 1,0 0-1,-1 0 1,1-1-1,-1 0 1,0-1-1,14-7 1,52-41-1210,-6 5 588,-63 44 840,-4 2 23,0 0 1,0 1 0,0-1 0,0 1-1,0-1 1,0 1 0,0-1-1,0 1 1,0 0 0,0-1-1,0 1 1,0 0 0,1 0 0,-1 0-1,2 0 1,-2 13 2190,-10 58-931,6-60-1222,1 1 1,0 0 0,1-1 0,0 1-1,1 0 1,0-1 0,1 1 0,4 23-1,-3-32-52,-1 0 1,1 0-1,-1 0 0,1 0 0,0 0 0,0 0 0,0-1 0,1 1 0,-1-1 0,0 1 0,1-1 0,0 0 0,0 0 0,-1 0 1,1 0-1,0-1 0,1 1 0,4 1 0,23 3-3474,-10-6-2279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4:09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1 586 7491,'0'0'6860,"17"1"-7013,-11-1 150,0 1-21,-1 0 0,1-1 0,-1 0 0,1 0 0,-1-1 0,1 1 0,-1-1 0,1 0 0,-1-1 0,0 1 0,1-1 0,-1 0 0,0 0 0,0-1 0,-1 0 0,1 1 0,0-2 0,-1 1 0,0 0 0,0-1 1,0 0-1,7-8 0,8-19-253,0-1 0,-2 0 1,-2-1-1,-1-1 0,-1-1 1,-2 0-1,-1 0 0,-2-1 1,-2 0-1,-1 0 1,-2-1-1,-2-54 0,-1 89 367,-1 0 0,1 0 1,-1 1-1,1-1 0,-1 0 0,0 1 0,1-1 0,-1 1 0,0-1 0,0 1 1,0-1-1,0 1 0,-1 0 0,1-1 0,0 1 0,0 0 0,-1 0 0,1 0 0,-1 0 1,1 0-1,-1 0 0,0 0 0,1 1 0,-1-1 0,1 0 0,-1 1 0,0 0 1,0-1-1,1 1 0,-1 0 0,0 0 0,0 0 0,0 0 0,-3 0 0,0 0 74,0 1-1,0-1 0,0 1 1,0-1-1,0 1 0,1 1 0,-1-1 1,0 1-1,0 0 0,1 0 1,-1 0-1,-5 4 0,3 1-83,0 0 0,0 1 0,1-1 0,0 1 0,0 1 0,1-1 0,0 1 0,-6 16 0,-1 8 23,-10 41 0,11-27 31,2 1 0,2 0-1,2 0 1,2 1 0,3-1 0,6 65 0,-4-98-138,1-1 1,1 0 0,0 0 0,0 0 0,1 0 0,1-1 0,1 0 0,-1 0 0,2-1 0,0 1 0,0-2 0,2 1 0,-1-1 0,1-1-1,1 1 1,-1-2 0,2 0 0,22 15 0,-24-18-322,1-1-1,0 1 1,1-2-1,-1 0 1,1 0-1,0-1 1,0 0-1,14 0 1,-4-4-4643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5:20.8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0 8484,'0'0'1176,"20"17"-1096,63 57-2,-72-64-54,-1 0 1,0 1-1,0 0 1,-1 0-1,-1 1 1,0 0-1,8 17 1,-12-19 31,-1-1 1,0 1-1,0 0 1,-1 0-1,-1 0 0,0 0 1,0 0-1,-1 0 1,-1 14-1,1-20 67,-1 0-1,0 1 1,-1-1 0,1 0-1,-1 0 1,1 0 0,-1 0-1,-1 0 1,1 0 0,0 0-1,-1-1 1,0 1-1,0-1 1,0 0 0,0 1-1,0-2 1,-5 4 0,-10 7 232,0-1 0,-26 12 0,17-10-261,-65 39 74,92-52-183,-1-1-1,0 1 0,0-1 1,1 1-1,-1-1 0,0 1 1,1 0-1,-1-1 1,0 1-1,1 0 0,-1-1 1,1 1-1,-1 0 1,1 0-1,0-1 0,-1 1 1,1 0-1,0 0 1,-1 1-1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4:11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219 22 8980,'0'0'4093,"-16"0"-2781,-55-4-391,66 4-861,0 0 0,0 0 0,0 0 0,0 1 0,0-1 0,0 1 0,0 0 0,1 1 0,-1-1 0,0 1 0,1 0 0,-1 0 0,1 1 0,-1-1 0,1 1 0,0 0 0,0 0 0,1 0 0,-1 1 0,1-1 0,-1 1 0,1 0 0,0 0 0,-3 6 0,2-3-48,1 0 0,0 1-1,0-1 1,1 1-1,0-1 1,0 1-1,1 0 1,0 0-1,1-1 1,-1 1-1,1 0 1,1 0-1,1 11 1,-1-16-29,0 0 0,0 0 1,0 0-1,1-1 0,-1 1 1,1 0-1,0-1 0,-1 1 1,1-1-1,0 1 0,0-1 0,1 0 1,-1 0-1,0 0 0,1 0 1,-1 0-1,1-1 0,0 1 1,-1-1-1,1 0 0,0 0 1,0 0-1,0 0 0,0 0 0,0 0 1,0-1-1,0 1 0,0-1 1,5 0-1,-2 0-152,0 0 0,1 0 0,-1 0 0,1-1 1,-1 0-1,1 0 0,-1-1 0,0 1 0,0-1 0,0-1 0,0 1 0,0-1 0,8-6 0,-5 2-181,0-1 0,-1 0 0,0 0 0,-1-1 0,0 0-1,0 0 1,-1-1 0,0 1 0,0-1 0,-1-1 0,5-16-1,-8 20 469,0-1 0,0 1 0,-1-1 0,0 0-1,-1 0 1,0-12 0,-1 18 104,1 1 0,0-1 1,-1 0-1,0 1 0,1-1 0,-1 0 1,0 1-1,0-1 0,0 1 0,0 0 1,0-1-1,0 1 0,0 0 0,-1-1 1,1 1-1,0 0 0,-1 0 0,1 0 1,-1 0-1,1 0 0,-1 1 0,-2-2 1,4 11-191,3 157 50,-5 169 334,-1-269-323,-4 1-1,-30 127 1,35-187-92,-22 67 41,22-68-39,-1 1 1,1-2 0,-2 1 0,1 0-1,-1-1 1,1 1 0,-1-1 0,-1 0-1,-6 5 1,10-8-8,0-1 0,0 0 0,0 0 0,-1 0 0,1 0 0,0-1 0,-1 1 0,1 0 0,-1 0 0,1-1 0,-1 1 0,1-1 0,-1 1 0,1-1 0,-1 0 0,1 0 0,-1 0 0,0 1 0,1-1 0,-1-1 0,1 1 1,-1 0-1,1 0 0,-4-2 0,3 1-11,0 0 1,0-1 0,1 1 0,-1-1-1,0 0 1,1 1 0,-1-1 0,1 0 0,0 0-1,-1 0 1,1 0 0,0 0 0,0 0-1,-1-5 1,-2-6-48,1-1 1,0 1-1,1-1 0,-1-18 0,2 15 51,1 0 1,0 0-1,1-1 0,0 1 0,2 0 0,0 0 0,1 1 0,0-1 0,2 1 0,0 0 1,16-30-1,13-10-2189,3 1 1,72-79 0,-89 114-1830,-9 12-421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4:12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26 149 9524,'0'0'2281,"-5"16"-1331,4-12-927,-4 12 158,1 2 0,0-1-1,2 0 1,-2 30 0,4-42-154,0 0 0,0 0 0,1 0 0,-1 0 0,1 0 0,1 0 0,-1 0 0,1 0 0,-1 0 0,1 0 0,1-1 0,-1 1 0,1-1 0,0 1-1,0-1 1,0 0 0,0 0 0,1-1 0,-1 1 0,1-1 0,0 1 0,0-1 0,9 4 0,-8-4-22,1 0 0,0-1 0,0 0 0,0-1 0,1 1 0,-1-1 0,0 0 0,1-1 0,-1 1 0,0-1 0,1 0 0,-1-1 0,0 0 0,1 0 0,-1 0 0,0-1 0,0 0 0,0 0 0,0 0 0,0-1 0,0 0 1,-1 0-1,1 0 0,-1-1 0,0 0 0,0 0 0,-1 0 0,1-1 0,-1 0 0,0 1 0,0-1 0,4-7 0,-1 0 34,-1 0 1,0 0-1,-1 0 1,-1-1-1,0 0 1,0 0-1,-1 0 1,-1 0-1,0-1 0,-1 1 1,-1-1-1,0 1 1,-1 0-1,-3-22 1,2 29 4,0 0-1,0 0 1,0 0-1,-1 0 1,0 0 0,0 1-1,-1-1 1,0 1-1,0 0 1,0 0 0,0 0-1,-1 1 1,1 0-1,-11-7 1,9 6 22,0 1 1,-1 0-1,0 0 1,0 1-1,0 0 1,0 0-1,0 1 0,-1-1 1,1 2-1,-1-1 1,-14 0-1,21 22-3075,1-2-1417,3 4-2132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4:12.6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16568,'0'0'3297,"13"4"-7347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4:34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0 8500,'0'0'1617,"0"104"-1505,0-56 0,0 2 80,-4-2-64,-4-2 32,5-8-80,-1-5-64,2-9-16,2-7 0,0-9-1665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4:34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5795,'0'0'5578,"3"13"-5242,1 3-237,0 3 24,1 1 0,0-1 0,14 29 0,-17-44-131,-1 0-1,1 0 0,1 0 1,-1 0-1,0 0 0,1 0 0,0-1 1,0 1-1,0-1 0,0 0 0,1 0 1,-1 0-1,1-1 0,0 1 0,0-1 1,0 0-1,0 0 0,0 0 1,0 0-1,0-1 0,1 1 0,-1-1 1,7 0-1,-6-1-70,-1 0 0,0-1 0,1 1 1,-1-1-1,1 0 0,-1-1 0,0 1 1,0-1-1,0 0 0,0 0 0,0 0 0,0 0 1,0-1-1,-1 1 0,1-1 0,-1 0 0,0 0 1,1 0-1,-1-1 0,3-4 0,6-9-115,-1-1-1,-1 0 1,10-23-1,-5 9 147,-3 11-106,-3 13 2005,-10 60-966,0-15-780,1 0 0,1 0 0,3 0 1,11 55-1,-6-71-3312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4:35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286 42 3794,'0'0'6379,"-22"-6"-4693,-70-21-110,80 24-1265,0 1 0,-1 0-1,1 1 1,0 0 0,-1 1-1,-13 1 1,-5 1 398,30-2-690,1 0 0,-1 0-1,0 0 1,1 0-1,-1 1 1,0-1-1,1 0 1,-1 0-1,0 1 1,1-1 0,-1 1-1,1-1 1,-1 0-1,1 1 1,-1-1-1,1 1 1,-1-1-1,1 1 1,-1 0 0,1-1-1,-1 1 1,1-1-1,0 1 1,0 0-1,-1-1 1,1 1-1,0 0 1,0-1 0,0 1-1,-1 0 1,1-1-1,0 1 1,0 0-1,0-1 1,0 1-1,0 0 1,1 0 0,-1-1-1,0 1 1,0 0-1,1 3-25,-1 0-1,1 0 1,0 0 0,1 0-1,-1 0 1,1 0 0,1 3-1,10 12 12,1-1-1,0 0 1,1-1-1,29 24 1,-23-21-236,0 0 0,-2 1 0,20 28 0,-34-43 26,-1 1-1,-1 0 1,1-1 0,-1 1 0,0 0 0,0 1 0,-1-1 0,0 0 0,-1 1 0,1-1 0,-1 1 0,-1 0 0,1-1 0,-1 1 0,-1 0 0,-1 10 0,0-14 212,1 0 0,-1 0 0,0 0 0,0-1 0,-1 1-1,1-1 1,-1 1 0,0-1 0,1 0 0,-2 0-1,1 0 1,0-1 0,0 1 0,-1-1 0,0 1 0,1-1-1,-1 0 1,0-1 0,0 1 0,0-1 0,-4 2 0,-10 2 328,0 0 1,-1 0 0,-25 1 0,41-5-289,-10 0 150,0 0 0,0 0 1,-1-1-1,-15-2 0,28 1-247,-1 1 0,1-1-1,0 0 1,1 0 0,-1 0 0,0 0 0,0 0-1,0 0 1,0 0 0,1 0 0,-1 0 0,1 0 0,-1 0-1,1 0 1,-1 0 0,1-1 0,-1 1 0,1 0 0,0 0-1,0 0 1,0-1 0,-1 1 0,1 0 0,1-1-1,-1 1 1,0 0 0,0 0 0,0-1 0,1 0 0,-1-2-597,1 0 1,-1 0 0,1 0 0,0 0-1,0 0 1,1 0 0,-1 1-1,4-7 1,9-4-5430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4:35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1649,'0'0'12870,"16"122"-12310,-22-84-416,0 0-48,1-2-48,1-7-48,4-5-64,0-10-1825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4:36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65 9652,'0'0'4787,"99"-59"-4243,-72 54-208,3 5-192,3 0-96,-3 0-48,-7 0-80,-9 2-2593</inkml:trace>
  <inkml:trace contextRef="#ctx0" brushRef="#br0" timeOffset="1">1 242 11557,'0'0'3106,"109"31"-2642,-69-25-256,-2 1-144,-6 2-64,-9 3-384,-9 2-3842</inkml:trace>
  <inkml:trace contextRef="#ctx0" brushRef="#br0" timeOffset="2">43 505 6963,'0'0'9172,"111"15"-8948,-75-15-95,-4 2-129,-24-2-881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4:44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 9941,'0'0'0,"19"8"64,135 55 85,-90-43-40,-113-15 1802,6-5-1048,0-1 0,1-3 1,0-1-1,-63-16 0,109 22-872,1 0 0,0-1 0,-1 0 0,1 0 0,0 0 0,7-1-1,7 0 13,236 1-1844,-255 0 1839,0 0-1,0 0 1,0 0-1,1 1 1,-1-1 0,0 0-1,0 0 1,0 0-1,0 1 1,0-1 0,0 0-1,0 0 1,0 0-1,0 1 1,0-1 0,0 0-1,0 0 1,0 0-1,0 0 1,0 1 0,0-1-1,0 0 1,0 0-1,0 0 1,0 1-1,0-1 1,-1 0 0,1 0-1,0 0 1,0 0-1,0 1 1,0-1 0,0 0-1,0 0 1,-1 0-1,1 0 1,0 0 0,0 0-1,0 1 1,0-1-1,-1 0 1,1 0 0,0 0-1,0 0 1,0 0-1,0 0 1,-1 0 0,1 0-1,0 0 1,0 0-1,0 0 1,-1 0 0,1 0-1,0 0 1,0 0-1,0 0 1,-1 0 0,1 0-1,0 0 1,0 0-1,-20 5-285,-23 6 543,14-8-7126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4:52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1 163 160,'0'0'10613,"0"-5"-10586,3-3 8,1-1 0,-1 1 0,1 0 0,1 0 0,0 1 1,7-10-1,12-21 7,-16 21 7,-6 12-35,0 1-1,0-1 1,0 1 0,0 0 0,1-1 0,5-5 0,-6 15 747,-3 72-282,0 75 473,3-130-1539,0-1 0,1 1 0,1 0-1,12 36 1,-14-55-255,4 14-739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5:39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95 3842,'0'0'7240,"-6"-14"-6303,-17-44-324,18 37 470,5 21-1083,0 0 0,0 0 0,0 0 0,0 0 0,0 0 0,0 0 0,0 0 0,0-1 0,0 1-1,0 0 1,0 0 0,1 0 0,-1 0 0,0 0 0,0 0 0,0 0 0,0 0 0,0 0 0,0 0 0,0 0 0,0 0-1,1 0 1,-1 0 0,0 0 0,0 0 0,0 0 0,0 0 0,0 0 0,0 0 0,1 0 0,-1 0 0,0 0 0,0 0-1,0 0 1,0 0 0,0 0 0,0 0 0,0 0 0,1 0 0,-1 0 0,0 0 0,0 0 0,0 0 0,0 0 0,0 0-1,0 0 1,0 1 0,0-1 0,0 0 0,1 0 0,-1 0 0,0 0 0,0 0 0,0 0 0,0 0 0,0 1 0,14 15-286,4 15 442,-2 1-1,-1 1 1,-2 0 0,14 51 0,25 148 134,-41-177-236,22 187 228,-30-140-2541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5:11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75 177 96,'0'0'304,"-4"-17"-250,0-7-8,2 11 78,-1 0 0,0 1 0,0-1 0,-11-21 1,-2 4 4049,15 28-3680,0 1 0,0-1 0,0 1 0,0 0 0,0-1 0,0 1 0,0 0-1,-1-1 1,1 1 0,0 0 0,-1 0 0,1 0 0,-1 0 0,1 0 0,-5-1 670,4 8-228,2 660-560,0-665-373,3 32 65,-2-32-65,-1 1 0,1-1 1,-1 1-1,1-1 0,0 0 0,-1 1 1,1-1-1,0 0 0,0 0 1,0 0-1,0 1 0,0-1 0,0 0 1,0 0-1,1 0 0,-1-1 1,0 1-1,0 0 0,2 0 0,-1 0 163,-1-1 0,0 1 0,1-1 0,-1 1 0,1-1 0,-1 0 0,0 0-1,1 0 1,-1 0 0,1 0 0,-1 0 0,3 0 0,17-12-8341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5:51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28 1121,'0'0'8043,"-3"-5"-7389,-13-17 3756,14 38-3794,1 86-535,10 230-7,6 2-307,-4-53-60,-10-124-657,-4-115 780,3 1 0,1-1 0,10 57 0,-3-71 1,-6-21 194,0-1 0,-1 1 0,1 0 0,-1 0 0,0 9 1,-2 10 433,1 26 203,0-48-683,0-1 1,1 1-1,-1-1 1,1 0-1,0 1 1,0-1-1,0 0 1,1 0-1,-1 1 1,1-1-1,2 3 1,2 0-1755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5:52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0 4578,'0'0'8647,"-3"2"-8066,0 0-505,0 1-1,0 0 0,0 0 0,0 0 1,0 1-1,1-1 0,-1 1 0,1-1 1,0 1-1,0 0 0,1-1 0,-1 1 0,1 0 1,0 0-1,0 1 0,0-1 0,0 6 1,-3 17 117,-1 38 1,5-59-154,-3 52 179,10 103-1,-5-142-186,1 0 1,1 0-1,1 0 0,0-1 1,2 1-1,0-1 1,1-1-1,1 0 0,12 20 1,-17-32-36,0-1-1,0 0 1,0 0 0,1 0 0,-1 0-1,1 0 1,0-1 0,0 0 0,0 0 0,0 0-1,1-1 1,-1 0 0,1 0 0,0 0-1,-1-1 1,1 0 0,0 0 0,0 0 0,0-1-1,0 1 1,0-1 0,0-1 0,10-1-1,-13 1 2,1 0-1,-1 0 0,0-1 1,1 1-1,-1-1 0,0 1 1,0-1-1,0 0 0,0 0 1,-1-1-1,1 1 0,-1 0 1,1-1-1,-1 0 0,0 1 1,0-1-1,0 0 0,0 0 1,0 0-1,1-5 0,4-7 27,-1 0-1,9-32 0,-7 4 32,-2 0 0,-2 0-1,-1 0 1,-6-68 0,3 105-38,-1-2-34,0 0 0,-1 0 1,0 0-1,0 0 1,-1 0-1,0 1 0,-1-1 1,1 1-1,-1 0 1,-1 0-1,1 0 0,-1 0 1,0 1-1,-1 0 1,0 0-1,0 0 0,-6-4 1,-10 3-2346,7 9-3552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5:53.0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8308,'0'0'8196,"29"11"-7828,11-18 320,6 2-208,0-2-256,-2 0-144,-4 7-16,-2 0 16,-2 0-80,-30 0-1600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5:53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0 5539,'0'0'2449,"-8"102"-1745,2-61-272,0 2 256,1-2 97,1-3 15,2 0 81,2-4-209,0-6-384,0-4-256,10-5 48,3-5-32,2-9-48,-1-5-832,-3 0-1361,-5 0-80,-6-12-2369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5:53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63 7379,'0'0'7956,"-15"-50"-7812,41 43-32,5 5-64,3-1 32,6 3-80,1 0-1649,-28 0-2625</inkml:trace>
  <inkml:trace contextRef="#ctx0" brushRef="#br0" timeOffset="1">342 13 10805,'0'0'4354,"69"-4"-4258,-40 4-32,-4 4-64,-6 4-896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5:54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8772,'0'0'5026,"116"10"-4962,-74-13-64,-29 3-160,-1-4-3970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5:54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21 117 8132,'0'0'3986,"-3"17"-3018,2-8-846,-4 17 167,1 0 1,2 0 0,1 38 0,2-57-262,0-1 0,0 0 0,0 0 0,1 0 0,0 0 0,0-1 1,1 1-1,0-1 0,0 1 0,0-1 0,1 0 0,-1 0 0,10 9 1,-11-11-26,1 0 0,1-1 0,-1 1 0,0-1 0,0 0 0,1 0 0,0 0 0,-1 0 0,1-1 0,0 1 0,0-1 0,-1 0 0,1 0 0,0 0 0,0-1 0,0 0 0,0 1 1,0-1-1,0-1 0,0 1 0,0 0 0,6-2 0,-7 0 6,0 1 1,0-1-1,0 0 1,0 0-1,-1 0 1,1 0-1,-1 0 1,1 0-1,-1-1 1,0 1-1,0-1 1,0 0-1,0 1 1,0-1-1,-1 0 1,1 0-1,-1 0 1,0 0-1,0-1 1,0 1-1,0 0 1,-1 0-1,1-5 1,2-12 330,-1-1 1,-1-31-1,-1 41-135,0-8 189,0 0 0,-1 0 0,-2 0 1,-5-27-1,6 40-284,0-1 0,-1 1-1,1 0 1,-1-1 0,-1 1 0,1 1 0,-1-1 0,0 0 0,0 1 0,-1 0 0,1 0 0,-1 0 0,-1 0 0,1 1 0,-11-7-1,14 10-84,0-1 0,-1 1 0,1 0-1,-1 0 1,1-1 0,-1 2-1,1-1 1,-1 0 0,1 1-1,-1-1 1,0 1 0,1-1-1,-1 1 1,0 0 0,1 0-1,-1 1 1,0-1 0,1 1-1,-1-1 1,0 1 0,-3 1-1,3 0-192,1-1 1,-1 1-1,0 0 0,1 1 0,0-1 0,-1 0 0,1 1 1,0-1-1,0 1 0,0-1 0,0 1 0,1 0 0,-1 0 1,1 0-1,0 0 0,-2 5 0,-6 19-5290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5:59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1 1553,'0'0'3217,"-5"0"-2528,-27 3 9070,32-3-9706,-1 94 701,3 116-305,8-165-257,-2-18-3321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00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3 2385,'-9'-1'12655,"-25"-1"-11840,32 5-804,0-1-1,0 1 0,0-1 1,0 1-1,0 0 1,0 0-1,1 0 0,-1 0 1,1 0-1,0 0 0,0 0 1,-1 6-1,-6 43-38,4 12 73,5 107 1,1-153-15,1 0 0,0 0 0,1 0 0,8 18 0,-10-29-24,1 0 0,0 0 0,0 0 0,1 0 0,0 0 0,0-1-1,1 0 1,-1 0 0,2 0 0,-1 0 0,0-1 0,8 6 0,-9-9-5,0 0-1,-1 0 0,1-1 1,0 1-1,0-1 1,0 0-1,0 0 1,0 0-1,0-1 1,1 1-1,-1-1 1,0 0-1,0 0 0,0-1 1,0 1-1,1-1 1,-1 0-1,0 0 1,0 0-1,0 0 1,-1-1-1,1 0 0,0 0 1,0 0-1,-1 0 1,1 0-1,-1-1 1,0 1-1,0-1 1,0 0-1,0 0 0,0 0 1,-1-1-1,3-3 1,11-16 57,-1 0 1,-1-1 0,14-32 0,-22 41 51,-1-1 0,0 1 0,-1-1 0,0 0 1,-2 0-1,0 0 0,0-18 0,-2 29-86,0 0 0,0 1 0,-1-1 0,1 0 0,-1 1 0,0-1 0,0 1 0,-1-1 0,0 1 0,1-1 0,-2 1 0,1 0 0,0 0 0,-1 0 0,1 0 0,-1 1 0,0-1 0,-1 1 0,1-1 0,-1 1 0,1 0 0,-1 1 0,0-1 0,0 1 0,0-1 0,-6-2 0,4 3-30,0 0 0,-1 0 0,1 0-1,0 1 1,0 0 0,-1 0 0,-7 0 0,11 1-258,1-1 1,0 1 0,0 0-1,-1 0 1,1 0 0,0 1 0,0-1-1,0 1 1,-1-1 0,1 1 0,0 0-1,0-1 1,0 1 0,0 0-1,0 1 1,0-1 0,0 0 0,1 0-1,-1 1 1,0-1 0,1 1 0,-1 0-1,-2 2 1,-1 9-4175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5:40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303 1 5058,'0'0'2311,"10"17"-1068,-5-7-1036,4 4 57,-1 1 1,-1 0 0,0 0-1,-1 1 1,-1-1 0,6 31 0,-2 29 647,-2 145 0,-7-217-875,-1 0 0,1 1 0,-1-1 0,1 1 0,-1-1 0,0 0 0,0 0 0,-1 1 0,1-1 0,-1 0 0,1 0 0,-1 0 0,0 0 0,0-1 0,-1 1 0,1-1 0,0 1 0,-1-1 0,1 1 0,-1-1 0,0 0 0,0-1 0,0 1 0,0 0 0,0-1 0,0 1 0,0-1 0,-1 0 0,1 0 0,0 0 0,-1-1 0,1 1 0,-1-1 0,-3 0 0,-3 1 79,-1-1 0,0 0 0,1-1 0,-1 0 0,1-1 0,-1 0 1,1 0-1,0-1 0,0-1 0,-11-4 0,-81-53 847,34 18-445,67 43-522,0-1 0,1 1 0,-1-1 1,0 1-1,0-1 0,1 1 0,-1-1 0,0 0 1,1 0-1,-1 1 0,1-1 0,-1 0 0,1 0 1,0 0-1,-1 1 0,1-1 0,0 0 0,-1-1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01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8980,'0'0'6963,"79"0"-6338,-43-7-417,4 2-112,2 3-48,4 1-48,0-3-577,-33 4-3648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01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1 9060,'0'0'4688,"1"16"-4352,0 234 2028,-1-247-2349,0 0 0,0 1 0,1-1 1,-1 0-1,1 0 0,0 1 1,0-1-1,0 0 0,0 0 1,0 0-1,1 0 0,-1 0 1,1 0-1,0-1 0,0 1 1,0 0-1,0-1 0,0 1 0,1-1 1,4 3-1,-3-2-193,1 0 0,-1-1-1,1 0 1,0 0 0,0 0 0,0 0-1,0-1 1,1 0 0,-1 0 0,0 0-1,0-1 1,7 0 0,-10 0-85,-2 1 155,0-1-1,1 0 0,-1 0 0,1 0 1,-1 0-1,0 0 0,1 0 0,-1 0 1,0 0-1,1 0 0,-1 0 0,1 0 1,-1 0-1,0 0 0,1 0 0,-1 0 1,0 0-1,1-1 0,-1 1 0,0 0 1,1 0-1,-1 0 0,0 0 0,1-1 1,-1 1-1,0 0 0,0 0 0,1-1 1,-1 1-1,0 0 0,0-1 0,0 1 1,1 0-1,-1-1 0,0 1 0,0 0 1,0-1-1,0 1 0,0 0 0,1-1 1,-1 1-1,0 0 0,0-1 0,0 1 1,0 0-1,0-1 0,0 0 0,0-10-4106</inkml:trace>
  <inkml:trace contextRef="#ctx0" brushRef="#br0" timeOffset="1">27 204 6611,'0'0'10085,"-27"-36"-10037,56 27-32,5-1 16,2 1 16,3 0-16,-1 3 0,-2-1-32,0 3-657,-3 3-1375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02.1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10165,'0'0'5714,"86"0"-5554,-59 0-112,1 0-48,-5 0-736</inkml:trace>
  <inkml:trace contextRef="#ctx0" brushRef="#br0" timeOffset="1">81 181 12005,'0'0'4755,"90"-31"-4691,-54 16-64,2-8-48,-24 15-2065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02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0 191 8996,'0'0'7689,"6"-7"-7785,25-31 128,6-8-819,52-49 0,-88 95 789,-1-1 1,0 1-1,1-1 0,-1 1 0,0 0 1,1 0-1,-1-1 0,0 1 1,1 0-1,-1-1 0,1 1 1,-1 0-1,0 0 0,1 0 1,-1 0-1,1-1 0,-1 1 1,1 0-1,-1 0 0,1 0 1,-1 0-1,1 0 0,-1 0 1,1 0-1,-1 0 0,1 0 1,-1 0-1,0 0 0,2 1 1,4 13 251,-5 31 549,-2-34-513,0 72 732,-1-40-868,1 1 0,3 0 0,11 70 0,-8-100-1280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07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16 2977,'0'0'11478,"-4"-16"-11110,4 27-176,0 19-32,0 15 48,0 12-96,0 0-64,0 6-48,0 4-64,0-46-4418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08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7059,'0'0'1582,"-5"19"-1254,-1 0-199,-1 2 171,2 1 0,0 0-1,1 0 1,-1 24 0,4-23 169,-1 5 213,1 0-1,5 47 0,-4-68-635,1 0 0,1-1-1,-1 1 1,1-1 0,0 0 0,0 0 0,1 0 0,0 0-1,0 0 1,0 0 0,1-1 0,0 1 0,0-1 0,0 0-1,1 0 1,9 8 0,-10-10-33,0-1 0,1 1 0,-1-1 0,0 0 0,1 0-1,0 0 1,-1-1 0,1 0 0,0 0 0,0 0 0,0 0 0,-1-1 0,1 0 0,0 0 0,0 0 0,0 0-1,0-1 1,0 0 0,0 0 0,-1 0 0,1-1 0,0 1 0,-1-1 0,1 0 0,-1-1 0,0 1 0,0-1-1,0 0 1,0 0 0,0 0 0,0 0 0,-1-1 0,0 1 0,0-1 0,0 0 0,4-7 0,-1 0 16,-1 0 1,-1-1 0,0 1 0,0-1 0,-1 0-1,-1 0 1,0 0 0,0-1 0,-1 1-1,-1 0 1,-1-16 0,1 26-64,0 1-1,0 0 1,-1 0 0,1-1 0,0 1-1,0 0 1,-1 0 0,1 0-1,0-1 1,-1 1 0,1 0-1,-1 0 1,0 0 0,1 0-1,-1 0 1,0 0 0,0 0 0,0 0-1,1 0 1,-1 0 0,0 0-1,-2 0 1,-17-4-4737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08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10325,'0'0'4018,"128"2"-3650,-78-8-208,-1 1-48,1 0-112,-35 2-849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08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1 10293,'0'0'3473,"0"120"-3313,0-86-80,0 3 0,0-1-16,0-2-32,6-7-32,0-1-128,-1-7-2497</inkml:trace>
  <inkml:trace contextRef="#ctx0" brushRef="#br0" timeOffset="1">1 192 9572,'0'0'5555,"105"-64"-5443,-50 64-112,-32 0-992,-4 0-3571</inkml:trace>
  <inkml:trace contextRef="#ctx0" brushRef="#br0" timeOffset="2">369 143 12262,'0'0'2945,"120"4"-2913,-89 3-32,-6 5 0,-8 5-2177,-17-7-1937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09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 10021,'0'0'3681,"113"-38"-3681,-75 29-192,-26 7-3794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09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1 111 7876,'0'0'5530,"13"-15"-4818,43-46-253,-52 57-415,0 1 0,0 0 0,0 0 0,1 0-1,-1 0 1,1 1 0,0-1 0,-1 1 0,1 0-1,0 1 1,0-1 0,0 1 0,0 0-1,0 1 1,1-1 0,-1 1 0,0 0 0,0 0-1,7 1 1,6 0 59,-17-1-92,1 0-1,0 0 1,0 0-1,-1 0 1,1 1-1,0-1 1,-1 1-1,1-1 0,-1 1 1,1-1-1,-1 1 1,1 0-1,-1 0 1,1 0-1,-1 0 0,0 0 1,1 0-1,-1 0 1,0 0-1,0 1 1,0-1-1,0 0 1,0 1-1,0-1 0,0 1 1,0-1-1,-1 1 1,1 0-1,-1-1 1,1 1-1,0 2 1,1 6 26,-1 0 0,-1 0 0,1 0 0,-2 15 1,0-5 18,0-7-38,0-1 1,-2 1 0,1-1-1,-1 0 1,-1 0 0,-6 14-1,6-16-16,0 0 1,0 1-1,1-1 0,1 1 0,0 0 0,0 0 0,1-1 0,0 1 1,1 15-1,1-24-5,-1 0 1,1 0-1,0 0 0,0 0 1,0 0-1,0 0 1,0 0-1,0-1 0,0 1 1,0 0-1,1-1 0,-1 1 1,1-1-1,-1 1 1,1-1-1,-1 0 0,1 0 1,0 0-1,0 0 1,0 0-1,0 0 0,0 0 1,-1 0-1,1-1 1,1 1-1,-1-1 0,3 1 1,8 1 14,0-1 0,1 0 0,14-1 0,-17 0-3,15 0 79,51-6 0,-68 4-297,1 0 0,-1 0-1,0-1 1,1-1 0,-1 1-1,-1-1 1,1-1 0,13-8-1,-10 2-5019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5:48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83 5635,'0'0'5610,"-7"0"-4713,0 2-601,-5 0-69,-1-1 2891,48-22-1285,1 8-1635,0 1 1,1 2-1,0 2 0,75-8 1,155 8 656,-246 8-730,288 7 603,-301-7-714,177 14 257,-129-10-114,65-4-1,-2 1 9,157 2 7,-55-1-72,293 1 112,22 1 382,-126-2-481,10 1-45,62 5 156,114 40-32,-482-37-178,63-2 12,370-7 554,-252-8-7853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15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8340,'0'0'4994,"36"-3"-4450,4 3 193,2 3-545,0 1-112,-3 1-16,-3 2-16,-4 0-48,-5 5 0,-6 3-256,-9 11-2225,-12-14-1105,0 3-2769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16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0 8084,'0'0'8051,"-25"28"-8051,73-18 96,5-1-48,1-3-16,1 6 0,-2-1-32,-37-6-2657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17.2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 4050,'0'0'9535,"-9"12"-9023,3-4-492,-1 1-1,2 0 1,-1 0 0,1 0-1,1 1 1,0 0 0,0 0-1,1 0 1,0 0 0,-2 15-1,-1 29 107,2 0 0,3 1 0,6 62 0,-4-112-124,0 1-1,0-1 0,1 1 0,0-1 0,0 1 0,0-1 1,0 0-1,1 0 0,0 0 0,0 0 0,0-1 0,1 1 0,-1-1 1,1 0-1,0 0 0,1 0 0,-1-1 0,6 4 0,-7-4 5,1-2 0,0 1 0,-1 0 0,1-1 0,0 1 0,0-1 0,0 0 0,0-1 0,0 1 0,0-1 0,0 0-1,0 1 1,0-2 0,0 1 0,0 0 0,1-1 0,-1 0 0,-1 0 0,1 0 0,0 0 0,0-1 0,0 0 0,-1 0 0,1 0 0,6-4 0,1-4 12,0-1 0,0 0 0,-1 0 0,-1-1 1,1 0-1,-2-1 0,0 0 0,-1 0 0,0-1 1,-1 0-1,0 0 0,-1 0 0,-1-1 0,0 0 1,-2 0-1,3-17 0,-4 22 10,-1 0 0,0 0 0,0 0 0,-1 0 0,-4-16 1,5 24-82,-1-1 0,0 1 0,0 0 0,0-1 0,0 1 0,-1 0 0,1 0 0,0 0 0,-1 0 1,1 0-1,-1 0 0,0 1 0,0-1 0,0 0 0,0 1 0,0-1 0,0 1 0,0 0 0,0 0 1,0 0-1,-1 0 0,1 0 0,0 0 0,-1 1 0,1-1 0,-1 1 0,-4-1 0,-25 1-6619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17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7203,'0'0'8020,"38"16"-7476,17-16-336,5 3-128,8 0-64,3-1-16,-46-2-3185,-6 0-5027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18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 4114,'0'0'1905,"-27"129"-625,16-86-271,-1-2-353,8-5-224,2-7-144,2-1-160,0-9-112,4-7-16,13-9-64,6-3 16,4 0-320,-17-15-2113,-3-1-864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18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 1649,'0'0'11685,"54"-12"-11941,-10 12 336,3 5-48,7 2-32,-3-7-704,-35 0-2946</inkml:trace>
  <inkml:trace contextRef="#ctx0" brushRef="#br0" timeOffset="1">430 6 8900,'0'0'3506,"118"-2"-3506,-95 2 0,-17 9-2722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18.8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3874,'0'0'8516,"96"4"-8564,-60 1 48,-27-5-2770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19.2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86 8724,'0'0'3153,"-7"16"-2419,1 0-490,0 1 0,1 0 0,-5 29 0,8-38-182,1 0 0,1 0 0,0 0 0,0 0 0,0 0 0,1-1 0,0 1 0,1 0 0,0 0 0,0-1 0,0 1 0,1-1 0,5 10 0,-3-8-49,1 0 0,0 0 0,1-1 0,-1 1 0,2-1 0,-1-1 0,16 13 0,-17-16-9,0-1 0,0 1 0,0-1 0,0 0 0,1-1 0,-1 1 0,1-1 0,0-1 0,-1 1 0,1-1 0,0 0 0,0-1 0,7 0 0,-11 0-2,0 0 1,0 0 0,-1-1-1,1 0 1,0 1-1,0-1 1,-1 0 0,1 0-1,0 0 1,-1-1 0,0 1-1,1-1 1,-1 1-1,0-1 1,1 0 0,-1 0-1,3-3 1,-1-1 11,0 1 0,-1-1 1,1 0-1,-1 0 0,0 0 1,-1 0-1,3-8 0,1-7 52,-2 0 1,0 1-1,1-42 1,-5 46 90,1 1 0,-2-1 0,0 0 0,-1 1 1,-7-29-1,7 39-90,0-1 1,0 0-1,-1 1 1,0-1-1,0 1 1,0 0-1,-1 0 0,0 0 1,0 1-1,0-1 1,0 1-1,-1 0 1,1 0-1,-1 1 1,0-1-1,-1 1 1,1 0-1,-6-2 1,3 2 13,0 1 1,0 0 0,0 0 0,0 1 0,0 0 0,-1 0 0,1 1 0,0 0 0,-14 2 0,21-2-109,-1 0 0,1 0 1,-1 1-1,0-1 0,1 1 1,-1-1-1,1 1 0,-1 0 1,1 0-1,0-1 0,-1 1 0,1 0 1,0 0-1,0 0 0,-1 1 1,1-1-1,0 0 0,0 0 1,0 0-1,0 1 0,0-1 1,1 1-1,-1-1 0,0 1 1,1-1-1,-1 1 0,1-1 1,-1 4-1,-1 17-2846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20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7187,'0'0'7444,"11"0"-7162,234 0 2568,-245 1-2860,1 0 0,0 0 1,0-1-1,-1 1 0,1 0 0,0 0 1,-1 0-1,1 0 0,-1 0 1,1 0-1,-1 0 0,0 0 0,1 0 1,-1 0-1,0 0 0,0 1 0,0-1 1,0 0-1,0 1 0,1 7-3509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22.7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23 8196,'0'0'7521,"-2"-2"-6860,2 2-661,0 0 0,-1-1 1,1 1-1,0 0 0,0 0 0,0 0 0,0 0 0,0 0 0,0 0 1,-1-1-1,1 1 0,0 0 0,0 0 0,0 0 0,0 0 0,0-1 1,0 1-1,0 0 0,0 0 0,0 0 0,0-1 0,0 1 0,0 0 0,0 0 1,0 0-1,0 0 0,0-1 0,0 1 0,0 0 0,0 0 0,0 0 1,0-1-1,0 1 0,0 0 0,0 0 0,0 0 0,0 0 0,0 0 1,1-1-1,-1 1 0,0 0 0,0 0 0,0 0 0,0 0 0,0 0 0,0-1 1,1 1-1,-1 0 0,0 0 0,0 0 0,0 0 0,0 0 0,1 0 1,-1 0-1,0 0 0,0 0 0,0 0 0,1 0 0,-1 0 0,0 0 1,24-4 49,45 4 143,-47 0-90,147-4 648,-7 0-3994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28:21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85 8564,'0'0'4930,"20"21"-4340,8 9-467,94 91 109,-83-89-145,53 33 1,4 4-434,-94-68 169,0 0 1,0 1 0,0 0-1,-1-1 1,1 1 0,0 0-1,-1 0 1,0 0-1,1 0 1,-1 0 0,0 0-1,0 0 1,0 0 0,1 4-1,-2-5-22,0 1 0,0-1 0,0 1 0,0-1 0,0 1 0,0-1 0,-1 0-1,1 1 1,0-1 0,-1 1 0,1-1 0,-1 0 0,1 1 0,-1-1 0,0 0 0,1 0 0,-1 0 0,-1 2-1,-1 0-161,-1 0 0,1 0 0,-1 0 0,1-1 0,-1 1 0,0-1 0,0 0 0,0 0 0,0 0 0,0-1 0,-1 1 0,1-1 0,-6 1 0,-5 0 149,-1 0 0,0-1 0,1-1 0,-1 0 0,-28-4 0,35 2 821,0 0 1,0 0-1,1-1 0,-1 0 1,1 0-1,0-1 0,0 0 1,0 0-1,1-1 1,0 0-1,-11-10 0,15 12-371,1 0 0,-1 0-1,1-1 1,0 1 0,0 0 0,0-1-1,1 0 1,-1 1 0,1-1-1,0 0 1,0 0 0,0 0-1,1 1 1,-1-1 0,1 0 0,0 0-1,0 0 1,0 0 0,2-6-1,-1 1-163,1 1 0,0-1 0,1 0-1,0 1 1,0-1 0,1 1-1,8-14 1,8-5-73,0 1-1,2 1 0,1 1 1,1 0-1,1 2 1,1 1-1,1 1 1,1 2-1,0 0 1,1 2-1,46-18 0,-59 28-851,0 1 0,0 1 0,0 1 0,0 0 0,22-1 0,-22 6-4036,-13 11 1474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6:02.8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214 0 6547,'0'0'7993,"-4"24"-7852,-93 385 417,61-290-460,16-56-64,2 1 0,-16 115 0,33-167-640,-2-46-13923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23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 8692,'0'0'5042,"91"101"-4594,-91-62-47,0 3-193,-5 4-16,-20 2-80,-9-3-112,-7-4-176,20-34-3154,-1-5-3937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23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0 7828,'0'0'6178,"-76"101"-5969,70-61-49,6 1 16,0 2 48,0-5-128,0-5-48,15-4-48,6-9-16,6-7 0,5-10-64,6-3-368,-20 0-2594,-3-12-2192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25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254 12 8132,'0'0'6253,"-17"-2"-5474,0 0-558,-3-2 236,-1 2 0,1 1 0,-28 1 0,43 0-396,0 1 0,1 0 0,-1 1 0,1-1 0,-1 1 0,1-1 0,0 1 0,-1 1 0,1-1 0,0 1 0,1-1 0,-1 1 0,0 0 0,1 0 0,0 1 0,-1-1 0,1 1 0,1 0 0,-1 0 0,0 0 0,1 0 0,0 0 0,0 0 0,0 0 0,-1 7 0,-2 4-44,1 0 0,1 0 0,0 0 0,1 0 0,1 0 0,0 24 0,1-37-20,1 1 0,-1 0 0,1 0 0,0-1 0,0 1 0,-1 0 0,2-1 0,-1 1 0,0-1-1,0 1 1,1-1 0,0 0 0,-1 0 0,1 0 0,0 1 0,0-2 0,0 1 0,0 0 0,0 0 0,1-1 0,-1 1 0,0-1 0,1 0 0,-1 1 0,1-1 0,0 0 0,-1-1-1,1 1 1,0 0 0,-1-1 0,1 1 0,3-1 0,1 1-16,0-1 0,-1 1-1,1-1 1,0-1 0,-1 1-1,1-1 1,0-1 0,-1 1-1,1-1 1,-1 0 0,1 0-1,10-6 1,-2-3-181,0-1 1,17-17-1,-13 12-119,-18 16 186,0 3-13,0 0 133,0 1 0,0-1 0,0 0 1,1 0-1,-1 0 0,1 0 0,-1 0 1,1 0-1,2 2 0,-1-1 7,1 1 9,-1-1 0,1 0 0,0 0 0,0-1 1,0 1-1,1-1 0,-1 0 0,0 0 0,1 0 1,0-1-1,-1 1 0,1-1 0,0 0 1,0-1-1,-1 1 0,1-1 0,0 0 0,0 0 1,0 0-1,0-1 0,-1 0 0,1 0 0,9-3 1,0 0-51,0-1 1,-1 0-1,0-1 1,0-1-1,0 0 1,12-9-1,15-20-3111,-8-5-6908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30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47 6355,'0'0'7641,"-7"-7"-7268,-22-23-63,28 29-276,0 0 0,0 0 0,0 1 0,0-1 0,0 0 0,0 0 0,-1 1 0,1-1 0,0 1 1,0-1-1,0 1 0,-1-1 0,1 1 0,0 0 0,0-1 0,-1 1 0,1 0 0,0 0 0,-1 0 0,1 0 0,0 0 1,-1 1-1,1-1 0,0 0 0,0 0 0,-1 1 0,1-1 0,0 1 0,0-1 0,0 1 0,-2 1 0,0 0-22,0 0 0,1 1-1,-1-1 1,1 1-1,0 0 1,0 0 0,0 0-1,-2 4 1,-5 11 2,1 0-1,1 1 1,1-1 0,1 2-1,0-1 1,-3 32 0,4 3-26,3 63 0,1-105-2,1-1 0,1 0 0,0 0 0,1 0 0,0-1 0,0 1 0,1 0 0,0-1 0,9 15 0,-10-21 13,-1 1 0,1-1 0,0 0 0,0 0 0,1 0 0,-1 0 0,1 0 0,0-1 0,0 1 0,0-1 0,1 0 0,-1 0 0,1-1 0,-1 1 0,1-1 0,0 0 0,0-1 0,0 1 0,0-1 0,0 0 0,0 0 0,7 0 0,-9-1 7,-1 0-1,1 0 0,0 0 0,0 0 1,0 0-1,0-1 0,0 0 0,0 1 1,-1-1-1,1 0 0,0-1 1,-1 1-1,1 0 0,2-2 0,-2 0 3,0 0 0,-1-1 0,1 1 0,-1 0 0,0-1-1,0 1 1,0-1 0,0 0 0,2-7 0,3-12 15,-1 0 0,0-1 0,-2 0 1,-1 0-1,1-30 0,-8-123 51,-5 137 199,9 39-349,0 0-1,0 0 0,0 0 1,-1 0-1,1 0 0,0 0 1,-1 1-1,1-1 0,0 0 1,-1 0-1,1 0 0,-1 1 1,1-1-1,-1 0 0,0 1 1,1-1-1,-1 0 0,0 1 1,1-1-1,-1 1 0,0-1 1,0 1-1,1-1 0,-1 1 1,0-1-1,0 1 0,0 0 1,0 0-1,1-1 0,-1 1 1,0 0-1,0 0 0,0 0 1,0 0-1,0 0 0,0 0 1,0 0-1,0 0 0,-1 1 1,1 0-250,0 0 1,-1 0-1,1 0 0,0 0 1,1 0-1,-1 0 0,0 1 1,0-1-1,0 0 0,1 0 1,-1 1-1,1-1 0,-1 1 1,1-1-1,-1 0 1,1 3-1,-2 1-557,-4 10-2185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30.4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6147,'0'0'7427,"0"0"-7406,0 0 0,0 0-1,0 1 1,0-1 0,0 0 0,0 0 0,0 1-1,0-1 1,0 0 0,0 0 0,0 0-1,0 1 1,0-1 0,0 0 0,0 0-1,0 1 1,0-1 0,0 0 0,0 0-1,0 0 1,1 1 0,-1-1 0,0 0-1,0 0 1,0 0 0,0 0 0,0 1-1,0-1 1,1 0 0,-1 0 0,0 0-1,0 0 1,0 0 0,1 1 0,-1-1-1,0 0 1,0 0 0,0 0 0,1 0-1,-1 0 1,0 0 0,0 0 0,0 0-1,1 0 1,-1 0 0,0 0 0,0 0 0,1 0-1,-1 0 1,7 2 212,1-1 1,-1 0-1,1-1 1,-1 1-1,0-2 1,1 1-1,10-2 1,58-13 826,-64 12-925,0-1 1,5-1-241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31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0 6403,'0'0'7739,"-5"0"-6890,-17 0-433,17 0 3,8 0-310,368 5 3829,-367 2-4039,-1 11-663,-3 0-3322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35.2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35 3794,'0'0'12053,"-22"-34"-11989,18 54-16,-2 27 32,-2 23 96,1 13-80,3 1-80,4 3-32,0-6-1040,0-57-3858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36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0 976,'0'0'12646,"175"0"-12358,-62 0 209,17 0 127,15 0-208,19 0-176,2 11-144,1 4 0,-15 4-96,-24 1-288,-27 1-3057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36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 9748,'0'0'1865,"23"1"-1937,-14 0 62,3-1 46,0 0 0,0 1 0,0 1-1,-1 0 1,1 1 0,-1 0 0,1 0-1,-1 1 1,0 1 0,0 0 0,-1 0 0,0 1-1,13 10 1,-4 0 36,0 2 0,-1 0 0,-1 1 0,-1 1 0,-1 0 0,-1 1 0,0 1 0,-2 0 0,0 1 1,-2 0-1,0 0 0,-2 1 0,0 1 0,-2-1 0,-1 1 0,4 46 0,-9-63-55,1-1 0,-2 1 0,1-1 1,-1 1-1,0-1 0,-1 1 0,1-1 0,-1 1 1,-1-1-1,0 0 0,0 0 0,0 0 1,-1-1-1,0 1 0,0-1 0,0 0 0,-1 0 1,0 0-1,0-1 0,-1 0 0,-11 9 1,-13 9 77,-1-2 0,-1-2 0,0 0 0,-68 26 0,22-17 357,-92 20 0,162-46-517,3-1-79,0 0 0,-1 0 0,1 1 0,0 0 0,0 0 0,-5 3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5:33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 6019,'0'0'7870,"-4"-1"-6912,4 2-930,1-1 1,-1 0 0,0 0 0,0 0-1,0 0 1,0 0 0,0 1-1,1-1 1,-1 0 0,0 0-1,0 0 1,0 1 0,0-1 0,0 0-1,0 0 1,0 0 0,0 0-1,0 1 1,0-1 0,0 0-1,0 0 1,0 0 0,0 1-1,0-1 1,0 0 0,0 0 0,0 0-1,0 1 1,0-1 0,0 0-1,0 0 1,0 0 0,0 1-1,-1-1 1,1 0 0,0 0 0,0 0-1,0 0 1,0 1 0,0-1-1,-1 0 1,1 0 0,0 0-1,0 0 1,0 0 0,0 0-1,-1 0 1,1 0 0,0 1 0,0-1-1,0 0 1,-1 0 0,1 0-1,0 0 1,0 0 0,0 0-1,-1 0 1,1 0 0,0 0 0,0 0-1,0 0 1,-1 0 0,1 0-1,0-1 1,21 27 431,40 34-278,-58-58-72,22 21 113,18 19 129,2-2 0,2-2-1,92 57 1,-131-91-342,-5-2-4,0 0 0,1 0-1,-1 0 1,1 0 0,0-1-1,0 0 1,-1 0-1,1 0 1,8 1 0,-12-2-121,-30-5-5573,9-2 2137,7 3-525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6:03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 6899,'0'0'1377,"-19"92"-785,19-23 657,0-4 31,11-11-79,22-13-417,18-19-464,16-17-64,17-5 65,21-44-225,12-25-96,-9-17-3330,-73 41-5154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5:33.8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1 578 7603,'0'-1'6801,"1"-2"-6737,0 1 1,0 0-1,1 0 0,-1 0 1,0-1-1,1 2 0,0-1 1,-1 0-1,1 0 1,0 0-1,0 1 0,0-1 1,3-1-1,8-7 316,58-56 415,-4-2 1,-3-3-1,-2-3 1,62-100-1,-111 152-869,-11 17-36,1-1 1,0 1-1,0 0 0,0 0 0,1 0 0,-1 0 0,1 0 0,0 1 0,1 0 0,-1 0 1,8-5-1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5:45.3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9 3217,'0'0'1873,"-5"-1"-1331,0 0-117,-17-4 60,1 4 4514,5 1-3313,10 0-35,13 0-909,6 1-455,-1 0-1,0 1 1,0 0-1,0 1 0,0 1 1,-1 0-1,1 0 0,-1 1 1,20 13-1,2 2 66,55 48-1,-72-53-254,24 30 0,3 3 19,-30-33-97,0 1 1,-1 0-1,-1 1 1,-1 0-1,-1 0 1,0 1-1,-1 0 1,-1 1-1,9 33 1,-7-15 23,-2 1 0,-1 0 0,0 42 1,-6 118 40,-2-86-104,3-98 29,-2-1 1,0 0-1,0 1 0,-1-1 1,-1 0-1,0 0 0,-1 0 1,0-1-1,-8 16 0,3-14 651,1-9-4199,7-5 3244,0 0 0,1 0 0,-1 0 1,0 0-1,0 0 0,0 0 0,0 0 0,-2 0-588,1-1 0,0 0 0,-18-14-7946,12 7 6275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5:45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9893,'0'0'787,"9"20"392,-5-11-1059,69 131 2167,-65-126-2115,1-1-1,0 1 1,1-2-1,0 0 1,1 0-1,0-1 1,1 0-1,26 18 1,-34-26-170,1-1 0,0 0 0,-1 0 1,1 0-1,0-1 0,0 0 0,0 0 0,0 0 0,0 0 1,1-1-1,-1 0 0,0 0 0,0 0 0,0 0 0,0-1 1,8-2-1,-5 0 54,-1 0 1,1 0 0,-1-1-1,0 0 1,0 0-1,0 0 1,-1-1 0,0 0-1,10-10 1,-4 1-558,0 0-1,-1 0 1,-1-1 0,-1 0 0,0-1-1,0 0 1,-2 0 0,9-26-1,-13 18-4804,-3 8-1289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06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7347,'0'0'1497,"7"-2"-1428,12-3 157,0 1-1,0 1 0,0 1 0,0 1 0,1 1 0,-1 0 0,0 1 1,26 6-1,-17-2-24,1 3 0,-1 0 0,-1 2 1,0 0-1,30 18 0,-38-18-110,-1 2 1,0 1 0,-1 0-1,0 1 1,-1 1-1,-1 0 1,0 1 0,-1 1-1,-1 0 1,-1 1-1,0 1 1,-1 0 0,-1 0-1,-1 1 1,-1 0-1,0 0 1,-2 1 0,0 0-1,-2 0 1,4 34-1,-3-11-263,-2-1-1,-2 1 0,-2-1 0,-11 75 0,11-108-1172,-1 7-2026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07.2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6195,'0'0'2145,"-3"106"-1281,3-68 161,9-5-289,12-4-16,6-7-432,7-6-15,10-8-113,6-8 0,5 0-160,-36 0-1377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31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8180,'0'0'6790,"15"4"-5665,111 27 679,-47-23-2479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32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1 528,'0'0'12913,"8"4"-11414,8 1-977,0-1 0,1-1-1,-1 0 1,1-1 0,0-1 0,28-1 0,-23-1-602,11-1 53,-15 6-6491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32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0 912,'0'0'14751,"5"3"-14281,5 1-229,-1 0-1,1-1 1,0 0 0,0 0 0,0-1 0,1-1-1,15 1 1,87-3-175,-54 0-386,-43 1-1924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37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8900,'0'0'4354,"4"126"-4130,-4-58-128,0 5-32,0 2 0,-6 6-64,-2-5-160,5-54-3970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40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7491,'0'0'273,"0"135"-273,0-74-64,0-41-3426,0-4-224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6:16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75 128,'0'0'12083,"-3"0"-11147,-10 0-319,10 0 28,21 0 124,820 25 2854,-455 1-3074,-277-18-270,-1-4 1,156-16-1,362-49 36,-472 48-317,102-13 105,-150 13 76,161 1 0,-174 16 950,-36-1-3732,-18-2-6112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40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8548,'0'0'1489,"0"129"-1105,0-77-160,0-1-160,0 1-32,0-8-32,0-2-64,4-35-2177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52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206 171 3442,'0'0'9268,"-10"-8"-8190,-33-29-206,39 35-717,0 0 1,0-1-1,-1 1 0,1 1 1,0-1-1,-1 1 0,1-1 1,-1 1-1,1 0 0,-1 1 0,0-1 1,1 1-1,-1 0 0,1 0 1,-1 1-1,-5 0 0,-8 0 340,15 0-483,1-1 1,0 1 0,0 0 0,0-1-1,0 1 1,0 0 0,0 1-1,0-1 1,0 0 0,0 0-1,1 1 1,-1-1 0,0 1-1,1-1 1,0 1 0,-1 0-1,1 0 1,0 0 0,0-1-1,-1 1 1,2 0 0,-1 0-1,0 1 1,0-1 0,1 0-1,-1 0 1,0 5 0,-2 7-26,0 1 1,-1 27-1,3-12 11,0 1 0,5 36 0,-3-56 0,1 0 1,1 0-1,0-1 0,0 1 0,1-1 0,0 0 1,1 0-1,0-1 0,11 16 0,-8-14 0,0-1 1,0-1-1,1 1 0,1-1 0,0-1 0,0 0 0,0 0 0,1-1 0,0-1 0,23 11 1,-17-11-3,1 0 1,0-2-1,0 0 1,0-1-1,0 0 0,37-1 1,-46-1 5,-1-1 0,0-1 1,1 0-1,-1 0 0,0 0 0,0-1 0,0 0 1,0-1-1,0 0 0,0 0 0,-1 0 1,1-1-1,-1 0 0,0-1 0,0 0 0,0 0 1,7-8-1,-7 8 10,-1-1 0,1 0 0,-1 0 0,-1-1 0,1 0 0,-1 0 0,-1 0 0,1 0 0,-1-1 0,0 1 0,-1-1 0,0 0 0,0 0 0,0-1 0,-1 1 0,-1 0 0,0-1 0,0 0 0,0-12 0,-1 14-1,1-9 60,-1 0-1,0 0 0,-1 1 0,-1-1 0,-1 0 0,0 1 1,-1-1-1,-11-28 0,1 15 128,-1 1 0,-26-37 1,35 57-93,0 0 0,-1 0 0,0 1 0,0-1 0,0 2 0,-1-1 0,0 1 0,-1 0 0,1 1 0,-1 0 0,-16-7 1,15 10 56,0 1-1,-1 0 1,1 0 0,0 1 0,-15 2 0,-1-1-183,9 0 33,-1 2 0,1 0 0,-1 0 0,-23 10 0,12-5-6,28-8-18,1 1 0,-1-1 0,0 0 0,0 1 0,1-1 0,-1 1 0,0 0 0,1-1 0,-1 1 0,0-1 0,1 1 0,-1 0 0,1 0 0,-1-1 0,1 1 0,0 0 0,-1 0-1,1-1 1,0 1 0,-1 0 0,1 0 0,0 0 0,0 0 0,0-1 0,0 1 0,0 0 0,0 0 0,0 0 0,0 0 0,0 0 0,0 0 0,0-1 0,1 1 0,-1 1 0,1 7-905,-1 6-2421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7:07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0 7587,'0'0'6526,"-17"11"-6232,4-4-257,7-4-27,0 0-1,1 0 0,-1 1 1,1-1-1,-1 1 0,1 1 1,0-1-1,1 0 0,-1 1 1,1 0-1,0 0 0,0 1 1,0-1-1,1 1 0,0 0 0,0 0 1,0 0-1,1 0 0,-3 10 1,-3 49 68,2 0 1,3 0 0,8 91 0,-5-147-80,1 0 0,0-1 0,0 1 1,1-1-1,1 1 0,-1-1 0,1 0 1,1 0-1,-1 0 0,7 9 0,-8-14-10,1 1 0,0-1 0,0 0 0,0 1 0,0-1 0,1-1-1,-1 1 1,1 0 0,0-1 0,0 0 0,0 0 0,0 0-1,0 0 1,0-1 0,0 0 0,1 0 0,-1 0 0,1 0 0,-1 0-1,0-1 1,7 0 0,-7 0 30,0 0-1,0 0 1,0 0-1,1-1 1,-1 0-1,0 0 1,0 0-1,0 0 1,0 0-1,0-1 1,0 0-1,-1 0 1,1 0-1,3-3 1,-1 0-1,-1 0 1,0-1 0,0 0-1,-1 0 1,0 0 0,0 0-1,4-10 1,2-4 14,-2-1-1,0 1 1,-1-1 0,-1-1 0,-1 1 0,2-26-1,2-132 120,-9 176-150,0 1 0,0 0 0,0-1-1,-1 1 1,1 0 0,0-1 0,-1 1-1,0 0 1,0 0 0,1-1 0,-1 1-1,0 0 1,-1 0 0,1 0 0,0 0-1,-1 0 1,1 0 0,-1 1 0,1-1-1,-1 0 1,0 1 0,0-1 0,0 1-1,0 0 1,0 0 0,0-1 0,-2 1-1,2 0-171,-1 0 0,1 1-1,0-1 1,-1 1 0,1 0-1,-1 0 1,1 0-1,0 0 1,-1 0 0,1 1-1,0-1 1,-1 1 0,1-1-1,0 1 1,-1 0 0,1 0-1,-2 2 1,-12 12-4640,1 7-2271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7:07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9236,'0'0'5603,"149"3"-5299,-88-3-192,2 0-112,-2 0-48,-45 5-3490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7:08.1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0 6723,'0'0'5539,"-19"127"-5155,12-80 16,1-3-128,4-1-96,2-1-64,0-6-48,0-7-64,12-7 0,3-4-32,0-15-2369</inkml:trace>
  <inkml:trace contextRef="#ctx0" brushRef="#br0" timeOffset="1">22 212 8772,'0'0'7075,"-21"-35"-7091,63 34 16,13 1 32,6 0-32,6 0-320,-44 0-2465,-4 0-2065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7:08.5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0 12005,'0'0'2338,"107"0"-2290,-94 0-48,-7 12-1201</inkml:trace>
  <inkml:trace contextRef="#ctx0" brushRef="#br0" timeOffset="1">1 188 9812,'0'0'4066,"120"20"-3922,-70-20-144,-3 0-2000,-31 0-2274</inkml:trace>
  <inkml:trace contextRef="#ctx0" brushRef="#br0" timeOffset="2">360 184 176,'0'0'9842,"3"19"-9292,14 62 127,-15-76-610,-1 0 1,1 0-1,0 0 0,0-1 1,0 1-1,0 0 0,1-1 0,0 0 1,0 0-1,0 0 0,0 0 1,1 0-1,-1 0 0,1-1 0,0 0 1,0 0-1,5 3 0,-2-3 55,0 0-1,0 0 0,0-1 1,0 0-1,0-1 1,1 1-1,-1-2 0,0 1 1,11-1-1,-14 0-70,-1 0-1,0 0 0,1-1 1,-1 1-1,0-1 0,1 0 1,-1 0-1,0 0 0,0 0 1,0-1-1,0 1 0,0-1 1,0 0-1,0 0 1,0 0-1,3-3 0,-2 0 43,0 1 0,-1-1 0,1 0 0,-1 0 0,0 0 0,-1-1 0,1 1-1,2-11 1,0-2 322,-1-1-1,0 0 1,-2 0-1,0-37 1,-1 50-357,-1 1 1,-1-1 0,1 0-1,-1 1 1,0-1 0,0 1 0,-1-1-1,1 1 1,-1 0 0,-1 0-1,1 0 1,-1 0 0,1 0-1,-1 0 1,-1 0 0,1 1-1,-1 0 1,0 0 0,0 0 0,0 0-1,0 0 1,0 1 0,-1 0-1,0 0 1,0 0 0,0 0-1,0 1 1,0 0 0,-9-3-1,-5 1-176,-1 1-1,1 1 0,-1 0 1,1 1-1,-34 4 0,22 3-4182,5 6-6087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7:04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25 32,'0'0'14612,"-9"-4"-13782,-28-12-337,28 12-237,28 15-133,43 29 736,-2 1-384,3-3 0,111 49 0,-141-77-466,-19-9-2537,-63-1-11467,34 0 12295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7:05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34 249 144,'0'0'16087,"-34"-22"-15878,72-7 79,10-6 160,9-1-336,1 0-80,3 0-32,6-5 0,-48 27-1729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7:18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545 1 4050,'0'0'6003,"-7"0"-5809,-10 1 110,0 1-1,-1 1 1,1 0-1,1 2 1,-1 0-1,-23 10 1,-99 54 114,128-62-411,0 1 0,0 0 1,1 1-1,0 0 0,1 0 1,0 1-1,0 1 0,-8 12 0,-53 98 55,55-93-50,4-5-12,0 1 1,2 0 0,0 1-1,2-1 1,0 2 0,-2 26-1,3 10 15,1 84 0,5-140 81,1 0 0,0 0 0,0 0 0,1 0 0,-1 0-1,5 7 1,8 10-2180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7:19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 5635,'0'0'4001,"-21"131"-2720,21-83-401,4-7-63,15-8-225,8-9-256,3-12-128,8-12-160,8 0-48,6-28 96,3-23-64,-1-18-32,-41 34-2497,-11 6-5474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6:24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2613 8164,'0'0'768,"-1"0"-359,1-9-271,12-28 288,1 0 1,31-59-1,-33 72-368,465-908 537,-455 894-574,3 1 0,1 1 0,2 1 0,1 2 0,2 1 0,1 1 0,1 1 0,39-26 0,38-24 268,174-97 1,-262 167-257,1 1 0,1 0 1,-1 2-1,1 0 0,45-6 0,-22 8 65,0 3 0,52 3 0,-82 0-57,-1 1-1,1 1 0,-1 1 0,0 0 1,0 1-1,25 12 0,83 51 213,-117-65-241,82 54 287,97 80 1,66 79 130,-127-106-373,-55-56 16,136 81 1,-15-12-2,-171-109-64,56 41 41,98 54 0,-146-95-36,0-1 0,0-2 0,1 0 0,1-2 0,0-1 1,0-1-1,57 5 0,-37-10 24,1-1 1,-1-3-1,98-16 1,-115 11-51,0-1 0,-1-2 1,0-1-1,-1-2 0,0 0 1,55-36-1,85-77 172,-27 19-75,-75 61-92,-2-4 0,-3-2 0,82-88 0,169-198 210,-226 252-123,173-130 0,265-164-28,-265 219-54,-243 150 46,-1 0 1,20-18-1,-24 18 178,-1 1 0,1 1-1,1 0 1,-1 1-1,16-6 1,24-6 48,0 3-1,1 3 1,1 1 0,0 3 0,1 3-1,105-1 1,-15 6-138,190 6 66,-11 39 3,-292-36-31,0 1 0,-1 2 1,34 16-1,91 49 310,-31-13-226,-82-43-155,-1 1-1,-1 2 1,-1 3 0,-1 1 0,52 43 0,-83-61-92,194 168 276,-149-134-178,113 67 0,-127-87-110,67 25 1,-88-40-51,0-1 0,1-1 0,-1-1 0,1 0 0,0-2 0,21 1 0,-35-3-506,15-2-158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7:19.7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 9252,'0'0'4963,"11"0"-4497,20 2 305,0-1 0,-1-2 0,1-1 0,53-10 0,-36-6-116,-33 11-3459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7:23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 8884,'0'0'6222,"-2"16"-6012,-1 15-128,2 0 0,1 0-1,2 1 1,9 54 0,-9-79-398,11 37 1104,-12-42-1113,0 0 0,0 0 1,0 1-1,0-1 0,1 0 0,-1 0 0,1 0 1,-1 0-1,1-1 0,0 1 0,0 0 1,-1-1-1,1 1 0,5 2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7:24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805 15 1217,'0'0'9225,"-9"-2"-8457,-19-3-162,0 1-1,0 2 0,0 0 0,-42 4 0,48 0-524,1 1 0,-1 0 0,1 2-1,-1 1 1,2 0 0,-38 17-1,20-1-31,1 1-1,0 1 0,2 3 1,1 0-1,1 3 0,2 0 1,1 2-1,-39 53 0,59-70-25,0 0-1,1 1 0,1 0 1,0 0-1,1 1 1,1 0-1,1 0 0,0 0 1,-4 36-1,4-7-3435,4 0-3693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7:24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1 4338,'0'0'6611,"-46"103"-5955,46-50 273,7 1 239,18-6-736,10-7 385,7-12-417,7-12-256,11-12 32,3-5-112,-2 0-64,-8-27-496,-43 10-4882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7:25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64,'0'0'13446,"5"0"-13446,26-2 400,5-3 65,1 0-369,-1 1-16,-2 3-80,-28 1-1633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7:25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22 608,'0'0'14775,"118"-17"-14519,-76 14-192,0 1 0,-3 2 0,-5 0-64,-9 0-2001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7:26.0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0 368,'0'0'14727,"86"22"-14503,-31-22-112,2-1-48,-3-3-64,-8 3-336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7:26.4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 9812,'0'0'3570,"87"-11"-3282,-37 6-208,2 0 16,-5-2-96,-35 4-2849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42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64 416,'0'0'10063,"-3"-14"-8814,0-1-1239,-3-20 2105,3 40-1104,2 30-825,0 253 93,3 322-126,-2-605-317,0 14 411,6 37-1,5-20-1350,-10-34 673,0 1 0,1-1 1,-1 0-1,1 0 1,-1 0-1,1 0 0,0 0 1,0 0-1,0-1 1,4 4-1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6:42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 4370,'0'0'6331,"-1"22"-5696,-3 1-373,2-10-86,1 0 1,-1 1-1,2-1 0,0 0 1,1 1-1,0-1 0,1 0 0,4 18 1,0-8 53,1-1 1,1 0-1,1-1 1,0 1 0,17 23-1,-22-38-205,0-1 0,0 0 0,1 0 0,0 0 0,1-1 0,-1 0 0,1 0 0,0 0 0,0-1 0,0 0 0,1 0 0,-1 0 0,1-1 0,0 0-1,0 0 1,0-1 0,1 0 0,-1 0 0,0-1 0,9 1 0,-7-1 3,1-1-1,-1 0 0,1 0 1,17-4-1,-23 3-18,0-1 0,0 1 0,0-1 0,0 1 0,-1-1 0,1-1 1,-1 1-1,1 0 0,-1-1 0,0 0 0,1 1 0,-1-1 0,3-5 0,24-35 113,-1-1-1,36-78 0,-19 33-5220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7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1 7315,'0'0'419,"0"13"-43,33 677 1719,-31-617-2018,28 1225 278,-54-785-223,-28 0 768,21-228 5,23-214-867,-41 651-567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7:27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40 664 3105,'0'0'3856,"-5"5"-2955,2-1-666,2-2-153,0-1-1,0 1 1,-1 0 0,1-1 0,0 1-1,-1-1 1,1 1 0,-1-1 0,0 0 0,1 0-1,-1 0 1,0 0 0,-2 1 0,3-2 52,1 0 1,0 0 0,-1 0-1,1 0 1,0 0 0,-1 0-1,1-1 1,-1 1 0,-1-2 942,2 2-942,-1-1-1,1 1 1,0 0 0,0-1-1,0 1 1,0 0 0,-1-1-1,1 1 1,0-1 0,0 1-1,0 0 1,0-1 0,0 1-1,0-1 1,0 1 0,0 0-1,0-1 1,0 1 0,0-1 0,0 1-1,0-1 1,0-24-991,1 18 1291,0-21-320,1 0 0,2-1 0,1 1-1,1 1 1,18-50 0,-3 24 350,54-98 1,-63 130-420,1-1 1,1 2 0,1 0 0,1 1 0,0 0-1,1 1 1,1 1 0,1 1 0,1 0 0,23-14-1,-41 29-146,0 0-1,0 0 0,1-1 1,-1 1-1,0 1 0,1-1 1,-1 0-1,1 0 0,-1 1 1,1 0-1,4-1 0,-6 2-175,0-1-1,0 0 1,-1 1-1,1-1 1,0 1-1,-1-1 1,1 1-1,2 2-1105,-3-2 1105,1-1 1,-1 1-1,1 0 1,-1 0-1,0 0 1,1-1-1,-1 1 1,0 0-1,0 0 1,0 0-1,1 0 1,-1-1-1,0 1 1,0 0-1,0 0 1,0 0-1,-1 0 1,1-1-1,0 1 1,0 0-1,0 0 0,-1 1 1,-3 13-4305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7:28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6099,'0'0'5285,"0"11"-4690,0 3-365,2 0 0,-1 0 0,2 0 0,0 0 0,7 22 0,-7-30-167,-1 0-1,1 0 1,0 0-1,0 0 1,1-1 0,0 1-1,0-1 1,0 0-1,1 0 1,-1 0-1,1-1 1,0 0-1,1 0 1,-1 0 0,1 0-1,8 3 1,-7-4-47,-1-1 1,1 1-1,0-2 1,0 1-1,0-1 1,0 0 0,0 0-1,0-1 1,0 0-1,0 0 1,0-1 0,0 0-1,0 0 1,0-1-1,0 0 1,0 0-1,-1 0 1,1-1 0,8-5-1,0 0-94,-2-1 0,1-1 1,-2 0-1,1-1 0,-1 0 0,16-21 0,-5-2-2798,-9 3-1974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7:31.8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260 137 8084,'0'0'5050,"19"-3"-4668,86-16 537,161-7 0,-265 26-850,-8 0 761,-573-21 1347,519 17-1484,59 2-528,7-1-176,11-1-92,87-9 50,1 4-1,142 7 1,-236 2-108,0 0 1,0 1-1,-1 0 0,1 0 0,-1 1 1,1 1-1,11 4 0,-48 0-218,-318 9 2458,354-17-2088,0-1 1,1 1 0,-1-2-1,0 1 1,17-8 0,14-4-17,12 2-544,67-7 0,-73 15-1797,82 3 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7:49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8916,'0'0'1772,"22"0"-1308,76 0 791,442 15 1734,-322-6-2624,-28-3-103,-153-1-745,-27 0-3100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8:34.2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 7908,'0'0'2041,"0"14"-1527,0 19-325,0 80 1713,-1-95-1559,-1 0 0,0-1-1,-1 0 1,-8 27 0,-23 36 28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8:31.0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18 6883,'0'0'7988,"-2"-2"-7471,2 1-497,-1 0 0,1 0-1,-1 0 1,1 0 0,0 1-1,-1-1 1,1 0-1,-1 0 1,0 1 0,1-1-1,-1 1 1,1-1 0,-1 0-1,0 1 1,0-1-1,1 1 1,-1-1 0,0 1-1,0 0 1,0-1 0,1 1-1,-1 0 1,0-1-1,0 1 1,0 0 0,0 0-1,0 0 1,0 0 0,0 0-1,1 0 1,-1 0-1,0 0 1,0 0 0,0 1-1,0-1 1,0 0 0,0 0-1,1 1 1,-1-1 0,0 1-1,0-1 1,0 0-1,1 1 1,-1 0 0,0-1-1,1 1 1,-1-1 0,0 1-1,1 0 1,-1-1-1,1 1 1,-1 0 0,1 0-1,0 0 1,-1 0 0,-4 7-7,1-1 0,0 1 1,1 0-1,0 1 0,-2 8 1,-6 35-27,3 0 1,2 1 0,2-1-1,5 89 1,-1-124 9,1-1-1,1 1 0,0-1 0,1 0 1,1 0-1,1 0 0,0 0 1,1-1-1,0 0 0,2 0 1,-1 0-1,12 14 0,-17-26 3,0 0 0,0-1-1,0 1 1,1 0 0,-1-1 0,1 0-1,-1 1 1,1-1 0,0 0 0,0 0-1,0-1 1,0 1 0,0-1 0,1 1-1,-1-1 1,0 0 0,1 0-1,-1 0 1,1-1 0,-1 1 0,1-1-1,-1 0 1,1 0 0,-1 0 0,1 0-1,-1-1 1,1 0 0,-1 1 0,4-2-1,0-1 26,0-1-1,-1 1 0,1-1 0,-1 0 0,0 0 1,0-1-1,-1 0 0,1 0 0,-1 0 1,0-1-1,0 0 0,5-8 0,4-9 42,-1 0 0,0-2 0,-2 1 0,-1-1 0,-1-1 0,9-40 0,-10 21 10,-1 0 1,-3-1 0,-1-47 0,-3 85-25,0 0 0,-1 0 0,0 1 0,-1-1-1,0 1 1,0-1 0,0 1 0,-1 0 0,-7-13 0,8 17-113,0 0 1,1 1-1,-2-1 1,1 1-1,0-1 0,0 1 1,-1 0-1,1 0 1,-1 0-1,0 0 1,-2-1-1,2 2-211,1 0 1,-1 0-1,1 0 1,0 1-1,-1-1 0,1 1 1,-1 0-1,0 0 1,1-1-1,-1 2 1,1-1-1,-1 0 0,1 0 1,-1 1-1,-3 1 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8:31.4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 12710,'0'0'3569,"132"17"-2992,-64-17-273,1 0-256,-4-10 80,-2-17-128,-50 13-1937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8:33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13190,'0'0'1793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8:34.6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 10133,'0'0'5026,"0"-20"-7843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8:35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5 9845,'0'0'6485,"-9"5"-5933,143-4 1022,148-2 257,-233-4-1447,-47 0-793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7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7 115 7347,'0'0'1598,"0"0"-1596,0 0 0,-1 0 0,1 0 0,0 0 0,0 0 0,0 0 0,-1 0 0,1 0-1,0 0 1,0 0 0,-1 0 0,1 0 0,0 0 0,0 1 0,0-1 0,-1 0 0,1 0 0,0 0-1,0 0 1,0 0 0,0 0 0,-1 0 0,1 1 0,0-1 0,0 0 0,0 0 0,0 0 0,-1 0-1,1 1 1,0-1 0,0 0 0,0 0 0,0 0 0,0 1 0,0-1 0,0 0 0,0 1-1,10 0 82,1 0-1,-1 0 1,1-1-1,13-1 0,9-1 91,1157-39 2049,-806 13-2008,625-23 346,-976 51-560,1075 30 112,158 35 899,-663-59-478,990 7 471,-1263 14-866,-230-15-119,-99-12-232,0 0 0,0 0 0,0 0 0,0 1 0,0-1 0,0 0 0,0 0 0,0 0 0,0-1 0,0 1 0,0 0 0,0 0 0,0-1 0,0 1 0,0 0 0,0-1 0,0 1 0,0-1 0,0 1 0,0-1 0,0 1 0,1-2-1,-2 1-55,0 0-1,0 0 0,0 0 0,1 0 0,-1 0 0,0 0 1,0-1-1,-1 1 0,1 0 0,0 0 0,0 0 0,0 0 0,-1 0 1,1 0-1,0 0 0,-1 0 0,1 0 0,-1 0 0,0 0 1,1 0-1,-1 0 0,0 1 0,0-2 0,-16-17-2406,2 7 1873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8:40.2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6179,'0'0'2300,"6"11"-1831,0 1-345,0 0 0,-1 0-1,-1 0 1,0 0 0,-1 1-1,0-1 1,2 18 0,-5-26-74,2 28 313,-1 0 0,-4 33 0,23-98 53,-12 13-359,1 2 0,1-1 0,1 1 0,21-27-1,-28 40-67,1 0-1,0 0 1,0 1-1,0-1 0,0 1 1,1 0-1,-1 1 1,1-1-1,0 1 1,0 0-1,1 1 0,-1-1 1,0 1-1,1 0 1,0 1-1,-1 0 0,1 0 1,9 0-1,-12 1 24,0 0 0,0 0-1,0 0 1,0 1-1,-1 0 1,1 0 0,0 0-1,0 0 1,0 0 0,-1 1-1,1 0 1,-1-1 0,1 2-1,3 2 1,-2-1 19,-1 1 1,0 0 0,0 0-1,0 0 1,0 0-1,-1 1 1,0-1 0,3 8-1,1 2 31,-2 1-1,0 0 0,-1-1 1,0 1-1,-1 1 0,1 20 1,-3 105 82,-3-76-80,0 15-32,0-44-22,2 0 0,1 1 0,11 67 0,-11-96-15,1-1 1,1 0 0,0 0-1,0 0 1,1 0-1,0 0 1,0-1 0,0 1-1,1-1 1,7 7-1,-9-11-11,-1-1-1,1 1 1,0-1-1,0 0 0,0 0 1,1 0-1,-1 0 1,0-1-1,1 1 1,-1-1-1,1 0 0,-1 0 1,1 0-1,0-1 1,-1 1-1,1-1 0,0 0 1,0 0-1,-1 0 1,1 0-1,0-1 1,-1 1-1,1-1 0,0 0 1,-1 0-1,4-2 1,1 0-126,0-1 1,-1 0 0,1 0 0,-1-1-1,0 1 1,-1-2 0,1 1 0,-1-1 0,0 0-1,-1 0 1,1 0 0,-1-1 0,0 0-1,-1 0 1,7-13 0,2-13-6724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8:54.2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6435,'0'0'2065,"24"-7"8225,7 5-10175,26 2 6,109 15 0,-113-8-95,66 0-1,-77-7-7,-1 3 0,1 1 0,49 12 0,-25-3 6,0-2-1,83 2 1,-113-11-25,118-1 104,-8 0 887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8:55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11685,'0'0'622,"17"-1"-491,-6 1-111,-3-1 8,1 0 0,-1 1-1,0 0 1,1 1 0,-1 0 0,0 0 0,0 0-1,0 1 1,0 1 0,0-1 0,0 1-1,8 5 1,-2 1 21,0 0 0,-1 1 0,0 0 0,-1 1 0,0 0-1,0 1 1,-2 1 0,1 0 0,-2 0 0,0 1 0,0 0 0,-1 0 0,-1 1-1,0 0 1,-1 1 0,-1-1 0,-1 1 0,0 0 0,-1 1 0,0-1-1,0 33 1,-2-23-21,-1 1 0,-2-1 0,-5 34 0,3-44-23,0 0 0,0 0 0,-2-1 0,0 0 0,-1 0 0,-13 21 0,14-26 1,-2 0-1,1 0 0,-1 0 1,0-1-1,-1-1 1,-13 12-1,19-18 6,1 0 0,0-1 0,0 1 0,-1-1 0,1 1 0,-1-1 0,1 0 1,-1 0-1,1 0 0,-1 0 0,0 0 0,1 0 0,-1-1 0,0 0 0,0 1 0,0-1 0,1 0 0,-1 0 0,0-1 0,0 1 0,0 0 0,1-1 0,-1 0 0,0 0 0,1 0 0,-1 0 0,1 0 0,-1 0 0,1-1 0,-1 1 0,1-1 0,0 1 0,0-1 0,-4-4 0,1 0 61,0 0 0,1-1 0,0 0 0,0 0 0,1 0 0,0 0 0,0 0 0,1-1 1,-1 1-1,2-1 0,-2-8 0,-1-12 221,1-50 1,3 71-251,0 0 0,1-1 0,-1 1 1,1 0-1,1 0 0,-1 0 0,1 0 1,0 0-1,1 0 0,0 1 0,0-1 1,0 1-1,1 0 0,0 0 0,0 0 0,0 0 1,1 1-1,0-1 0,0 1 0,1 0 1,-1 1-1,1-1 0,9-4 0,6-4 67,0 2 1,1 1-1,0 1 0,1 0 0,0 2 0,0 1 0,44-7 0,1 6-981,93 2 0,-160 4 577,0 1 0,-1 0 0,1 0 0,0 0 0,0 0 0,0 0 0,0 0 0,0 0 0,0 0 1,0 0-1,0 1 0,0-1 0,-1 0 0,1 0 0,0 1 0,0-1 0,1 1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8:56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 7043,'0'0'8636,"2"-4"-8582,-2 3-50,1-1 0,0 1 1,0-1-1,0 1 0,0 0 1,1 0-1,-1-1 1,0 1-1,0 0 0,1 0 1,-1 0-1,0 1 1,1-1-1,-1 0 0,1 0 1,-1 1-1,1-1 1,1 0-1,3 0 10,0 0 0,-1 0 0,1 0 0,0 1 0,8 0 0,-1 1 3,-1 1 0,0 0 0,0 1 0,-1 0 0,17 6 0,-14-2-2,-1 0 1,0 0-1,0 1 0,0 1 1,-2 0-1,1 1 1,-1 0-1,0 1 0,-1 0 1,0 0-1,-1 1 0,0 1 1,-1 0-1,-1 0 1,12 27-1,-10-17 4,-2 1 1,0 0 0,-2 1-1,0-1 1,-2 1-1,0 0 1,-2 0-1,-4 47 1,2-62-15,0 0 0,-1-1 0,0 1 1,0-1-1,-1 0 0,0 0 0,-1 0 0,0 0 1,-1 0-1,0-1 0,0 0 0,0 0 1,-1 0-1,-1 0 0,1-1 0,-1 0 1,0-1-1,-1 0 0,1 0 0,-1 0 1,-1-1-1,1 0 0,-1-1 0,1 1 1,-1-2-1,-1 1 0,1-1 0,0-1 1,-15 2-1,15-2 13,0-1 0,0-1 0,0 1 0,0-2 0,0 1 0,-1-1 0,1-1 0,0 0 0,-14-4 0,19 4-13,0 0 0,0 0 0,1 0 1,-1-1-1,1 1 0,0-1 0,0 0 0,0 0 0,0 0 1,0 0-1,0 0 0,1-1 0,-1 1 0,1-1 0,0 0 1,0 1-1,1-1 0,-1 0 0,1 0 0,0 0 0,0 0 1,-1-8-1,1 5 3,0 0-1,0 0 1,0 0 0,1-1 0,0 1 0,1 0-1,-1 0 1,1 0 0,1 0 0,-1 0 0,1 0-1,1 0 1,-1 1 0,1-1 0,0 1 0,0-1 0,1 1-1,0 0 1,0 0 0,1 1 0,-1-1 0,1 1-1,0 0 1,1 1 0,-1-1 0,1 1 0,8-5-1,6-3 36,2 1-1,0 0 0,0 2 0,0 0 0,1 2 0,1 0 0,-1 2 0,31-4 0,23 2-172,89 4-1,-139 3-8,-2 0-2105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8:57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1 8132,'0'0'2785,"-17"11"-2153,2-3-468,8-5-88,0 1 1,0 0 0,1 0 0,-1 1 0,1 0 0,0 0-1,0 0 1,0 1 0,1-1 0,0 2 0,0-1 0,1 0-1,-1 1 1,2 0 0,-6 10 0,1 8 183,1 1-1,0-1 1,2 2 0,-2 35 0,6 108 506,1-161-736,1 0-1,0 0 1,1-1 0,0 1 0,0 0-1,1-1 1,0 1 0,1-1 0,-1 0-1,11 14 1,-12-18-22,0-1 0,1-1 0,-1 1 0,1 0 0,0-1 0,0 1 0,0-1 0,0 0 0,0 0 0,0 0 1,1 0-1,-1-1 0,1 1 0,-1-1 0,1 0 0,-1 0 0,1 0 0,0 0 0,-1-1 0,1 0 0,0 0 0,0 0 0,0 0 0,-1 0 0,1-1 0,0 1 0,-1-1 0,7-2 0,-5 1 9,-1 0-1,1-1 0,0 1 1,-1-1-1,1 0 1,-1 0-1,0 0 0,0-1 1,0 0-1,0 0 1,-1 0-1,6-7 0,2-7 222,18-35-1,-26 46-181,10-18 54,-2 0 0,-1-1 0,-1 0 0,-2-1 0,0 0 0,-2 0 0,0-1 0,0-49 0,-5 74-137,-1-1 0,1 0 0,-1 1 0,0-1 0,0 0 0,0 1 0,0-1 0,-1 1 0,1-1 0,-1 1 0,0 0 0,0 0 0,0 0 0,-1 0 0,1 0 0,-1 0 0,1 1 0,-1-1 0,0 1 0,0-1 0,0 1 0,0 0 0,-1 1 0,-5-4-1,6 4-611,-1 0-1,1 0 0,-1 0 1,1 0-1,-1 1 0,1-1 0,-1 1 1,1 0-1,-1 0 0,-4 1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8:58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11477,'0'0'5123,"121"53"-4643,-66-41-336,1 0-32,1-5-64,0-2-48,-5-3-1457,-41-2-2801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8:58.4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173 226 7395,'0'0'5288,"-2"15"-5098,1-6-136,-1 3 35,1 0-1,1 0 1,0-1-1,0 1 1,1 0 0,1 0-1,4 19 1,3-2 0,-2 1 0,-2-1 1,0 1-1,-2 0 0,-1 34 1,-3-55-55,0 0 1,-1 1 0,0-1 0,-1 0-1,1-1 1,-2 1 0,1 0-1,-1-1 1,-1 0 0,1 0-1,-2 0 1,1 0 0,-1-1-1,0 0 1,0 0 0,-1-1-1,0 1 1,0-1 0,0-1-1,-1 0 1,0 0 0,0 0-1,0-1 1,-1 0 0,1-1-1,-17 5 1,23-7-76,1-1 0,-1 0 0,1 0 1,-1 1-1,1-1 0,-1 0 0,1 0 0,-1 0 0,1-1 1,-1 1-1,1 0 0,-1 0 0,1-1 0,0 1 0,-1-1 1,1 1-1,0-1 0,-1 0 0,1 0 0,0 1 0,-1-1 1,1 0-1,0 0 0,-1-2 0,1 1-344,-1 0 0,2 0 0,-1 0 0,0 0 1,0 0-1,1 0 0,-1 0 0,1 0 0,-1 0 0,1 0 0,0-4 0,0-27-5963</inkml:trace>
  <inkml:trace contextRef="#ctx0" brushRef="#br0" timeOffset="1">218 0 10805,'0'0'4114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8:58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218 0 8292,'3'16'1414,"18"93"516,-6 1-1,3 193 1,-18-292-1830,-1 0 1,0-1-1,0 1 0,-1 0 0,-1-1 1,1 0-1,-2 1 0,0-1 0,0 0 0,0-1 1,-10 15-1,10-18-28,0-1-1,0 0 1,-1 0 0,1 0-1,-1-1 1,0 0 0,0 0-1,0 0 1,-1 0 0,1-1-1,-1 0 1,0 0 0,0-1-1,0 1 1,0-1 0,-1-1-1,1 1 1,0-1 0,-1 0-1,-7 0 1,10-1-93,1 0-1,0-1 1,0 1-1,-1-1 1,1 0 0,0 0-1,0 0 1,0 0-1,0-1 1,0 1 0,0-1-1,0 1 1,1-1-1,-1 0 1,1 0 0,-1 0-1,1-1 1,-1 1 0,1-1-1,0 1 1,0-1-1,1 0 1,-1 0 0,0 1-1,1-1 1,0 0-1,-2-4 1,-3-11-649,1 1 1,0-1-1,-3-32 0,7 45 461,-12-124-5412,10 38-1508,3 59 5163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8:59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0 116 10309,'0'0'6483,"161"-24"-5171,-85 24-399,6 0-481,4-12-304,2-3-16,-10-6-64,-9 2-48,-15 4 0,-16 6-1857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8:59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0 368,'0'0'0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239 0 5330,'0'0'4082,"20"7"-3012,64 24-181,-77-27-779,0 0 1,-1 0 0,1 0 0,-1 1 0,0 0 0,0 0 0,-1 1 0,0 0 0,0 0 0,0 0 0,0 0 0,-1 1 0,0 0 0,3 7 0,0-1 9,-3-7-92,-1 0 0,0 0-1,0 1 1,0 0-1,-1-1 1,0 1 0,0 0-1,0 0 1,-1 0-1,0 0 1,-1 0 0,0 0-1,0 0 1,0 1-1,-1-1 1,0 0 0,0 0-1,-1 0 1,0 0-1,0-1 1,0 1 0,-1 0-1,0-1 1,-1 0-1,-7 12 1,-22 16 87,0-1 1,-2-2-1,-2-2 0,-55 35 0,77-54-277,0-2 1,-1 0-1,0 0 0,-25 6 0,31-11-1180,0-1 0,0 0 1,0-1-1,0 0 0,-15 0 0,5-3-3671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00.0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243 0 6067,'0'0'3271,"-17"9"-1495,11-6-1621,-3 1-62,0 0 1,1 1-1,0 0 1,0 0-1,0 1 0,1 0 1,0 0-1,0 1 0,1 0 1,-1 0-1,1 0 1,1 1-1,-7 11 0,-7 22 372,2 1-1,2 1 0,1 0 0,3 0 0,1 2 0,-5 61 0,3 272 1369,13-350-1792,-1 13 28,3-1 1,14 77-1,-13-99-63,0 0 0,2 0-1,0-1 1,1 0-1,1-1 1,1 1-1,0-2 1,19 27 0,-22-36-90,0 0 1,0-1-1,0 0 1,1 0-1,-1 0 1,1 0 0,0-1-1,1 0 1,-1-1-1,14 5 1,-16-7-380,-1 1 0,1-1 0,0 0 1,-1 0-1,1-1 0,0 1 0,-1-1 0,1 0 1,0 0-1,0-1 0,-1 0 0,1 1 0,0-1 1,-1-1-1,1 1 0,-1-1 0,0 0 0,9-4 0,-12 4-117,1 1 0,0-1 0,-1 0 0,1 0 0,-1 0-1,0 0 1,1 0 0,-1 0 0,0 0 0,0 0 0,0 0-1,0-3 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00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177 1 14455,'0'0'557,"13"17"-130,88 127 691,-77-111-1017,2-1 1,0-2-1,56 49 0,-72-71-244,23 22 175,-31-29-235,-1 0-1,0 1 1,0-1 0,0 0-1,0 1 1,0-1 0,0 1 0,-1-1-1,1 1 1,0 0 0,-1-1-1,1 1 1,-1 0 0,1-1 0,-1 1-1,0 0 1,0 0 0,0-1-1,0 1 1,0 3 0,-1-4 33,0 1 1,0-1-1,0 1 0,0-1 1,-1 1-1,1-1 0,0 0 1,0 1-1,-1-1 0,1 0 1,-1 0-1,1 0 1,-1 0-1,0 0 0,1-1 1,-1 1-1,0 0 0,0-1 1,1 1-1,-1-1 0,0 0 1,-2 1-1,-47 4-1255,43-5 1141,-190-2 1694,161-1 442,-1-2 1,1-2 0,-44-14-1,80 21-1779,1 0 1,-1 0-1,0 0 0,0 0 0,0 0 0,1-1 1,-1 1-1,0 0 0,0-1 0,0 1 0,1 0 1,-1-1-1,0 1 0,1-1 0,-1 1 0,0-1 0,1 1 1,-1-1-1,1 0 0,-1 1 0,1-1 0,-1 0 1,1 1-1,-1-1 0,1 0 0,0 1 0,-1-1 1,1 0-1,0 0 0,0 0 0,-1 1 0,1-1 1,0-2-1,1 1-39,0 0 1,0 0 0,1 0 0,-1 0-1,1 0 1,-1 0 0,1 0 0,0 0-1,-1 1 1,1-1 0,0 0 0,3-1-1,64-43 19,94-49 0,-129 77-49,34-20-137,2 3 0,2 3 0,119-35 1,-173 62-909,0 2-1,0 1 1,25-1 0</inkml:trace>
  <inkml:trace contextRef="#ctx0" brushRef="#br0" timeOffset="1">972 286 6627,'0'0'5106,"25"105"-3121,-25-49-464,0 12-657,-6 9-511,-21 7-273,-3 2-16,-7-4-64,3-14-1777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00.9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0 10149,'0'0'3380,"-11"21"-3113,6-12-254,-4 8 38,0-1 0,1 2-1,1-1 1,0 1 0,2 0-1,0 1 1,-4 28 0,6-18 138,2 1 1,1-1-1,1 0 1,8 49-1,-7-69-160,0 0-1,1 0 0,0 0 1,0-1-1,1 0 0,0 1 0,1-1 1,7 9-1,-8-12-22,0 0 1,1-1-1,-1 1 0,1-1 1,0-1-1,0 1 0,1 0 1,-1-1-1,1 0 0,0-1 1,-1 1-1,1-1 0,9 2 1,-6-2 7,-1-1 0,1 0 0,-1 0 1,1-1-1,0 0 0,0-1 0,-1 0 1,1 0-1,-1-1 0,1 0 0,-1 0 1,1-1-1,-1 0 0,0-1 0,0 0 1,-1 0-1,1 0 0,-1-1 0,0 0 1,0-1-1,11-11 0,-3 1 27,0-1-1,0-1 1,-2 0-1,0-1 1,-2-1-1,0 1 1,11-28-1,-19 38-333,0 1 0,0-1 0,0 0 0,-1 0 0,-1-1 0,0 1-1,0-13 1,0 21 24,-1-1 0,0 1 0,0-1 0,0 1 0,0 0 0,-1-1 0,1 1-1,0 0 1,0-1 0,-1 1 0,1 0 0,-1-1 0,1 1 0,-1 0 0,0 0 0,1 0 0,-1-1-1,0 1 1,0 0 0,0 0 0,0 0 0,0 0 0,0 1 0,0-1 0,0 0 0,0 0-1,0 0 1,-1 1 0,1-1 0,0 1 0,-1-1 0,1 1 0,0-1 0,0 1 0,-1 0 0,1 0-1,-3 0 1,-24-2-3303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01.3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8244,'0'0'5394,"139"25"-3921,-74-13-673,8-2-336,5 0-319,2 1-33,-6-3-112,-7-4-641,-55-4-3697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01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1 9893,'0'0'1552,"21"23"-495,-1-1-738,-8-11-155,-1 2 0,0-1 0,0 1 0,-2 1 0,0 0 0,0 0 0,-1 1 0,-1 0 0,0 0 0,5 22 0,-1 11 16,-1 1-1,-3 0 0,-2 0 0,-3 1 0,-3 62 1,-2-86-152,0 0 0,-1 0 1,-2-1-1,0 0 1,-2 0-1,-19 42 0,11-34-8,-1-1-1,-2-1 1,-1-1-1,-30 36 1,38-53-356,0-1 0,0 0 1,-15 10-1,-16 4-3945,41-25 3793,0-1 1,1 1-1,-1 0 1,0-1-1,0 0 1,1 1 0,-1-1-1,0 0 1,0 0-1,0 0 1,1 0-1,-1 0 1,-2 0-1,-17-7-3028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02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287 140 8820,'0'0'6275,"-107"-57"-5363,73 41-175,0-1-273,3 2-32,2 1-144,6 4-112,8 3-128,6 5 0,5 0-48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03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0 635 7027,'0'0'926,"18"-8"-801,120-64 337,-26 9 286,247-130 370,-260 146-996,179-59 0,-149 71-83,247-34-1,137 29 19,30 38 692,-416 9-544,215 40 0,119 56 430,-408-91-543,45 17 210,184 81 0,-95-32-117,-126-51-68,-1 3 0,75 51 0,23 11 122,-138-80-31,-1 1 1,-1 0-1,0 1 0,-1 1 1,-1 1-1,27 33 1,-33-38-121,-3-4 12,1-1 0,-1 0-1,1 0 1,0-1-1,1 0 1,-1 0-1,1-1 1,17 6-1,16 8 19,-41-17-454,7 3 872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04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0 426 8964,'0'0'1660,"8"-16"-1460,-4 7-171,0-1 36,1-1 0,0 1 0,1 0 0,0 0 1,0 0-1,1 1 0,1 0 0,-1 0 0,18-14 0,16-5 444,1 0 0,1 3 0,2 2 0,64-25 0,197-46 633,-241 80-1075,1 2 1,77-2-1,-26 10-4484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04.7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 9780,'0'0'502,"22"-7"-270,-2 0-130,-11 2-39,1 1 0,0 1 0,0 0 1,0 0-1,0 1 0,1 0 0,-1 1 0,1 0 0,-1 1 1,1 0-1,-1 0 0,18 4 0,-10 2 142,0 1 0,0 1 0,0 1 0,-1 0 0,0 1 0,-1 1 0,0 1 0,-1 0 0,-1 1 0,1 0 0,18 24 0,-28-29-170,1 0 1,-2-1-1,1 2 0,-1-1 1,0 0-1,0 1 1,-1 0-1,0 0 0,-1 0 1,0 0-1,1 14 0,-2-17-18,-1 0 0,0 1 0,0-1 0,-1 0 0,0 0-1,0-1 1,0 1 0,-1 0 0,0 0 0,0 0 0,0-1-1,-1 1 1,1-1 0,-2 0 0,1 0 0,0 0 0,-1 0 0,-5 5-1,-11 7-116,0-1 0,0-1-1,-2-1 1,0 0-1,0-2 1,-1-1 0,-30 11-1,35-19-3647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05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195 1 11429,'0'0'1097,"0"14"-919,10 122 327,3 44 514,-13-170-940,0 8 140,0 0 0,-5 30-1,3-41-159,1-1 0,-1 0 0,0 0 0,-1 0 0,0 0 0,0 0 0,0 0 0,0-1 0,-1 1 0,-8 8 0,6-7-15,0-1-1,-1 0 0,1-1 0,-1 0 0,0 0 0,-1 0 1,1-1-1,-1 0 0,1 0 0,-1-1 0,-1 0 0,1-1 1,0 1-1,-1-2 0,1 1 0,-15 0 0,22-2-58,0 0 0,0-1 0,-1 1 0,1 0 0,0 0 0,0-1-1,0 1 1,-1-1 0,1 1 0,0-1 0,0 0 0,0 1 0,0-1 0,0 0 0,0 0 0,0 0 0,0 0-1,1 0 1,-1 0 0,0 0 0,0 0 0,1 0 0,-1 0 0,1 0 0,-1 0 0,1 0 0,-1-1-1,1 1 1,0 0 0,-1-2 0,-4-43-1698,5 38 1274,-1-45-2794,1 18-873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7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1 336 16,'0'0'9218,"5"-20"-9133,0-5-65,-2 10-12,0 0-1,2 1 1,-1-1 0,2 1 0,-1 0 0,11-16 0,35-56 49,-43 75-57,0 0 0,0 1 1,1 0-1,0 1 0,17-13 0,-25 20 13,1 1-1,0-1 0,0 1 0,0 0 1,-1 0-1,1 0 0,0 0 0,0 0 1,0 0-1,0 1 0,1-1 0,-1 1 1,0-1-1,0 1 0,0 0 0,0 0 0,1 0 1,-1 0-1,0 0 0,0 1 0,0-1 1,0 0-1,0 1 0,0 0 0,0-1 1,0 1-1,0 0 0,0 0 0,0 0 1,0 1-1,0-1 0,0 0 0,-1 1 1,1-1-1,-1 1 0,1-1 0,-1 1 1,0 0-1,1-1 0,-1 1 0,2 3 1,4 10 201,0-1 0,0 1 0,-1 0 1,6 25-1,-8-25-236,4 13-52,62 171-1322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05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 10357,'0'0'3839,"17"-5"-2644,7-2-654,1 1-1,0 2 1,0 0-1,33 0 1,562-11 1246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06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1 4146,'0'0'8116,"-46"120"-7972,16-27-16,-1 12 32,2-1-160,18-66-3042,1-12-6450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07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177 0 160,'0'0'13348,"-13"2"-12217,9-2-1114,1 0 0,-1 0 0,0 1 1,0 0-1,0 0 0,1 0 0,-1 0 0,0 0 1,1 1-1,-1 0 0,1-1 0,-1 1 0,1 1 1,0-1-1,0 0 0,0 1 0,0 0 0,0-1 1,1 1-1,-1 0 0,1 0 0,0 1 0,0-1 1,0 0-1,0 1 0,1-1 0,-1 1 0,-1 4 1,-13 40 76,1 0 0,3 0 0,1 1 1,3 1-1,-3 92 0,9-114-10,1-12-40,1 1 0,0-1 0,3 17 0,-3-30-37,0 0 0,1 0 0,0 0 0,-1 0-1,1 0 1,0 0 0,1 0 0,-1 0 0,0-1 0,1 1 0,0 0 0,-1-1 0,1 1 0,0-1 0,0 0 0,0 0 0,1 0-1,-1 0 1,0 0 0,1 0 0,-1 0 0,4 1 0,-1-1 6,0-1 0,-1 1 0,1-1-1,0 0 1,0 0 0,0 0 0,1-1 0,-1 1 0,0-1 0,0-1-1,0 1 1,0-1 0,0 0 0,0 0 0,0 0 0,7-3-1,-4 0 15,-1 0 0,0 0 0,1-1 0,-2 0 0,1 0-1,-1-1 1,1 0 0,-1 0 0,6-8 0,3-7 24,-1-1 0,-1 0 0,-1 0-1,-1-1 1,13-40 0,-17 40-55,-1 0-1,-1-1 0,-1 0 0,-1 0 0,0-38 0,-3 61-72,0 0-1,1 0 1,-1 0 0,0 1 0,0-1-1,0 0 1,0 0 0,0 0-1,0 1 1,0-1 0,0 0-1,-1 0 1,1 1 0,0-1-1,0 0 1,-1 0 0,1 1-1,0-1 1,-1 0 0,1 0 0,-1 1-1,1-1 1,-1 1 0,1-1-1,-1 0 1,1 1 0,-1-1-1,0 1 1,1-1 0,-1 1-1,0 0 1,1-1 0,-1 1-1,0 0 1,0-1 0,1 1 0,-1 0-1,0 0 1,0-1 0,0 1-1,1 0 1,-1 0 0,0 0-1,0 0 1,-1 1 0,-17-2-5264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07.4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11381,'0'0'4642,"115"45"-4081,-60-35-369,4-2-96,2-1-16,0 0-80,-1 2-560,-47-9-2850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07.8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129 243 10309,'0'0'1142,"0"20"-721,1 15 103,2 1 0,10 52-1,-4-39-131,-3 0 0,-1 0-1,-2 50 1,-3-88-323,-1 0 0,0-1 0,-1 1 1,0 0-1,-1-1 0,0 0 1,-1 0-1,0 0 0,-7 14 1,8-19-39,0 0 0,0 0 1,0 0-1,-1-1 0,0 1 1,0-1-1,0 0 0,0 0 1,-1 0-1,1-1 0,-1 1 1,0-1-1,0 0 0,0-1 1,-1 1-1,1-1 0,0 0 1,-12 2-1,15-4-45,1 1 0,0-1 0,-1 0-1,1 0 1,0 0 0,-1 0 0,1 0 0,0 0 0,-1 0-1,1-1 1,0 1 0,-1 0 0,1-1 0,0 1 0,0-1-1,-1 0 1,1 1 0,0-1 0,0 0 0,0 0-1,0 1 1,0-1 0,0 0 0,0 0 0,0 0 0,0 0-1,1 0 1,-1-1 0,0 1 0,1 0 0,-1 0 0,0 0-1,1-1 1,-1-1 0,-1-5-1039,1 0-1,0 0 1,0 0 0,1-16-1,0 16-760,0-31-5867</inkml:trace>
  <inkml:trace contextRef="#ctx0" brushRef="#br0" timeOffset="1">276 1 13974,'0'0'2914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24.6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91 3298,'0'0'11621,"-4"0"-11058,-11 0 532,11 0 502,12 0-1117,32-3-88,-1-1 0,0-2 0,67-20 0,-52 12-154,57-7-1,95 5 161,-30 16-149,437 9 244,-448 3-416,130 3 16,238-15 254,-403 11-310,-1-1-12,225 18 51,-114-4-40,32 6 4,-86-7 2,-31-16 188,-155-7-206,1 0 10,0 0-23,7 19-1121,6-12-489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27.5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 8324,'0'0'6467,"5"4"-6328,-1-1-132,-1 1 0,1 0 1,-1 0-1,-1 0 1,1 0-1,0 1 1,-1-1-1,0 1 0,0-1 1,0 1-1,-1 0 1,1 0-1,-1 0 1,0 0-1,-1 0 1,1 7-1,1 21 79,-3 47 0,-1-33-3,6-43-374,4-10-58,13-17 264,-1-1 1,31-48 0,7-10 129,-53 82-24,-1 9-1,2 17 36,-5-21-25,0-2-29,-1 0 0,1 1 1,0-1-1,0 0 0,1 0 0,-1 0 1,0-1-1,1 1 0,0 0 0,0 0 1,0-1-1,0 1 0,0-1 1,0 0-1,0 0 0,1 1 0,-1-1 1,1-1-1,5 4 0,-4-3-49,1-1-1,0 0 0,-1 0 1,1 0-1,0 0 0,0-1 1,-1 1-1,1-1 1,0 0-1,0-1 0,0 1 1,9-3-1,30-15-214,-38 15 196,1 0-1,-1 0 0,1 1 0,0-1 0,9-1 0,-13 4 55,0 0 0,0 0 1,0 0-1,-1 0 0,1 1 0,0-1 0,0 1 0,0 0 0,0-1 0,-1 1 0,1 0 0,0 1 0,-1-1 0,1 0 0,-1 1 0,0 0 0,4 2 0,-4-2 11,13 10 5,1 0 1,33 20 0,-44-30-2,-1 0 1,1 0-1,-1 0 1,1 0 0,-1-1-1,1 0 1,0 0 0,0 0-1,0 0 1,-1-1-1,1 0 1,0 0 0,0 0-1,0 0 1,0-1-1,0 0 1,9-3 0,-11 2 32,1 0 1,-1-1 0,0 0-1,1 0 1,-1 0 0,0 0-1,-1 0 1,1 0 0,-1-1-1,1 1 1,-1-1 0,0 0-1,0 0 1,-1 0 0,1 0-1,-1 0 1,0 0 0,0 0-1,0 0 1,0-7 0,0 5 103,0 0 1,-1 0-1,0 0 1,0 0-1,0 0 1,-1 0 0,1 0-1,-2 1 1,1-1-1,0 0 1,-1 0 0,0 1-1,-1-1 1,-4-7-1,2 7-11,-1 1-1,0 0 0,0 0 0,0 0 0,-1 1 1,0 0-1,0 0 0,0 1 0,0 0 0,0 0 1,-1 1-1,1 0 0,-1 0 0,0 1 0,0 0 1,1 0-1,-1 0 0,-9 2 0,16-2-164,0 1 0,0 0 0,1 0 0,-1 0-1,0 0 1,0 0 0,1 0 0,-1 0 0,0 1 0,0-1 0,1 0-1,-1 0 1,0 0 0,0 1 0,1-1 0,-1 0 0,0 1 0,1-1-1,-1 1 1,0-1 0,0 2 0,-1 11-5353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28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8260,'0'0'2310,"12"1"-1950,34 5 145,-44-5-470,0 0 1,0 0 0,0 0 0,0 0 0,0 0 0,0 0 0,-1 0-1,1 1 1,0-1 0,-1 1 0,0-1 0,1 1 0,-1 0 0,0-1-1,1 1 1,-1 0 0,0 0 0,1 4 0,7 33 369,-8-37-371,1 24 473,-1 50 0,-1-36-326,0-40-181,1 0-1,0 0 0,0 0 1,0 0-1,0 0 0,-1 0 0,1 0 1,0 0-1,0-1 0,0 1 1,-1 0-1,1-1 0,0 1 1,0 0-1,-1-1 0,1 1 0,0-1 1,-1 1-1,1-1 0,-1 0 1,1 1-1,0-2 0,11-20 208,17-42-1,-22 43 452,2 1 0,0 1 0,22-34-1,-29 52-647,-1 0 0,1 1 0,-1-1 0,1 0 0,0 1 0,-1 0 0,1-1 0,0 1 0,0 0 0,-1 0 0,1 0 0,0 0 0,-1 0 0,1 0 0,0 0 0,0 1 0,-1-1 0,1 1 0,-1-1 0,1 1 0,0 0 0,-1-1 0,1 1 0,-1 0 0,1 0 0,1 2 0,1 4 9,0 1 1,-1-1-1,1 1 1,-2 0 0,1 0-1,-1 0 1,0 0-1,-1 0 1,1 12-1,10 38 74,-12-57-100,1 0-1,-1 0 1,0 0 0,1 0-1,-1 0 1,1 0 0,-1 0 0,1-1-1,0 1 1,-1 0 0,1 0-1,0-1 1,0 1 0,-1 0 0,1-1-1,0 1 1,0-1 0,0 1-1,0-1 1,0 0 0,0 1 0,0-1-1,-1 0 1,1 1 0,0-1-1,0 0 1,0 0 0,0 0 0,0 0-1,0 0 1,0 0 0,0 0-1,0 0 1,0-1 0,0 1-1,0 0 1,0-1 0,0 1 0,0 0-1,0-1 1,0 1 0,0-1-1,1 0 1,2-2-38,1 1 0,-1-1-1,0 0 1,0 0 0,0-1 0,6-7-1,11-17 67,-10 13-23,1 0 0,0 0 0,1 1 0,26-23 0,-38 37-4,-1-1 0,1 1 1,-1-1-1,0 1 0,1-1 0,-1 1 1,1-1-1,0 1 0,-1-1 0,1 1 0,-1 0 1,1-1-1,0 1 0,-1 0 0,1 0 1,-1-1-1,1 1 0,0 0 0,-1 0 1,1 0-1,0 0 0,0 0 0,-1 0 0,1 0 1,0 0-1,-1 0 0,1 0 0,0 0 1,-1 0-1,1 0 0,0 1 0,-1-1 0,1 0 1,0 1-1,-1-1 0,1 0 0,-1 1 1,1-1-1,-1 1 0,1-1 0,-1 1 1,1-1-1,-1 1 0,1-1 0,-1 1 0,1-1 1,-1 1-1,0-1 0,1 1 0,-1 0 1,0-1-1,0 1 0,1 0 0,-1-1 0,0 1 1,0 0-1,0-1 0,0 2 0,1 7 32,0 0 0,-1 0 0,-2 16 0,1-11 8,1-3-305,0 0-1,1 0 0,0 0 0,1-1 1,0 1-1,0 0 0,6 12 0,-7-20-5,0 0 0,1 0 0,-1-1 0,1 1 0,0-1 0,0 1 0,0-1 0,0 0 0,0 0 0,0 1 0,1-2 0,-1 1 0,1 0 0,-1 0 0,1-1 0,0 1 0,0-1 0,-1 0 0,1 0 0,0 0 0,0 0 0,0-1 0,0 1 0,0-1 0,0 0 0,0 0 0,0 0-1,0 0 1,6-1 0,-5 0 193,0-1-1,-1 1 1,1-1-1,-1 1 1,0-1-1,0 0 1,0-1-1,0 1 1,0 0-1,0-1 0,0 0 1,-1 0-1,1 1 1,-1-1-1,0-1 1,0 1-1,2-5 1,4-5 183,-2-1 0,1 1 0,3-17 0,-5 5 1417,-4 5 6727,-1 24-7987,0 3-246,-1 6 5,1 0 1,1-1-1,0 1 1,1-1-1,4 17 1,-5-26-19,0 1-1,1-1 1,-1 0 0,1 0 0,0 0-1,-1 0 1,1 0 0,0 0 0,1-1-1,-1 1 1,0-1 0,1 1 0,0-1-1,-1 0 1,1 0 0,0 0 0,0-1-1,0 1 1,0 0 0,1-1 0,-1 0-1,0 0 1,1 0 0,-1 0 0,5 0-1,-2 0 6,-1 0 0,0-1 0,0 0 0,0 0 0,0 0-1,1 0 1,-1-1 0,0 0 0,6-2 0,-9 2 3,0 0 1,0 0 0,0 0-1,-1 0 1,1 0 0,0 0-1,-1-1 1,1 1 0,-1-1-1,1 1 1,-1-1 0,0 0-1,1 0 1,-1 1 0,0-1-1,0 0 1,0 0 0,0 0 0,-1 0-1,1 0 1,-1 0 0,1 0-1,-1 0 1,1-4 0,0-2 40,-1 0 0,0 1 0,0-1 0,0 0 0,-1 1 0,0-1 0,0 0 0,-5-12 0,5 17-39,0 1 0,0-1 0,0 1 0,-1-1 0,1 1 0,-1 0 0,0 0 1,1-1-1,-1 1 0,0 0 0,0 0 0,0 1 0,0-1 0,-1 0 0,1 1 1,0 0-1,-1-1 0,1 1 0,-1 0 0,1 0 0,-1 0 0,0 0 1,1 1-1,-1-1 0,0 1 0,0 0 0,-4 0 0,52 0-15646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29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1105,'0'0'4919,"12"14"-3083,1 3-1381,-4-8-231,-2 0 0,1 0 1,-2 1-1,1 0 0,-1 1 0,-1-1 0,8 20 1,2 16 567,-10-29-693,0-1-1,1 1 0,1-1 1,0 0-1,1-1 0,1 0 1,14 19-1,-23-34-93,0 1 1,0-1-1,0 0 1,1 1-1,-1-1 1,0 0-1,0 0 1,0 1-1,1-1 1,-1 0-1,0 1 1,0-1-1,1 0 1,-1 0-1,0 0 1,0 1-1,1-1 0,-1 0 1,0 0-1,1 0 1,-1 0-1,0 1 1,1-1-1,-1 0 1,0 0-1,1 0 1,-1 0-1,0 0 1,1 0-1,-1 0 1,0 0-1,1 0 1,-1 0-1,0 0 0,1 0 1,-1 0-1,0-1 1,1 1-1,-1 0 1,0 0-1,1 0 1,-1 0-1,0 0 1,0-1-1,1 1 1,-1 0-1,0 0 1,0-1-1,1 1 0,-1 0 1,0 0-1,0-1 1,0 1-1,1 0 1,-1-1-1,0 1 1,0 0-1,0-1 1,0 1-1,0 0 1,0-1-1,1 1 1,-1 0-1,0-1 1,0 1-1,0 0 0,0-1 1,0 1-1,-1-1 1,2-30 829,-1 25-679,0-130 2808,0 134-2928,0 0 1,1 0-1,-1 0 0,1 0 0,-1 0 1,1 1-1,0-1 0,0 0 0,0 0 1,0 0-1,0 1 0,0-1 0,0 0 1,1 1-1,-1-1 0,0 1 0,1 0 0,-1-1 1,1 1-1,2-2 0,42-19-21,-32 15 23,11-4-2,1 1 1,1 1 0,0 1 0,54-8-1,-40 12-3308,2 2-3534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29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68 179 9893,'0'0'3089,"14"-3"-3102,-3 1 60,-5 1-25,-1 0 0,1 0 0,-1-1-1,1 1 1,-1-1 0,0 0-1,0 0 1,0-1 0,0 0 0,0 0-1,0 0 1,-1 0 0,1-1-1,6-6 1,-6 3 12,0-1 1,0 1-1,0 0 0,-1-1 0,4-9 1,-7 14-7,1-1 0,-1 0 0,0 0 0,0 0 0,0-1 0,-1 1 0,1 0 0,-1 0 1,0 0-1,0 0 0,0-1 0,-2-6 0,1 10 10,0-1 0,0 1 0,0 0 0,0 0-1,0 0 1,0-1 0,0 1 0,0 0 0,0 0 0,0 1 0,0-1 0,-1 0 0,1 0-1,0 1 1,-1-1 0,1 0 0,0 1 0,-1-1 0,1 1 0,-1 0 0,1 0 0,-1-1-1,1 1 1,-3 0 0,-43 0 573,36 1-502,6-1-80,0 1-1,0 0 0,0 1 0,0-1 0,0 1 0,0 0 0,0 0 0,1 0 0,-1 1 0,1-1 0,-1 1 0,1 0 0,0 1 0,0-1 0,1 1 0,-1-1 0,1 1 0,-1 0 0,1 1 0,1-1 0,-1 0 0,1 1 0,-1 0 0,1-1 0,-2 8 0,0 0-5,0 0-1,1-1 0,0 1 1,1 1-1,0-1 0,1 0 1,0 0-1,1 1 1,3 22-1,-2-30-18,1 0 0,0-1 1,-1 1-1,1-1 0,1 1 1,-1-1-1,1 1 0,0-1 0,0 0 1,0-1-1,0 1 0,1 0 1,-1-1-1,1 0 0,0 1 1,0-2-1,0 1 0,0 0 0,1-1 1,-1 0-1,1 0 0,0 0 1,8 2-1,4 0-298,1 0 0,-1-1 1,1 0-1,34-1 0,-23-5-3438,-9-14-3093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0 9332,'0'0'3759,"11"19"-3318,-6-11-384,4 7 33,1 1-1,0-2 1,1 1-1,1-2 1,0 1-1,1-2 1,18 15-1,-2-6 5,79 63 201,-95-73-293,-1 0 0,0 1 0,-1 1 0,-1 0 0,18 27-1,-26-36-197,1 1-1,-1-1 1,0 1-1,0 0 1,0 0-1,0-1 1,-1 1-1,0 0 1,0 0-1,-1 0 1,1 1-1,-1-1 1,0 0-1,0 0 1,-1 0-1,1 0 1,-1 0-1,-1 0 1,1 0-1,0 0 1,-1 0-1,0-1 1,0 1-1,-1-1 1,1 1-1,-1-1 1,0 0-1,0 0 1,0 0-1,-1 0 1,0-1-1,1 1 0,-1-1 1,0 0-1,-1 0 1,1 0-1,0-1 1,-1 1-1,1-1 1,-10 3-1,-15 2 241,0-1-1,-1-2 1,1 0 0,-1-2-1,-58-4 1,32 1 2501,54 2-2379,1-1-1,-1 0 1,1 0-1,-1 0 1,1 0-1,-1-1 1,1 1-1,-1 0 1,1 0 0,-1-1-1,1 1 1,0-1-1,-1 0 1,1 1-1,-1-1 1,1 0-1,0 0 1,0 0-1,-2-2 1,2 2-110,1-1 0,-1 1 0,1-1 0,-1 1-1,1-1 1,0 1 0,0-1 0,0 0 0,0 1 0,0-1 0,0 1 0,0-1 0,1 0-1,-1 1 1,0-1 0,1 1 0,0-1 0,-1 1 0,1-1 0,1-1 0,9-15-22,0 0 1,1 2-1,1-1 1,1 2 0,22-21-1,-28 28-25,74-67-518,2 3 0,163-105 1,-202 151-4321,-20 14-2716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30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0 8516,'0'0'6275,"-102"43"-5827,95-13-320,5 6-96,2 1-32,0-4 16,17-7-16,16-11-160,7-13-2065,-19-2-1585,-2-3-4434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31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10 465 10805,'0'0'2228,"19"-2"-1788,-6 2-338,-7 0-74,0 0 1,-1 0 0,1 0-1,0-1 1,-1 1 0,1-1-1,0-1 1,-1 1 0,0-1-1,1 0 1,-1 0 0,0-1 0,0 1-1,0-1 1,0 0 0,0-1-1,-1 1 1,0-1 0,0 0-1,7-7 1,1-9 13,0 0 1,-2-1-1,0 0 0,-1-1 1,-1 0-1,-1-1 0,-1 1 1,-1-1-1,-2 0 0,0-1 1,-1 1-1,-1 0 0,-4-39 0,4 59 3,-1 1 0,0-1 0,-1 0 0,1 1 0,0-1 0,-1 1-1,0-1 1,1 0 0,-1 1 0,0 0 0,0-1 0,-1 1 0,1-1 0,0 1-1,-1 0 1,1 0 0,-1 0 0,0 0 0,0 0 0,0 0 0,0 1-1,0-1 1,0 0 0,0 1 0,0 0 0,-1-1 0,1 1 0,-1 0-1,1 0 1,-1 0 0,1 1 0,-1-1 0,1 1 0,-1-1 0,0 1-1,1 0 1,-6 0 0,6 1-26,0 0 1,1 0-1,-1 0 0,0 0 0,1 0 0,-1 0 0,1 0 1,0 1-1,-1-1 0,1 1 0,0-1 0,0 1 0,-1-1 1,1 1-1,1 0 0,-1-1 0,-1 4 0,-16 39-20,13-30 31,-27 78-2,3 2 1,-27 160-1,50-207-37,2 84-1,4-130-17,-1 0-1,2 0 0,-1 0 0,0 0 0,0 0 0,0 0 1,0 1-1,1-1 0,-1 0 0,0 0 0,1 0 0,-1 0 1,1 0-1,-1 0 0,1 0 0,0 0 0,-1-1 0,1 1 0,0 0 1,0 0-1,0 0 0,-1-1 0,1 1 0,2 0 0,-1 0-36,0 0-1,0 0 0,0-1 1,0 1-1,1-1 0,-1 1 0,0-1 1,1 0-1,-1 0 0,0 0 0,4-1 1,1 0-20,0 0 1,0-1 0,0 0-1,0 0 1,0-1 0,0 0-1,6-4 1,13-11 18,-19 13 2,1-1-1,0 1 1,0 0-1,0 0 1,0 1 0,0 0-1,1 1 1,0 0 0,0 0-1,0 1 1,0 0 0,11-1-1,-14 3 10,0 1-1,-1-1 0,1 1 0,-1 0 1,1 0-1,-1 0 0,1 1 0,-1 0 0,0 0 1,0 0-1,1 1 0,-2-1 0,1 1 1,0 1-1,-1-1 0,8 8 0,0-2 53,10 10 6,49 30 1,-62-44-5,-1-1 0,1 0 0,0-1 0,0 1 1,0-2-1,1 1 0,-1-1 0,1-1 0,19 1 0,-26-2-5,0 0 1,0 0-1,0-1 0,1 1 0,-1-1 1,0 0-1,0 0 0,0 0 0,0 0 0,0-1 1,-1 1-1,1-1 0,0 0 0,-1 0 0,1 0 1,2-3-1,0 0-68,-1 0 0,0 0 0,0 0 0,-1-1 0,1 0-1,-1 0 1,3-9 0,0-2-55,-1 0 0,-1 0 0,-1 0-1,0 0 1,-1-23 0,-1 27 142,-1-24 46,0 36-39,0 0 0,0 0 0,0 0 1,0 0-1,-1 0 0,1 0 1,0 0-1,-1 0 0,1 0 0,-1 0 1,1 1-1,-1-1 0,1 0 1,-1 0-1,1 0 0,-1 1 0,0-1 1,0 0-1,1 1 0,-1-1 1,0 0-1,0 1 0,0-1 1,1 1-1,-1 0 0,0-1 0,0 1 1,0 0-1,-1-1 0,-2 0 52,0 1 0,0 0 0,-1-1 0,1 1 0,0 1 0,0-1 0,0 0 0,0 1 0,0 0 0,0 0 0,0 0 0,1 1 0,-1-1 0,0 1 0,0 0 0,1 0 0,0 0 0,-1 1 0,1-1 0,0 1 0,0 0 0,0-1 0,0 1 0,1 1 0,-1-1 0,1 0 0,0 1 0,0-1 0,-3 6 0,1 3-13,-1 0 0,1 0 0,1 1 0,0 0 0,1 0 0,0 0 0,1 0 0,1 14 0,0-26-72,0 0 0,0 1 0,0-1 0,0 0 0,0 0 0,0 0 0,0 1 1,1-1-1,-1 0 0,0 0 0,1 0 0,-1 0 0,1 0 0,0 0 1,-1 0-1,1 0 0,0 0 0,-1 0 0,1 0 0,0 0 0,0 0 1,0 0-1,0-1 0,0 1 0,0 0 0,0-1 0,0 1 0,0-1 0,0 1 1,0-1-1,1 1 0,-1-1 0,0 0 0,0 1 0,3-1 0,-2 0-184,1 0 1,0 0-1,0-1 0,0 1 0,0-1 0,0 1 0,-1-1 0,1 0 0,0 0 0,-1 0 0,1-1 1,-1 1-1,1-1 0,-1 1 0,4-3 0,5-8-829,1 0 1,-2-1-1,0 0 1,0 0 0,-1-1-1,-1 0 1,0-1-1,6-15 1,-16 52 8076,3 33-5358,1-11-1001,-2-42-690,0-1 0,0 1 1,1-1-1,-1 1 0,1-1 1,-1 1-1,1-1 0,-1 1 1,1-1-1,0 1 0,-1-1 0,1 0 1,0 1-1,0-1 0,0 0 1,0 0-1,1 0 0,-1 0 1,0 0-1,0 0 0,1 0 1,-1 0-1,0 0 0,1-1 1,-1 1-1,1 0 0,-1-1 0,1 1 1,-1-1-1,1 0 0,-1 1 1,1-1-1,-1 0 0,1 0 1,2 0-1,1 0-90,-1 0 0,0 0 0,1-1 0,-1 1 0,0-1 0,0 0 0,0 0 0,0 0 0,0-1 0,0 0 0,0 1 0,7-5 1,-2-3 47,0 0 0,0-1 1,-1 1-1,0-2 0,12-19 1,-13 17 302,1 2 0,0-1 0,1 1 0,13-13 686,-22 192 570,1-168-1554,0 0-1,0 0 0,0 0 0,0 0 0,1 0 0,-1 0 1,0-1-1,0 1 0,0-1 0,0 1 0,0-1 0,0 1 1,0-1-1,0 1 0,0-1 0,0 0 0,0 0 1,1-1-1,26-42-154,-23 34 173,1 0 1,0 1-1,1-1 0,0 1 1,9-9-1,-15 18 63,0-1 1,0 0-1,0 1 1,0-1-1,-1 1 1,1 0-1,0-1 1,0 1-1,0 0 1,1-1-1,-1 1 1,0 0-1,0 0 1,0 0-1,0 0 1,0 0-1,0 0 1,0 0-1,0 1 1,0-1-1,0 0 1,0 0-1,0 1 1,0-1-1,0 1 1,0-1-1,0 1 1,0-1-1,0 1 1,-1-1-1,1 1 1,0 0-1,0 0 1,-1-1-1,1 1 1,0 0-1,0 2 1,3 1-27,-1 0 0,0 0 0,-1 0 0,1 1 1,-1 0-1,3 5 0,-3-3 5,-1 0 0,0-1 1,0 1-1,-1 0 0,0 9 1,0-9-16,0 0 0,0-1 0,1 1 0,0-1 0,2 11 0,-2-16-62,1 0-1,-1 1 1,0-1 0,0 0 0,1 0 0,-1 0-1,1 0 1,-1 0 0,1 0 0,0 0 0,-1 0-1,1-1 1,0 1 0,0-1 0,-1 1-1,1-1 1,0 0 0,0 0 0,0 0 0,2 0-1,1 1-1021,1-1 0,-1 0 0,0 0 0,1-1-1,-1 1 1,7-3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31.8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130 168 1585,'0'0'2118,"10"-17"-1200,30-49 221,-30 45 2468,-19 37-2423,-14 61 446,3 0-1,-12 101 0,23-87-1172,-5 33-325,11-108-129,-1 0 0,0 1 1,-1-2-1,-1 1 0,-9 17 0,1-16-95,13-17 82,1 0 0,0 1-1,-1-1 1,1 0 0,0 1 0,-1-1 0,1 0 0,0 0 0,-1 0-1,1 1 1,-1-1 0,1 0 0,0 0 0,-1 0 0,1 0-1,-1 0 1,1 0 0,-1 0 0,1 0 0,-1 0 0,1 0-1,0 0 1,-1 0 0,1 0 0,-1 0 0,1 0 0,-1 0 0,1 0-1,0-1 1,-1 1 0,1 0 0,-1 0 0,1 0 0,0-1-1,-1 1 1,1 0 0,0-1 0,-1 1 0,1 0 0,0-1-1,0 1 1,-1 0 0,1-1 0,0 1 0,0 0 0,-1-1 0,1 1-1,0-1 1,0 0 0,-4-15-580,1 0 0,0-1-1,1 1 1,1-1 0,0 1 0,3-19 0,-2 2-287,0 13-5,1 0-1,0 1 1,1-1-1,7-26 1,-7 39 682,1 0-1,-1 0 1,2-1 0,-1 2 0,1-1 0,0 0 0,0 1 0,1 0 0,-1-1 0,2 2 0,-1-1 0,1 1 0,-1 0-1,10-6 1,13-5 1163,1 1 0,0 1-1,1 2 1,0 1 0,36-8-1,3-2-153,-31 9-220,7-2-111,83-38 0,-118 47-449,1 0 0,-1-1 0,1-1 0,-2 0 0,1 0 0,-1-1 1,0 0-1,-1-1 0,0 0 0,0 0 0,-1-1 0,11-19 0,-16 27-3,-1 0-1,0 0 0,0-1 1,0 1-1,0-1 0,-1 1 0,1-1 1,-1 1-1,1-1 0,-1 0 1,0 1-1,0-1 0,-1-4 1,1 6 21,-1 0-1,1 0 1,-1 0 0,1 0 0,-1 0 0,0 0 0,0 0 0,1 0 0,-1 0-1,0 1 1,0-1 0,0 0 0,0 1 0,0-1 0,0 0 0,0 1 0,0-1 0,0 1-1,0 0 1,-1-1 0,1 1 0,0 0 0,0 0 0,0-1 0,0 1 0,-1 0-1,1 0 1,0 0 0,-2 1 0,-3-1-2,-1 1-1,1 0 0,0 0 1,0 0-1,0 1 1,-1 0-1,2 0 0,-1 1 1,0 0-1,0 0 1,1 0-1,-1 0 1,1 1-1,0 0 0,0 0 1,1 0-1,-1 1 1,1 0-1,0 0 0,0 0 1,1 0-1,-1 0 1,1 1-1,-4 10 1,1-3 66,1 1 1,0 0 0,1 1-1,0-1 1,1 1 0,1 0 0,0 0-1,1-1 1,2 26 0,-1-37-100,1 1 1,-1-1-1,1 1 1,0-1 0,0 0-1,0 1 1,1-1-1,-1 0 1,1 0-1,0 0 1,0 0-1,0 0 1,0 0-1,0 0 1,0-1 0,1 1-1,4 2 1,-2-1 25,1 0 1,-1-1-1,1 0 1,0 0-1,1 0 1,-1-1 0,0 0-1,13 2 1,-10-2-193,0-1 1,0 0 0,0 0 0,0-1 0,0 0 0,1-1 0,-1 0-1,0 0 1,0-1 0,-1-1 0,1 1 0,0-1 0,10-5-1,-17 6-154,0 1 0,0 0 0,-1-1-1,1 1 1,-1-1 0,1 0 0,-1 1-1,1-1 1,-1 0 0,1-2 0,10-19-4089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32.2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1 7539,'0'0'7828,"105"110"-6275,-100-43-497,-5 3-367,0 1-225,-11-6-256,-16-3-32,-9-4-160,-8-3 16,-11 0-32,26-43-2145,-7 0-6227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32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1 512,'0'0'13068,"-13"15"-12871,4-4-157,0-1 0,2 1 1,-1 0-1,1 1 0,1-1 0,0 2 1,0-1-1,2 0 0,-1 1 0,2 0 1,-5 24-1,-1 255 842,10-254-761,0 0-27,2 0 0,1 0-1,2-1 1,2 0 0,14 43 0,-12-52-237,1 0 1,1-1 0,2 0-1,1-1 1,0 0-1,2-2 1,21 25 0,-7-19-3609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8:25.8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52 5442,'0'0'7217,"0"-7"-6006,-2-22-192,2 28-926,0 1-1,0-1 0,0 0 0,-1 0 0,1 0 1,0 1-1,-1-1 0,1 0 0,-1 0 0,1 1 0,-1-1 1,1 1-1,-1-1 0,1 0 0,-1 1 0,0-1 0,1 1 1,-1-1-1,0 1 0,1-1 0,-1 1 0,0 0 1,0-1-1,1 1 0,-1 0 0,0 0 0,0-1 0,0 1 1,1 0-1,-3 0 0,-25 0 469,22 1-397,3-1-158,0 1-1,0 0 0,0 0 1,0 0-1,1 0 0,-1 1 1,0-1-1,1 1 0,-1 0 0,1-1 1,0 1-1,0 0 0,-1 0 1,1 1-1,1-1 0,-1 0 0,0 1 1,0-1-1,1 1 0,0 0 1,-1-1-1,0 5 0,-5 8-4,1 0 1,-7 28-1,6-4 8,2 0 0,1 1 0,2 0 0,5 55 0,-1-33-3,-1-39-14,1 0 1,1 0 0,1-1-1,13 44 1,-12-52 2,0 0 1,1-1-1,0 0 1,1 0-1,0-1 1,1 0-1,1 0 1,19 21-1,-24-30-3,0 1-1,0-1 1,1 0-1,-1 0 1,1-1-1,0 1 1,0-1-1,0 0 1,0-1-1,0 1 1,0-1-1,0 0 1,0 0-1,10 0 1,-11-1 5,0 0 0,0 0 0,0-1 0,0 1 0,-1-1 0,1 0 0,0 0 0,0 0 0,-1-1 0,1 1 0,-1-1 0,1 0 0,-1 0 0,0 0 0,1-1 1,-1 1-1,0-1 0,-1 1 0,1-1 0,3-4 0,11-20 22,-1 0 1,-1-2-1,-1 1 0,-1-2 1,-2 0-1,-1 0 1,-2-1-1,0 0 1,-3 0-1,0-1 1,-2 0-1,-1 0 0,-4-51 1,0 73 5,0 0-1,-1 0 1,0 0 0,0 0-1,-1 1 1,0-1 0,-10-14 0,-46-62 439,46 67-384,10 12-79,3 5-5,-1 0 0,1 0 1,0 1-1,0-1 0,-1 0 0,1 0 1,-1 1-1,0-1 0,1 1 0,-5-3 1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8:26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10277,'0'0'3300,"19"9"-2286,0 1-749,-10-5-154,0 1 0,1-2 0,0 1 0,0-1 0,0-1 0,0 0 0,1 0 0,-1-1 0,1-1 0,11 1 0,207-1 948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8:26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1 848,'0'0'9437,"5"15"-9189,15 39 246,31 94 1369,-44-124-1613,-1 0 1,-1 1-1,-1-1 1,1 33-1,-4-34-157,-1-15 35,1 0 0,-2 0 0,1 0 0,-1 0 0,0 0 0,-3 10 0,4-16-99,-1 0-1,0 0 1,0 0 0,0 0-1,0-1 1,0 1 0,-1 0-1,1-1 1,-1 1 0,1-1-1,-1 1 1,1-1 0,-1 0 0,0 0-1,1 0 1,-1 0 0,0 0-1,0 0 1,0 0 0,0 0-1,0-1 1,0 1 0,0-1-1,0 0 1,0 1 0,0-1-1,0 0 1,0 0 0,-3-1-1,2 1-35,1 0 0,-1 0 0,0-1 0,0 1 0,1-1 0,-1 0 0,0 1 0,1-1 0,-1-1 0,1 1-1,-1 0 1,1-1 0,0 1 0,-1-1 0,1 0 0,-3-2 0,1-1-73,0 0 0,1 1-1,-1-1 1,1 0 0,0-1 0,1 1 0,-4-9-1,1 0-940,1 0-1,1 0 1,0 0-1,1-1 1,-1-25-1,3 15-3276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8:27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 2433,'0'0'14727,"46"-36"-14727,-35 36-176,-5 3-1665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8:27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12678,'0'0'2225,"98"17"-1441,-45-17-432,-3 0-192,-4 0-80,-4 0 16,-8 0-31,-9 4-65,-12 10-529,-13 6-3377,-11 9-8099</inkml:trace>
  <inkml:trace contextRef="#ctx0" brushRef="#br0" timeOffset="1">103 258 7700,'0'0'8243,"84"29"-7891,-28-22-223,5 2-17,6-1-112,-48-3-833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11813,'0'0'689,"63"119"-529,-44-66-80,0-7 32,0-3-48,-4-8-64,-5-8-1073,-5-6-527,-5-2-721</inkml:trace>
  <inkml:trace contextRef="#ctx0" brushRef="#br0" timeOffset="1">115 419 5314,'0'0'5139,"-4"43"-5011,14-31 64,1 2-192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47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254 13 5635,'0'0'7632,"-10"-4"-6789,5 3-755,2-1-67,1 1 0,-1 0-1,0 0 1,0 1 0,1-1-1,-1 0 1,0 1 0,0 0-1,0 0 1,0 0 0,1 0-1,-1 0 1,0 0 0,0 1-1,0-1 1,0 1 0,1 0-1,-1 0 1,0 0 0,1 0-1,-1 0 1,1 1-1,-1-1 1,1 1 0,0 0-1,-3 2 1,-10 12 17,0 2 0,1 0 0,1 0 0,0 2 0,2-1 0,0 1 0,2 1 0,0 0 1,-9 32-1,8-15 15,2 1 1,1 0-1,2 0 1,-1 64-1,6-92-50,1 0 0,-1 0 0,1-1 0,1 1 0,0 0 0,1-1 0,5 15 0,-6-21-1,-1-1 0,1 1 0,0-1 0,0 0 0,1 1 0,-1-1-1,1-1 1,0 1 0,-1 0 0,1 0 0,0-1 0,0 0 0,1 0 0,-1 0 0,0 0 0,1 0 0,0 0 0,-1-1 0,1 0 0,0 0 0,-1 0 0,1 0 0,0-1-1,5 1 1,-3-1 9,1 0 0,-1-1 0,1 1-1,-1-1 1,1-1 0,-1 0-1,0 1 1,0-2 0,0 1 0,0-1-1,0 0 1,0 0 0,-1 0-1,1-1 1,-1 0 0,0 0 0,0-1-1,-1 1 1,1-1 0,-1 0-1,0 0 1,4-7 0,8-13 15,0-2 1,-2 0-1,16-40 1,-25 53-14,6-12 11,-1-1 0,-2 0 0,-1-1 0,-1 0 0,-1 0 0,-2 0 0,0-45 0,-3 71-148,0 0 0,0 0-1,0 0 1,0 0 0,0 0 0,-1-1 0,1 1 0,-1 0-1,0 0 1,1 0 0,-1 0 0,0 0 0,0 0-1,0 1 1,-1-1 0,1 0 0,0 0 0,-1 1-1,1-1 1,-1 1 0,1-1 0,-1 1 0,0 0 0,0 0-1,1-1 1,-1 1 0,0 0 0,0 1 0,0-1-1,0 0 1,0 1 0,0-1 0,-1 1 0,1-1-1,0 1 1,0 0 0,0 0 0,0 0 0,-1 0 0,-3 1-1,-2 0-760,-1 0 0,0 1 0,1 0 0,-1 0 0,1 1 0,0 0 0,0 0 0,-9 6 0,-9 8-1516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48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7555,'0'0'5843,"158"14"-5363,-81-11-352,5 2-16,-2 4-112,-57-7-2369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49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43 123 6147,'0'0'4031,"-6"12"-3988,-19 40 10,23-49-49,1 1-1,-1 0 1,1 0 0,-1 0-1,1 0 1,0 0-1,1 1 1,-1-1 0,1 0-1,0 0 1,0 0 0,0 1-1,0-1 1,1 0-1,0 0 1,0 0 0,0 0-1,0 0 1,3 5-1,-2-6 1,-1-1 0,1 1-1,1-1 1,-1 0-1,0 0 1,0 1 0,1-2-1,-1 1 1,1 0-1,0 0 1,-1-1-1,1 0 1,0 1 0,0-1-1,0 0 1,0 0-1,0-1 1,0 1-1,0-1 1,0 1 0,0-1-1,5 0 1,-2 0 4,-1 0 1,0 0 0,0-1-1,1 1 1,-1-1 0,0 0 0,0-1-1,7-2 1,-9 2-5,0 1-1,-1-1 1,1 0 0,-1 0-1,1-1 1,-1 1 0,0-1-1,0 1 1,0-1 0,0 1-1,0-1 1,-1 0 0,1 0-1,1-4 1,0-1 96,1 0 0,-1 0 0,-1-1 0,0 1 0,0-1 0,0 1 0,-1-1 0,0 0 0,-1 0 0,0 1 0,-1-1 0,1 0 0,-2 1 0,1-1 0,-1 0 0,-1 1 0,1 0 0,-1 0 0,-1-1 0,1 2 0,-2-1 0,1 0 0,-1 1 0,0 0 0,0 0 0,-1 0 0,0 1 0,-9-9 0,1 0 416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49.6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 0 5971,'0'0'6176,"-13"17"-5835,4-7-300,-2 2 5,1 0 1,1 1-1,0 0 0,1 1 0,0-1 1,1 1-1,-9 27 0,7-9 142,3 0 0,0 0-1,2 1 1,2-1-1,2 53 1,0-81-183,0 0 0,0 0 1,1 0-1,-1 0 0,1 0 0,0-1 0,0 1 1,1 0-1,-1-1 0,1 1 0,0-1 0,0 1 1,0-1-1,0 0 0,0 0 0,1 0 0,4 5 1,-3-6-10,0 1 0,0-1 0,0 1 1,0-1-1,0 0 0,1-1 0,-1 1 1,1-1-1,0 0 0,-1 0 0,1 0 1,0-1-1,-1 0 0,6 0 0,-6 0 14,-1-1-1,0 1 1,0-1-1,1 0 1,-1 0-1,0 0 0,0-1 1,0 1-1,0-1 1,0 0-1,-1 0 1,1 0-1,-1 0 0,1 0 1,-1 0-1,1-1 1,-1 1-1,0-1 1,0 1-1,0-1 0,-1 0 1,3-5-1,4-8 95,-1 0 1,10-33-1,-17 48-103,8-26-14,-1-1 0,-1 0-1,-1-1 1,-2 1 0,-1-1-1,-1 1 1,-4-41 0,-2 54-1254,-5 12-2378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50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11061,'0'0'3073,"136"6"-2864,-71-6-129,3 0-32,1 4-48,-6 3-1057,-48-4-3057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50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0 238 5346,'0'0'5037,"13"-4"-4885,0 1-126,-1-1 0,-1-1 0,1 0-1,-1 0 1,1-1 0,-1-1-1,10-7 1,-21 13-25,0 1 0,0 0 1,0 0-1,1 0 0,-1 0 0,0 0 0,0 0 1,0-1-1,0 1 0,1 0 0,-1 0 1,0 0-1,0 0 0,0 0 0,0 0 0,1 0 1,-1 0-1,0 0 0,0 0 0,0 0 0,1 0 1,-1 0-1,0 0 0,0 0 0,0 0 1,1 0-1,-1 0 0,0 0 0,0 0 0,0 0 1,1 0-1,-1 0 0,0 0 0,0 1 0,0-1 1,0 0-1,1 0 0,-1 0 0,0 0 1,0 0-1,0 0 0,0 1 0,0-1 0,0 0 1,0 0-1,1 0 0,-1 0 0,0 1 0,0-1 1,0 0-1,0 0 0,3 18 161,-6 19 296,-11 35 114,8-45-517,0 1-1,-2 44 1,8-33-1026,0-25-2220</inkml:trace>
  <inkml:trace contextRef="#ctx0" brushRef="#br0" timeOffset="1">583 32 12998,'0'0'320,"80"-31"-13638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50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8276,'137'82'640</inkml:trace>
  <inkml:trace contextRef="#ctx0" brushRef="#br0" timeOffset="1">377 78 4370,'0'0'3826</inkml:trace>
  <inkml:trace contextRef="#ctx0" brushRef="#br0" timeOffset="2">644 75 5795,'0'0'4818,"100"0"-4818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51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207 1 8324,'0'0'1753,"-21"14"-1212,0-1-359,11-8-78,0 1-1,0 1 0,0 0 1,1 0-1,0 1 0,0 0 1,1 0-1,0 1 0,0 0 1,1 1-1,-10 17 0,9-10 119,1 0 1,0 0-1,1 1 0,2 0 0,-1 0 0,-1 24 1,0 111 428,6-145-638,0-1 0,0 0 1,1 0-1,0 0 0,0-1 1,1 1-1,0 0 0,0 0 1,0-1-1,1 1 0,0-1 1,7 10-1,-7-12-5,1 0-1,-1 0 1,1-1 0,0 1-1,0-1 1,0 0 0,1 0 0,-1-1-1,1 1 1,-1-1 0,1 0 0,0 0-1,0-1 1,0 1 0,0-1-1,0 0 1,0-1 0,6 1 0,0 0 32,-1 0 0,0-1 0,1 0 0,-1-1 0,0 0 0,1-1 0,-1 0 0,0-1 0,0 0 0,-1 0 0,1-1 0,-1 0 0,1-1 0,-1 0 0,-1 0 0,1-1 0,-1 0 0,14-13 0,-6 4 10,-1-1-1,0 0 1,-1-1 0,-1 0-1,-1-1 1,0-1 0,-1 0-1,-1 0 1,-1-1 0,-1-1-1,-1 1 1,-1-1 0,0 0-1,-2-1 1,0 1-1,-1-1 1,-1-41 0,-2 62-185,0 0 0,0 1 0,0-1 1,0 0-1,0 0 0,0 0 0,0 1 0,0-1 0,0 0 1,0 0-1,0 0 0,-1 0 0,1 1 0,0-1 1,-1 0-1,1 0 0,0 1 0,-1-1 0,1 0 0,-1 1 1,1-1-1,-1 0 0,0 1 0,1-1 0,-1 1 1,0-1-1,1 1 0,-1-1 0,0 1 0,1 0 1,-1-1-1,0 1 0,0 0 0,1-1 0,-1 1 0,0 0 1,0 0-1,0 0 0,0 0 0,1 0 0,-1 0 1,0 0-1,0 0 0,0 0 0,0 0 0,0 0 1,-19 0-4196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51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9092,'0'0'6931,"86"51"-6098,-18-34-321,7-3-384,3-2-64,0 0-64,-53-12-416,-6 2-5539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53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0 6035,'0'0'7758,"0"5"-7158,-3 39-432,-14 81-1,6-57-118,9-39-25,2-28-40,2-4-325,38-46 249,68-67 0,-107 116 92,1-3-7,1 0 0,0 0 0,0 0 0,0 1 0,0-1 0,0 1 0,0 0 0,1-1 0,-1 1 0,1 1 0,0-1 0,0 1 0,-1-1 0,1 1 0,8-1 0,-11 2 3,-1 0 0,1 0 0,0 1 0,-1-1 0,1 0 0,0 1-1,-1-1 1,1 0 0,-1 1 0,1-1 0,-1 1 0,1-1 0,0 1 0,-1-1 0,0 1 0,1-1 0,-1 1 0,1-1 0,-1 1 0,0 0 0,1-1 0,-1 1 0,0 0 0,0-1 0,1 1 0,-1 0-1,0-1 1,0 2 0,4 24 5,-4-21 1,2 41 61,2 31-26,-3-71-37,0-1 0,0 1 0,1 0 0,0 0-1,0-1 1,0 1 0,0-1 0,1 1 0,6 8 0,-7-12-5,-1-1-1,1 1 1,0-1 0,0 1-1,0-1 1,-1 0 0,1 0 0,0 0-1,1 0 1,-1 0 0,0-1 0,0 1-1,0 0 1,0-1 0,0 0-1,1 1 1,-1-1 0,0 0 0,0 0-1,1-1 1,2 1 0,1-1 0,-1 0 1,0 0-1,0-1 0,0 0 1,0 0-1,-1 0 1,1 0-1,7-5 0,5-6-65,-1-1-1,0-1 1,26-31-1,5-18-2893,-39 48-737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28:21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0 352 9092,'0'0'774,"20"-11"-734,-4 2-34,-8 6-1,0-1-1,0-1 0,0 1 0,0-1 0,-1-1 1,0 1-1,0-1 0,0-1 0,-1 1 0,0-1 0,0 0 1,-1 0-1,0-1 0,7-13 0,-3 0 212,-2 0 0,0 0 0,-2 0-1,0-1 1,-1 0 0,-2 0 0,1-29-1,-3 50-150,0 0 1,0-1-1,-1 1 0,1 0 0,-1-1 0,1 1 0,-1 0 0,1-1 1,-1 1-1,1 0 0,-1 0 0,0 0 0,0 0 0,0 0 0,0 0 0,0 0 1,0 0-1,0 0 0,0 0 0,0 0 0,0 1 0,0-1 0,0 0 1,-1 1-1,1-1 0,0 1 0,-1-1 0,1 1 0,0 0 0,-1-1 0,1 1 1,0 0-1,-3 0 0,0 0 19,0-1-1,1 1 1,-1 1 0,0-1 0,0 0 0,0 1-1,0 0 1,0 0 0,0 0 0,1 0 0,-7 3-1,4 1-36,1-1 0,-1 1 0,1 0 0,0 1-1,0-1 1,1 1 0,0 0 0,0 0-1,0 1 1,1-1 0,-1 1 0,-2 10 0,-1 3-9,0 1 1,2-1 0,-4 26 0,6-29-29,1 1 1,1 0 0,0 0 0,1 0 0,5 33 0,-3-45-15,-1 0 0,1 0 1,0 0-1,0-1 0,0 1 0,1-1 1,0 1-1,0-1 0,0 0 0,1 0 1,0 0-1,0-1 0,0 0 0,0 1 1,1-1-1,0-1 0,-1 1 0,1-1 1,1 1-1,9 3 0,-5-3-204,0 0 0,0-1 1,1-1-1,0 0 0,-1 0 0,1-1 0,0 0 0,0-1 0,12-1 1,-15 0-463,1 0 0,0 0 1,-1-1-1,1 0 1,-1 0-1,1-1 0,-1 0 1,0-1-1,0 0 0,11-7 1,6-16-4950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1 281 9524,'0'0'2530,"101"-93"-2130,-52 48-240,3 4-80,3 1-16,1 1-64,-41 27-48,0 2-3794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57.0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8 446 10949,'0'0'376,"18"0"-2,2 0-221,1 2 65,1-2 0,-1-1 1,1-1-1,-1 0 0,1-2 0,36-10 0,-45 8-180,0-1 0,0 0-1,-1 0 1,0-1-1,-1-1 1,0 0 0,0 0-1,-1-1 1,0-1-1,0 0 1,-1 0-1,-1 0 1,12-22 0,-13 18-23,0-1 0,-1 0 0,0-1 1,-1 1-1,-1-1 0,-1 0 0,0 0 0,-1 0 1,-1-1-1,-2-32 0,1 47-11,-1 0-1,1 1 1,-1-1-1,0 0 1,0 1 0,0-1-1,0 1 1,0-1-1,0 1 1,-1-1 0,1 1-1,-1 0 1,1 0-1,-1 0 1,0 0-1,0 0 1,0 0 0,0 0-1,0 1 1,-1-1-1,1 1 1,-1-1 0,1 1-1,0 0 1,-1 0-1,0 0 1,-4-1 0,3 1 19,0 0 1,0 1 0,0-1 0,0 1 0,0 0 0,0 0 0,0 1 0,0-1 0,0 1 0,0 0 0,0 0 0,0 0 0,0 0-1,1 1 1,-1-1 0,1 1 0,-1 0 0,1 0 0,-6 5 0,1 2 11,0 0 1,0 0-1,1 1 0,0 0 0,1 1 1,0 0-1,1 0 0,0 0 1,1 0-1,-6 23 0,0 10 37,-8 72-1,8 307 74,11-272-122,1-60-122,0-33-377,-8 81 0,6-135 411,-1-1 0,1 1 1,-1-1-1,0 0 0,0 1 1,0-1-1,0 0 0,0 0 1,-1 0-1,0 0 0,0 0 1,1 0-1,-2 0 0,1 0 0,0-1 1,-5 5-1,5-6 69,0 0 1,1 0-1,-1-1 0,0 1 1,0 0-1,0-1 0,0 1 0,0-1 1,0 0-1,0 0 0,0 0 1,0 0-1,0 0 0,0 0 0,0 0 1,0-1-1,0 1 0,0-1 1,0 1-1,1-1 0,-1 0 0,0 0 1,0 1-1,0-1 0,1-1 1,-1 1-1,0 0 0,1 0 0,-3-3 1,-5-4 19,1-1 0,0 0 0,1-1 0,-1 1 0,2-2 0,-1 1 0,2-1 0,-1 1 0,2-1 0,-7-21 0,4 7 117,1 1 0,1-1-1,1 0 1,-1-32 0,5 46-116,-1 0-1,2 0 1,0-1-1,0 1 0,1 0 1,0 1-1,5-14 1,-5 19-31,0-1 0,1 1 0,0 0 0,1 0-1,-1 0 1,1 1 0,0-1 0,0 1 0,0 0 0,0 0 0,1 0 0,0 0 0,0 1 0,0 0 0,6-3 0,7-2-20,-1 1 0,1 1 0,0 0 0,0 2 0,1 0 1,31-3-1,119 4-150,-110 3-110,8 0 345,-33 13 55,-27-12-117,0 1 1,0-1-1,0 0 0,0 0 0,0-1 0,0 0 0,1-1 0,-1 1 0,0-1 1,11-3-1,-14 2 6,0 1 0,0-1 0,0 0 0,-1 0 1,1 0-1,-1 0 0,0-1 0,1 0 0,-1 1 1,0-1-1,0 0 0,-1-1 0,1 1 0,-1 0 0,1-1 1,-1 1-1,0-1 0,-1 0 0,3-5 0,-2 4 56,0 0 0,0-1 0,-1 1 0,0-1-1,0 1 1,0-1 0,-1 0 0,0 1-1,0-1 1,0 0 0,-1 1 0,0-1 0,0 0-1,0 1 1,-3-8 0,2 10 22,1 0 1,-1 0-1,0 0 1,0 0-1,0 0 1,0 1-1,0-1 1,-1 1-1,1 0 1,-1-1-1,0 1 1,0 0-1,1 1 0,-1-1 1,0 0-1,-1 1 1,1 0-1,0-1 1,0 1-1,-1 1 1,1-1-1,0 0 1,-1 1-1,1 0 1,0-1-1,-5 2 0,8-1-163,0-1-1,0 1 1,-1 0-1,1 0 1,0 0-1,0 0 1,-1 0-1,1 0 1,0-1-1,-1 1 1,1 0-1,0 0 1,-1 0-1,1 0 0,0 0 1,0 0-1,-1 0 1,1 1-1,0-1 1,-1 0-1,1 0 1,0 0-1,-1 0 1,1 0-1,0 0 1,0 0-1,-1 1 0,1-1 1,0 0-1,0 0 1,-1 0-1,1 1 1,0-1-1,0 0 1,0 0-1,-1 1 1,1-1-1,0 0 1,0 0-1,0 1 0,0-1 1,0 1-1,13 8-1734,28 7-1060,24-1-2431,-49-12 5643,1 0 0,-1 2 0,24 9 0,-34-11 32,0 0 0,0 0 0,-1 1-1,0 0 1,1 0 0,-1 0 0,-1 1-1,1-1 1,-1 1 0,0 0 0,0 0-1,6 12 1,2 7 325,13 39 0,-17-41-533,1-1 1,21 40-1,-29-61-143,-1 0 0,0 0-1,0 1 1,0-1 0,0 0-1,0 0 1,0 0 0,0 0-1,0 0 1,0 1 0,1-1 0,-1 0-1,0 0 1,0 0 0,0 0-1,0 0 1,0 0 0,1 0-1,-1 0 1,0 0 0,0 1-1,0-1 1,0 0 0,1 0 0,-1 0-1,0 0 1,0 0 0,0 0-1,0 0 1,1 0 0,-1 0-1,0 0 1,0 0 0,0 0-1,0 0 1,1-1 0,-1 1-1,0 0 1,0 0 0,0 0 0,1 0-1,5-9 761,3-18 430,-7 22-1096,7-25 302,2 1 0,1 1 0,2-1 0,17-26 0,-26 47-422,1-1 0,0 1 1,1 0-1,0 1 0,0-1 0,1 2 0,0-1 0,0 1 0,0 0 0,1 0 0,0 1 0,0 0 0,0 1 0,1 0 0,-1 1 0,14-4 0,11 2-2276,-17 4-2479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58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0 6979,'0'0'5040,"8"17"-3725,-1-4-1098,-1-2-109,0 0 0,-1 0 0,0 0-1,-1 1 1,0 0 0,-1-1 0,-1 2 0,3 17-1,-4-2 78,0-1 0,-6 43 0,3-58-114,0 0 1,-1 0-1,0 0 1,-1 0-1,-1-1 1,0 1-1,0-1 1,-8 11-1,2-6-2,0 0-1,-1 0 1,-1-1-1,0-1 1,-18 15-1,30-50-6706,1-8 107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58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85 12005,'0'0'4867,"-3"-85"-5684,37 104-879,-13-8-2210,0 2-1008</inkml:trace>
  <inkml:trace contextRef="#ctx0" brushRef="#br0" timeOffset="1">642 293 5122,'0'0'9717,"100"8"-9109,-64-8-32,8 0-368,2-2-192,-4 2 64,-6 0-80,-11 0-1152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58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13350,'0'0'2513,"183"24"-2433,-81-24-48,-7-10-32,-64 1-4242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59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66 416,'0'0'14121,"-17"22"-13825,-5 7-175,-25 42-1,44-63-85,-1-1 0,1 1 1,1 0-1,0-1 0,0 1 1,0 0-1,1 1 0,0-1 1,1 0-1,0 0 0,0 0 1,2 14-1,0-1 47,-2-14-76,1 0-1,0 0 1,0 0-1,0 0 1,1 0-1,0 0 1,1 0 0,-1-1-1,1 1 1,1-1-1,-1 0 1,1 0-1,0 0 1,0 0-1,1-1 1,-1 0-1,1 0 1,1 0 0,-1 0-1,1-1 1,-1 0-1,1 0 1,0 0-1,1-1 1,-1 0-1,1 0 1,-1-1-1,1 1 1,0-2 0,0 1-1,0-1 1,0 0-1,0 0 1,0-1-1,0 0 1,0 0-1,13-2 1,-14 0 17,0 0 1,0 0 0,0 0-1,0-1 1,0 0-1,0 0 1,-1 0-1,0-1 1,1 0 0,-1 0-1,-1 0 1,1-1-1,0 1 1,-1-1-1,0 0 1,0 0 0,-1-1-1,1 1 1,-1-1-1,3-10 1,3-2 127,-2-1 0,0-1 0,-1 1 0,-1-1 0,3-27 0,-4 14 143,-1-54 0,-3 78-256,0 0 0,-1 0 0,0 1 1,0-1-1,-1 1 0,-1-1 0,1 1 0,-1 0 0,0 0 0,-1 0 0,-8-12 0,1 9 361,11 11-479,0 0-1,-1-1 0,1 1 0,0 0 0,0 0 1,0 0-1,0-1 0,-4-1-1535,4 2 1535,0 0 1,0 0-1,-1 0 0,1 0 0,0 0 0,0 0 1,-1 0-1,1 0 0,0 0 0,0 1 1,0-1-1,-1 0 0,1 0 0,0 0 0,0 0 1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19:59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0 4306,'0'0'7683,"34"105"-5490,-34-55-768,-9 13-753,-18 11-527,-8 4-33,3-3-112,1-13-705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0:00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1 365 208,'0'0'16322,"12"-22"-16244,-2 3-53,78-128 112,-54 96-114,-18 24 13,1 2 0,41-47 0,-58 72-40,0 0 0,0 0 0,0 0 1,1-1-1,-1 1 0,0 0 0,0 0 0,0 0 0,0 0 0,0 0 0,0 0 1,0 0-1,1 0 0,-1-1 0,0 1 0,0 0 0,0 0 0,0 0 0,0 0 0,1 0 1,-1 0-1,0 0 0,0 0 0,0 0 0,0 0 0,1 0 0,-1 0 0,0 0 1,0 0-1,0 0 0,0 0 0,1 0 0,-1 0 0,0 0 0,0 0 0,0 0 1,0 1-1,0-1 0,1 0 0,-1 0 0,0 0 0,0 0 0,0 0 0,3 10-67,-3 22 81,0-23 1,-9 233 1002,2-117-2397,4-1-6759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0:00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1 10565,'0'0'3585,"-35"91"-2720,-1-27-241,0 8-432,7-5-160,8-10-32,13-11-288,6-15-2081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0:00.9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18 496,'0'0'14871,"105"-17"-17288,-77 17-3922,-5 0 672</inkml:trace>
  <inkml:trace contextRef="#ctx0" brushRef="#br0" timeOffset="1">270 61 8132,'0'0'1793</inkml:trace>
  <inkml:trace contextRef="#ctx0" brushRef="#br0" timeOffset="2">539 61 7299,'0'0'8196,"103"22"-8196,-95-18-1873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0:01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10773,'0'0'531,"0"19"-296,1 3-144,1 17 290,-5 55 0,0-80-260,-2 16 137,16-30-629,4-7 355,1-1-1,-1 0 0,18-14 0,-24 15 44,0 1 0,0 0-1,0 0 1,1 1 0,0 0 0,0 1-1,0 0 1,0 1 0,1 0-1,-1 0 1,1 1 0,12 0-1,-19 1 49,-1 1-1,1 0 1,0 0-1,0 1 1,0-1-1,-1 1 0,1 0 1,0 0-1,-1 0 1,7 4-1,-7-3-33,0 0 0,-1 0 0,0 1 0,0-1 0,0 1 1,0-1-1,0 1 0,0 0 0,-1 0 0,1 0 0,-1 0 0,2 5 0,10 43 225,-12-42-476,1 0 0,0 0 0,1-1 0,0 1 1,0-1-1,6 11 0,-9-18-83,1 0-1,-1 0 1,1 0 0,0 0 0,-1-1 0,1 1-1,0 0 1,0 0 0,-1-1 0,1 1-1,0-1 1,0 1 0,0-1 0,0 1 0,0-1-1,0 1 1,0-1 0,0 0 0,0 1-1,0-1 1,2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 10933,'0'0'3330,"59"89"-2786,-17-27-240,4 0-112,1-7-80,1-9 16,-4-8-48,-10-12-80,-11-6-16,-11-4-912,-12-4-1249</inkml:trace>
  <inkml:trace contextRef="#ctx0" brushRef="#br0" timeOffset="1">148 456 5907,'0'0'6723,"-14"-121"-5891,58 70-368,13-13-224,6-1-111,-1-5-129,-11 3-177,-41 49-3392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0:01.8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0 1569,'0'0'6880,"17"0"-4639,-7 0-1996,-3 0-44,-1 0 1,1 0-1,0 1 1,0 0-1,12 3 1,-16-3-108,0 0 1,0 1-1,0-1 1,0 1-1,0 0 1,-1 0 0,1 0-1,0 0 1,-1 0-1,0 0 1,1 1-1,-1-1 1,0 1-1,0 0 1,0 0-1,-1-1 1,1 1-1,1 5 1,5 12 331,-1 2 1,-1-1 0,-1 1-1,-1-1 1,1 23 0,-1 115 1430,-4-136-1656,-1 24-96,-3-1 0,-1 0 1,-3 0-1,-2 0 0,-1-1 0,-3-1 1,-1 0-1,-3-1 0,-1 0 1,-2-2-1,-2 0 0,-43 58 0,39-62-158,-62 81-1806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0:38.1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0 359 9748,'0'0'3914,"9"1"-3956,11-1 116,0-1-1,-1 0 1,1-2 0,0 0 0,34-11 0,9-1 238,793-100 1918,-534 82-1790,-270 28-379,389-41 585,-1 25 18,439-10 934,-865 29-1500,1 0-1,-1-1 0,0-1 0,14-5 0,-24 8-306,0 0 0,0-1 0,0 0 0,0 0 0,-1 0 0,1 0 0,0-1 0,-1 0 0,0 1 0,0-1 0,1 0 0,-2 0 0,1-1 0,0 1 0,-1-1 0,1 1 0,1-6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0:39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31 464,'-18'3'6577,"-122"15"-3691,69-15 3592,81 1-6299,116 17 629,134 4 0,-224-22-698,549 10 906,-445-14-893,771-62 371,-269 6-286,-814 59 277,-973 39 41,1142-41-488,9-1-27,22-2-37,47-2-13,905-22-746,-1370 36 801,67-11-13,-525 10 677,812-5-557,36-3-123,0 0 1,0 0-1,0 0 1,0 0-1,1 0 0,-1 0 1,0 0-1,0 0 0,0 0 1,0 0-1,0 0 0,0 0 1,0 0-1,0 0 1,0 1-1,0-1 0,0 0 1,0 0-1,0 0 0,0 0 1,0 0-1,0 0 0,0 0 1,0 0-1,0 0 1,0 1-1,0-1 0,0 0 1,0 0-1,0 0 0,0 0 1,0 0-1,0 0 1,0 0-1,0 0 0,0 0 1,0 0-1,0 1 0,0-1 1,0 0-1,0 0 0,17 3-15,307 16 51,249 30-2724,-556-45-938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0:42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0 340 9925,'0'0'1958,"7"-15"-1609,77-138 191,-66 125-481,1 0 0,2 1 1,39-40-1,-58 65-60,0 0 1,0 0-1,0 0 1,0 1 0,0-1-1,0 1 1,0-1-1,1 1 1,-1 0-1,0 0 1,1 0 0,-1 0-1,1 0 1,5 0-1,-7 1 5,0 0 0,0 0-1,0 0 1,0 1-1,-1-1 1,1 1 0,0-1-1,0 0 1,0 1-1,0 0 1,0-1 0,0 1-1,-1-1 1,1 1-1,0 0 1,0 0-1,-1-1 1,1 1 0,-1 0-1,1 0 1,0 0-1,-1 0 1,0 0 0,1 0-1,0 1 1,1 9 66,1-1 1,-1 1-1,-1 0 0,0 0 1,-1 16-1,0-24-46,0 8 21,2 72 186,-12 99 0,7-166-245,2-10-1,0 1 0,0-1 0,0 0 0,1 1 0,-1-1-1,2 0 1,-1 1 0,1-1 0,1 7 0,8-10-1098,-7-3 883,0-1 1,0 1-1,0-1 0,0 1 1,0-1-1,0 0 0,0 0 0,-1 0 1,1-1-1,0 1 0,-1-1 1,1 0-1,-1 1 0,1-1 0,-1 0 1,0 0-1,0-1 0,3-2 1,13-25-3344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0:42.4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74 4418,'0'0'3543,"0"19"-2817,4 165 1138,-5-180-1830,1 0-1,0-1 1,1 1-1,-1 0 0,1 0 1,0 0-1,0 0 0,0 0 1,0-1-1,0 1 0,1 0 1,0-1-1,2 4 0,-2-5-33,0 0 0,0 0-1,0 0 1,1 0 0,-1-1 0,1 1-1,-1-1 1,1 1 0,0-1-1,-1 0 1,1 0 0,0 0 0,0 0-1,0-1 1,-1 1 0,1-1 0,0 0-1,4 0 1,-2 1-4,-1-1 0,1-1 0,0 1 0,-1-1 0,1 0-1,-1 0 1,1 0 0,-1 0 0,0-1 0,0 0 0,1 1 0,-1-2 0,0 1 0,-1 0-1,1-1 1,4-3 0,-2 0 5,0 0 0,-1-1-1,0 1 1,0-1 0,0 0-1,-1 0 1,0 0 0,4-13 0,-2 6 85,-1-2 0,-1 1 0,-1 0 0,0-1 0,-1 0 0,0 1 0,-2-1 0,1 0 1,-4-18-1,3 30 13,-1 1 0,0-1 1,0 0-1,0 1 0,0 0 0,-1-1 1,1 1-1,-1 0 0,0 0 0,0 0 1,0 0-1,0 0 0,-1 0 0,1 0 1,-1 1-1,1-1 0,-1 1 0,0 0 1,0 0-1,0 0 0,0 0 1,-1 0-1,-3-1 0,-3 0 126,0 0-1,0 1 1,0 0-1,0 0 1,0 1-1,-19 0 1,28 1-230,1 0 0,0 0 1,-1 0-1,1 0 0,-1 0 1,1 0-1,0 0 1,-1 0-1,1 1 0,0-1 1,-1 0-1,1 0 0,-1 0 1,1 0-1,0 1 1,-1-1-1,1 0 0,0 0 1,0 0-1,-1 1 0,1-1 1,0 0-1,-1 1 1,1-1-1,0 0 0,0 1 1,0-1-1,-1 0 0,1 1 1,0-1-1,0 0 1,0 1-1,0-1 0,0 0 1,0 1-1,0-1 1,0 1-1,0-1 0,0 0 1,0 1-1,0 0 0,6 17-601,-1-13 29,0 1-1,0-1 0,0 1 1,1-2-1,0 1 1,0-1-1,6 4 0,13 8-3554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0:42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1 9348,'0'0'1780,"-9"18"-462,6-13-1241,-5 13 146,-1 0 0,2 0-1,1 1 1,-6 27 0,10-41-206,1 0 1,0 0-1,1 0 0,0 0 0,-1 0 0,1 0 1,1 0-1,-1 0 0,1 0 0,0 0 0,0 0 0,1 0 1,-1 0-1,1 0 0,0-1 0,0 1 0,1-1 0,-1 1 1,1-1-1,0 0 0,0 0 0,0 0 0,1 0 0,-1-1 1,9 6-1,-3-3-24,0-1 1,1-1-1,0 1 1,-1-2-1,1 1 1,1-1-1,-1-1 1,0 0-1,1 0 1,-1-1-1,1-1 1,-1 1 0,1-2-1,0 0 1,-1 0-1,20-5 1,-23 5 12,-1-1-1,1 0 1,-1-1 0,0 1 0,0-1 0,0 0 0,0-1 0,0 0 0,-1 1 0,0-2 0,0 1 0,0-1 0,0 1 0,0-1 0,-1-1 0,0 1 0,0-1-1,-1 1 1,1-1 0,-1 0 0,-1 0 0,1-1 0,-1 1 0,0 0 0,0-1 0,-1 0 0,1-6 0,-1 7 69,-1 1 0,0-1 0,0 1 1,0 0-1,-1-1 0,0 1 0,0-1 1,0 1-1,0 0 0,-1 0 0,0 0 1,0 0-1,0 0 0,-1 0 0,0 0 0,-4-4 1,2 3 10,0 1 1,0 0 0,-1 0-1,0 1 1,0 0-1,0 0 1,0 0 0,0 1-1,-1 0 1,0 0 0,-12-3-1,-46-5 145,49 10-4944,32 2 1493,5 2-1518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0:43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0 124 10165,'0'0'2206,"4"20"-1766,-3-11-416,3 14 45,0-1 0,2 0 0,11 29 0,-14-43-61,0-1 0,0 0-1,1 0 1,1 0-1,-1 0 1,1-1-1,0 1 1,0-1 0,1 0-1,0-1 1,0 0-1,0 1 1,1-2 0,0 1-1,10 4 1,-12-6-23,1-1 1,0 0 0,0 0-1,-1 0 1,1-1 0,0 0-1,0 0 1,0-1 0,0 0-1,0 0 1,0 0-1,0-1 1,9-1 0,-11 1 13,1-1 1,-1 1-1,0-1 1,0 0-1,0 0 0,0-1 1,0 1-1,0-1 1,-1 0-1,1 0 1,-1 0-1,0 0 1,0-1-1,0 1 1,0-1-1,0 0 0,3-7 1,-1 0 204,0-1-1,-1 1 1,0-1 0,-1 0 0,0-1 0,-1 1-1,-1-1 1,0 1 0,0-1 0,-1 1-1,-1-1 1,-3-20 0,3 25-101,-1 1 1,1-1-1,-2 1 0,1-1 1,-1 1-1,0 0 0,0 0 1,-1 0-1,0 0 0,0 1 1,-1-1-1,0 1 0,0 0 1,0 1-1,-1-1 0,0 1 1,0 0-1,0 1 0,-1-1 1,1 1-1,-9-4 0,14 8-93,-25-8 392,26 8-409,-1 0 0,0 0-1,1-1 1,-1 1-1,1 0 1,-1 0 0,0 0-1,1 0 1,-1 0 0,1 0-1,-1 0 1,0 0-1,1 1 1,-1-1 0,1 0-1,-1 0 1,0 0 0,1 1-1,-1-1 1,1 0 0,-1 0-1,1 1 1,-1-1-1,1 1 1,-1-1 0,1 0-1,-1 1 1,1-1 0,0 1-1,-1-1 1,1 1 0,0-1-1,-1 1 1,1 0-1,0-1 1,0 1 0,-1-1-1,1 1 1,0 1 0,-1 47-5100,1-27-645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0:43.6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48 7011,'0'0'7617,"-10"6"-6990,2-2-516,4-2-79,0 0 1,0 0-1,1 1 1,-1-1-1,1 1 0,-1 0 1,1 0-1,0 0 0,0 0 1,0 0-1,0 1 1,1-1-1,-1 1 0,1 0 1,0 0-1,-1 4 1,0-1-2,1-1 0,1 1 0,0 0 1,0-1-1,0 1 0,1 0 0,-1 0 0,2 0 1,-1 0-1,1-1 0,0 1 0,0 0 1,5 10-1,-5-13-32,1-1 1,0 0 0,0 0-1,0 0 1,0 0 0,0 0-1,1 0 1,-1-1-1,1 1 1,0-1 0,0 0-1,0 0 1,0 0-1,0 0 1,0 0 0,0-1-1,1 1 1,-1-1 0,1 0-1,-1 0 1,1 0-1,-1 0 1,1-1 0,0 0-1,-1 1 1,7-2-1,-4 2 0,0-1-1,-1-1 1,1 1-1,0-1 0,0 0 1,0 0-1,-1-1 1,9-2-1,-11 2 8,1-1-1,-1 1 1,1-1 0,-1 0-1,0 0 1,0 0-1,0 0 1,0 0 0,-1-1-1,1 1 1,-1-1 0,2-5-1,0 2 23,-1-1 1,0 1-1,-1-1 0,1 0 1,-2 0-1,1 0 0,-1 0 0,0-1 1,-1 1-1,0 0 0,0 0 1,-1-1-1,0 1 0,-1 0 0,1 0 1,-2 0-1,1 0 0,-1 1 1,0-1-1,0 1 0,-1-1 0,0 1 1,-1 0-1,-10-12 0,14 17-571,-5-4 1300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0:44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12454,'0'0'1793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0:44.8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68 482 2353,'0'0'8444,"17"-9"-8399,-15 8-45,10-6-8,-1 1-1,1-1 0,-1-1 0,-1 0 1,0 0-1,0-1 0,-1-1 0,0 1 1,0-1-1,11-18 0,-7 4 102,-2 0-1,0 0 0,-2-1 1,0-1-1,-2 1 1,-1-1-1,-1-1 1,-1 1-1,-1-1 0,-1-28 1,-2 53 81,0-1 1,0 0-1,0 1 1,-1-1-1,1 1 1,0-1-1,-1 1 1,0-1-1,1 1 1,-1-1 0,0 1-1,0 0 1,-1 0-1,-1-4 1,2 5-62,-1 0 1,0-1-1,1 1 1,-1 0-1,0 0 1,0 0-1,0 0 1,0 1-1,0-1 1,1 0-1,-1 1 1,0-1-1,-1 1 1,1 0-1,0 0 1,0 0-1,-3 0 1,4 0-84,0 0 0,-1 0 0,1 0 1,0 0-1,0 0 0,0 1 0,0-1 1,0 0-1,0 1 0,0-1 0,-1 1 1,1-1-1,0 1 0,1-1 0,-1 1 1,0 0-1,0-1 0,0 1 1,0 0-1,-1 1 0,-10 24 149,10-20-148,-11 35-21,1 0 0,2 0 1,-6 63-1,0 133 103,14-158-317,-3 1-1,-4-1 1,-21 82-1,30-161 204,-5 20-360,-16 38 0,19-54 329,0 0 0,0 0 1,0 0-1,0 0 0,0 0 0,-1-1 0,0 1 0,0-1 0,0 0 1,0 0-1,0 0 0,-1 0 0,0-1 0,1 1 0,-8 3 0,10-6 31,1 0-1,0 0 0,-1 1 1,1-1-1,-1 0 1,1 0-1,0 0 0,-1 0 1,1 0-1,-1 0 0,1 0 1,0 0-1,-1 0 0,1 0 1,-1-1-1,1 1 0,0 0 1,-1 0-1,1 0 1,0 0-1,-1-1 0,1 1 1,0 0-1,-1 0 0,1 0 1,0-1-1,0 1 0,-1 0 1,1-1-1,0 1 1,0 0-1,-1-1 0,1 1 1,0 0-1,0-1 0,0 1 1,-1 0-1,1-1 0,0 1 1,0 0-1,0-1 1,0 1-1,0-1 0,0 1 1,0-1-1,0-22-298,0 16 198,1-5 61,0 1 0,1-1 0,1 1 0,0 0 0,0 0-1,1 0 1,0 0 0,1 0 0,0 1 0,1 0 0,0 0 0,0 1 0,1-1 0,1 1 0,-1 1 0,1-1 0,16-11 0,-2 2 16,1 1 1,1 1 0,0 2-1,1 0 1,0 2-1,33-12 1,10 0 12,85-34 3124,-129 58-1362,-18 1-1751,-1-1-1,1-1 1,0 1-1,0-1 1,-1 0 0,1 0-1,-1-1 1,9-3-1,-12 4 2,-1 0 0,1 0 0,0 0 1,0-1-1,0 1 0,-1-1 0,1 0 0,0 1 0,-1-1 0,0 0 0,1 0 0,-1 0 0,0 0 1,0 0-1,0 0 0,0 0 0,-1-1 0,1 1 0,0 0 0,-1 0 0,0-1 0,1 1 1,-1-4-1,0 0 27,1 0 1,-1 1 0,0-1-1,-1 1 1,1-1-1,-1 1 1,-2-8 0,2 11-20,0 1 1,0-1 0,0 1-1,0-1 1,0 1 0,0 0-1,0-1 1,0 1 0,0 0-1,0 0 1,-1 0 0,1 0-1,-1 0 1,1 0 0,-1 0-1,1 0 1,-1 1 0,1-1-1,-1 1 1,1-1 0,-1 1-1,0-1 1,1 1 0,-1 0-1,0 0 1,0 0-1,1 0 1,-3 0 0,1 0 7,0 0 0,-1 0 1,1 0-1,0 1 0,0-1 0,-1 1 0,1-1 1,0 1-1,0 0 0,0 0 0,0 1 1,0-1-1,-4 3 0,5-2-20,0 0 1,1 0-1,-1 0 0,1 0 0,-1 0 1,1 0-1,0 1 0,0-1 1,0 1-1,0-1 0,0 0 0,1 1 1,-1-1-1,1 1 0,-1 0 0,1-1 1,0 5-1,-1 6-33,1 1-1,0 0 1,1 0 0,1-1 0,0 1-1,1-1 1,0 1 0,1-1-1,7 16 1,-6-19-357,0-1 0,0 0 0,1 0 0,0 0 0,1-1 1,0 0-1,11 10 0,-1-8-3211,-4-6-1136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11781,'0'0'2305,"97"45"-2032,-57-20-177,-2-1 16,-5-1-16,-12-1-64,-8 2-32,-9-5-208,-4 0-1713,0-4-945,-13-15 161,-6 0-1425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0:46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60 451 752,'0'0'14735,"-4"1"-14404,2 0-325,1 1 0,-1-1 1,0 0-1,0 1 0,1-1 1,-1 1-1,1 0 0,0-1 1,-1 1-1,1 0 0,0 0 0,0 0 1,0 0-1,0 0 0,1 0 1,-1 0-1,0 0 0,1 0 0,-1 0 1,1 0-1,0 0 0,0 1 1,0-1-1,0 0 0,0 0 1,1 5-1,-1-5-12,0 1 0,0 0-1,1 0 1,-1-1 0,1 1 0,0 0 0,0-1 0,0 1-1,0 0 1,0-1 0,0 1 0,1-1 0,-1 0 0,1 1-1,-1-1 1,1 0 0,0 0 0,0 0 0,0 0 0,0-1 0,0 1-1,1 0 1,-1-1 0,4 2 0,-4-2-43,0 0 1,0-1-1,-1 1 1,1-1 0,0 0-1,0 0 1,0 0-1,0 0 1,0 0-1,0 0 1,0 0-1,0 0 1,-1-1-1,1 1 1,0-1-1,0 1 1,0-1-1,-1 0 1,1 0-1,0 0 1,-1 0-1,1 0 1,-1 0 0,1 0-1,-1-1 1,1 1-1,-1 0 1,0-1-1,0 1 1,0-1-1,0 1 1,0-1-1,0 0 1,1-2-1,3-7-57,-1 0-1,0-1 1,-1 1-1,3-19 1,-4 17 83,14-85 607,-4-2-1,-3-151 0,-9 249 26,0 4-100,-6 141-86,-34 184 1,21-194-465,16-108-167,1-7-385,0 1-1,-2-1 0,-8 25 0,1-28-1367,11-15 1902,0 1 0,-1-1 0,1 0 0,0 0 0,-1 1 0,1-1-1,-1 0 1,1 0 0,0 0 0,-1 0 0,1 0 0,-1 0 0,1 0 0,-1 0 0,1 0 0,0 0-1,-1 0 1,1 0 0,-1 0 0,1 0 0,-1 0 0,1 0 0,0 0 0,-1 0 0,1-1-1,-1 1 1,1 0 0,0 0 0,-1-1 0,1 1 0,0 0 0,-1 0 0,1-1 0,0 1 0,-1 0-1,1-1 1,0 1 0,0 0 0,-1-1 0,1 1 0,0-1 0,0 1 0,0 0 0,-1-1 0,-6-15-312,1-1 1,0 0 0,2 0 0,-4-21 0,-10-31 889,-6 6 2547,24 63-3042,0 0 0,0 0 0,1 0 1,-1 0-1,0 0 0,0 0 0,0 0 1,0 1-1,0-1 0,1 0 0,-1 0 1,0 0-1,0 0 0,0 0 0,0 0 1,0 0-1,1 0 0,-1 0 0,0 0 1,0 0-1,0 0 0,0 0 0,0 0 0,1 0 1,-1 0-1,0-1 0,0 1 0,0 0 1,0 0-1,0 0 0,0 0 0,1 0 1,-1 0-1,0 0 0,0 0 0,0 0 1,0-1-1,0 1 0,0 0 0,0 0 1,0 0-1,0 0 0,0 0 0,1 0 0,-1-1 1,0 1-1,0 0 0,0 0 0,0 0 1,0 0-1,0 0 0,0-1 0,0 1 1,0 0-1,0 0 0,0 0 0,0 0 1,0 0-1,0-1 0,0 1 0,0 0 1,-1 0-1,1 0 0,0 0 0,0 0 0,2 0-87,275-9 405,-276 9-338,0 0 0,0 0 0,0 0-1,0 0 1,0 0 0,0 0 0,0 0 0,0 0 0,-1 0 0,1 0 0,0 0 0,0 1-1,0-1 1,0 0 0,0 1 0,0-1 0,0 1 0,-1-1 0,1 1 0,0-1-1,0 1 1,-1-1 0,1 1 0,0 0 0,0 0 0,1 22 306,-2-11-228,-1 8 36,0-11-91,1 0 1,0 0 0,1 0 0,0 0 0,2 11 0,-2-18-28,-1 0 0,1 0-1,0-1 1,-1 1 0,1 0 0,0 0-1,0 0 1,1-1 0,-1 1 0,0 0-1,1-1 1,-1 1 0,1-1 0,-1 1-1,1-1 1,-1 0 0,1 0 0,0 0-1,0 0 1,0 0 0,-1 0 0,1 0-1,0-1 1,0 1 0,0-1 0,0 1-1,0-1 1,3 0 0,-2 1-22,1-1 0,-1 0-1,1 0 1,-1 0 0,1 0 0,-1-1-1,1 1 1,-1-1 0,0 0 0,1 0 0,-1 0-1,0-1 1,0 1 0,1-1 0,-1 1-1,0-1 1,-1 0 0,6-5 0,-1 0-38,-1-1-1,0 0 1,0 0 0,-1-1 0,5-11 0,-5 12 80,3-9-24,-6 12 0,0-1 0,1 1 0,0 0 0,0 1 0,0-1 0,5-5 0,-8 10 2,1 0 1,-1 0 0,0-1-1,1 1 1,-1 0-1,1 0 1,-1 0 0,1 0-1,-1 0 1,1 0-1,-1 0 1,0 0-1,1 0 1,-1 0 0,1 0-1,-1 0 1,1 0-1,-1 0 1,1 0-1,-1 0 1,1 0 0,-1 1-1,0-1 1,1 0-1,-1 0 1,1 1-1,-1-1 1,0 0 0,1 0-1,-1 1 1,0-1-1,1 0 1,-1 1-1,0-1 1,0 1 0,1-1-1,-1 0 1,0 1-1,0-1 1,0 1 0,0-1-1,1 1 1,-1-1-1,0 0 1,0 1-1,0 0 1,9 25 196,-9-23-182,11 42 107,-7-27-105,1 1 0,0-2-1,10 24 1,-15-41-16,0 0-1,0 1 1,0-1 0,1 0-1,-1 1 1,0-1 0,0 0-1,0 1 1,0-1 0,0 0-1,0 1 1,1-1 0,-1 0-1,0 1 1,0-1 0,0 0-1,1 0 1,-1 1 0,0-1-1,0 0 1,1 0 0,-1 1-1,0-1 1,1 0 0,-1 0-1,0 0 1,1 0 0,-1 0-1,0 1 1,1-1-1,-1 0 1,0 0 0,1 0-1,-1 0 1,0 0 0,1 0-1,-1 0 1,1 0 0,-1 0-1,0 0 1,1 0 0,-1 0-1,0-1 1,1 1 0,-1 0-1,0 0 1,1 0 0,-1 0-1,0-1 1,0 1 0,1 0-1,-1 0 1,0 0 0,1-1-1,-1 1 1,0 0 0,0-1-1,0 1 1,1 0 0,-1 0-1,0-1 1,0 1 0,0-1-1,13-30 1549,-7 17-919,-2 6-531,0 1-1,1 0 1,0 1-1,1-1 1,-1 1-1,1 0 1,13-10 0,-14 13-82,0 0 0,1 0 0,-1 1 0,0 0 0,1 0 0,0 0 0,-1 1 0,1 0 0,0 0 0,0 0 0,0 1 0,6 0 0,-9 0-32,-1 0-1,1-1 0,-1 1 0,0 0 1,1-1-1,-1 0 0,1 1 0,-1-1 1,0 0-1,1 0 0,-1 0 0,0-1 1,0 1-1,0-1 0,0 1 0,4-4 1,6-11-3195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0:46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0 106 10773,'0'0'2550,"18"8"-2595,59 23-24,-73-29 63,1-1 1,-1 1 0,1-1 0,0 0-1,-1 0 1,1-1 0,0 1-1,0-1 1,0 0 0,-1-1-1,1 1 1,7-2 0,-10 1 21,1 0-1,-1 0 1,0 0 0,1 0-1,-1-1 1,0 1 0,0-1-1,0 1 1,0-1 0,0 0-1,0 1 1,-1-1 0,1 0-1,0-1 1,-1 1 0,2-4-1,1-3 55,-1-1-1,0 0 0,-1 1 1,0-1-1,-1 0 0,0 0 1,0 0-1,-2-12 0,1 21-45,0 0-1,-1 0 1,1 0-1,-1 0 0,1 0 1,0 0-1,-1 0 1,0 0-1,1 0 0,-1 0 1,0 0-1,1 1 1,-1-1-1,0 0 0,0 1 1,0-1-1,1 0 1,-1 1-1,0-1 0,0 1 1,0-1-1,0 1 1,0 0-1,0-1 0,0 1 1,0 0-1,0 0 1,0 0-1,0 0 0,0 0 1,0 0-1,-2 0 1,0 0 15,0 0 1,0 0-1,0 0 1,1 0-1,-1 0 0,0 1 1,0-1-1,0 1 1,0 0-1,1 0 1,-6 3-1,5-1-38,-1 0 0,1 1 0,0-1 0,1 1-1,-1 0 1,1 0 0,-1 0 0,1 0 0,0 1 0,1-1-1,-1 1 1,1-1 0,0 1 0,0-1 0,0 8 0,-1 1-2,1-1 1,1 0-1,0 1 1,1-1-1,2 13 1,-1-18-256,0 0 0,1 0 1,-1-1-1,1 1 0,1-1 0,-1 0 1,7 8-1,-8-11-20,0 0 1,0-1 0,0 1-1,0-1 1,0 1 0,1-1-1,-1 0 1,1 0 0,-1 0-1,1 0 1,0-1-1,0 1 1,0-1 0,0 1-1,0-1 1,0 0 0,0 0-1,4 0 1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0:46.7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68 5410,'0'0'10093,"-6"-12"-8570,-22-37-357,28 48-1141,0 1 0,0 0 0,0-1-1,0 1 1,-1 0 0,1-1 0,0 1-1,0 0 1,0 0 0,0-1 0,-1 1-1,1 0 1,0 0 0,0-1 0,-1 1-1,1 0 1,0 0 0,0-1 0,-1 1-1,1 0 1,0 0 0,-1 0 0,1 0-1,0 0 1,-1-1 0,1 1 0,0 0-1,-1 0 1,1 0 0,0 0 0,-1 0-1,-2 10 132,4 16-202,1-16 53,0 0 1,0 0-1,1-1 0,1 1 0,-1-1 0,2 0 1,6 13-1,46 57 24,-6-9-115,-50-69 54,0 1 0,0-1-1,-1 1 1,1-1-1,0 1 1,0-1 0,-1 1-1,1 0 1,-1-1-1,0 1 1,0 0 0,1 2-1,-1-3 26,0 0-1,-1-1 1,1 1-1,0 0 1,0 0-1,-1-1 1,1 1 0,0 0-1,-1-1 1,1 1-1,0-1 1,-1 1-1,1 0 1,-1-1-1,1 1 1,-1-1-1,1 1 1,-1-1 0,0 0-1,0 1 1,-4 1 15,0 0 0,1-1 0,-1 1 0,0-1 0,0 0 0,-10 0 0,1 0-40,-101 6 285,64-7-3663,30 0 94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1:25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6 592,'0'0'9685,"8"-1"-9691,-5 0 93,1 0 0,0 0 0,0 0 1,0 1-1,0 0 0,0 0 0,0 0 0,0 0 0,0 1 0,0-1 0,-1 1 0,1 0 0,0 0 0,0 1 0,-1-1 0,1 1 0,0 0 0,-1-1 0,0 2 0,1-1 0,-1 0 0,0 1 0,5 5 0,2 4 126,0 1-1,0 1 0,-2 0 0,0 0 0,0 1 1,-1 0-1,-1 1 0,-1-1 0,0 1 0,-1 0 0,3 25 1,0 18-2,-1 106 1,-6-66-133,0 15-303,0-36-9201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1:26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6467,'0'0'1934,"4"19"-1270,-2-2-415,-1-9-146,-1 0 1,2 0-1,-1 0 1,1 0-1,0 0 0,1-1 1,0 1-1,0-1 1,1 1-1,0-1 1,0 0-1,0-1 1,8 9-1,-5-7 36,1 0-1,0-1 0,1 1 0,0-2 1,0 1-1,0-1 0,1-1 1,0 0-1,0 0 0,0-1 1,0 0-1,1 0 0,0-2 1,-1 1-1,1-1 0,0-1 1,0 0-1,18-1 0,-23 0-100,1-1 0,-1 0 0,0-1-1,0 0 1,0 0 0,0 0 0,-1 0 0,1-1 0,-1 0-1,1 0 1,-1-1 0,0 1 0,0-1 0,-1 0 0,1-1-1,-1 1 1,5-7 0,2-2-147,0-1-1,-2 0 1,0-1-1,13-28 1,-15 17-4181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1:28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102 102 6675,'0'0'8297,"-16"10"-7817,0 1-429,1 1 0,-18 16-1,30-25-45,1 0 0,0 0 0,0 0 0,0 0 0,0 1 0,1-1-1,-1 0 1,1 1 0,0 0 0,0-1 0,0 1 0,0 0 0,1-1-1,0 1 1,0 0 0,0-1 0,0 1 0,1 7 0,0 4-1,-1-8-2,0 0 0,0 0 1,1 0-1,0 0 1,1 0-1,-1 0 1,1-1-1,1 1 1,-1-1-1,1 1 1,4 6-1,-4-9-3,0 0 1,0 0-1,1 0 0,-1-1 1,1 1-1,0-1 1,0 0-1,0 0 0,0 0 1,1-1-1,-1 1 0,1-1 1,-1 0-1,1 0 0,0-1 1,7 2-1,-6-2 2,0 0 0,-1 0 0,1 0 0,0-1 0,1 1 0,-1-2 0,0 1 0,0-1 0,0 0 0,-1 0 0,1 0 0,0-1 0,0 0 0,-1 0 0,1 0 0,-1-1 0,1 0 0,-1 0 0,0-1 0,0 1 0,4-5 0,0-1 16,-1-1 0,0 0 0,0 0 0,-1 0 0,0-1 0,-1 0 0,-1-1 0,0 1 0,5-15 0,-4 7 15,-2-1 0,0 1-1,0-1 1,-2 0 0,-1 1-1,0-1 1,-3-29 0,1 45-18,0 1 0,0 0 0,0 0 0,0 0 0,0 0 0,0 1 1,-1-1-1,0 0 0,1 0 0,-1 1 0,-3-4 0,5 5-31,-1 0 1,0 1-1,0-1 0,0 0 1,1 0-1,-1 0 0,0 0 0,0 1 1,0-1-1,0 0 0,-1 1 1,1-1-1,0 1 0,0-1 0,0 1 1,0 0-1,0-1 0,-1 1 1,1 0-1,0 0 0,0 0 0,-1 0 1,1 0-1,0 0 0,0 0 1,0 0-1,-1 1 0,1-1 0,0 0 1,0 1-1,-2 0 0,2 0-386,1 0 0,-1 0-1,0 0 1,0 0 0,0 0-1,0 1 1,1-1 0,-1 0 0,1 1-1,-1-1 1,1 0 0,-1 1-1,1-1 1,0 1 0,0-1-1,0 0 1,0 1 0,0 1-1,0-3 232,-2 22-7408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1:28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6211,'0'0'7011,"61"46"-7011,-53-46-1665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1:29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0 307 11189,'0'0'1451,"14"-21"-1376,88-138 80,-81 127-126,-14 18-23,2 1-1,-1 0 1,1 1 0,1 0 0,17-16 0,-21 26-82,-5 12 45,-1 400 447,0-399-3606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1:45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107 146 3426,'0'0'6597,"-9"-4"-5233,-29-13-340,38 16-1001,0 1-1,-1 0 1,1-1-1,0 1 1,-1 0 0,1 0-1,-1-1 1,1 1-1,-1 0 1,1 0 0,0 0-1,-1 0 1,1 0-1,-1 0 1,1-1 0,-1 1-1,1 0 1,-1 0-1,1 0 1,-1 0 0,1 1-1,0-1 1,-1 0-1,1 0 1,-1 0 0,1 0-1,-1 0 1,1 1 0,-1-1-1,1 0 1,0 0-1,-1 1 1,1-1 0,0 0-1,-1 0 1,1 1-1,0-1 1,-1 0 0,1 1-1,-1 0 1,2 15-208,-1-13 259,1 239 5,-4 326 32,-16-319-67,0-8-13,15-125-344,5-114 304,-1-1 0,1 1 0,0-1-1,0 1 1,-1-1 0,1 1-1,0-1 1,0 0 0,0 1 0,1-1-1,-1 0 1,0 0 0,0 0 0,1 0-1,-1 0 1,1 0 0,-1 0 0,1 0-1,-1-1 1,1 1 0,-1 0-1,3 0 1,39 12 27,-43-13-17,242 39 916,-137-31-355,128-7-1,-106-3-414,-55 2-79,484 4 454,-513-3-501,93 2 314,150-16 0,-39-6-200,37-5-11,742-53 250,-488 46-188,443 15 368,-954 17-548,899 58 269,-380-47-152,-355-13-73,380-11 126,138 5 30,-419 9-155,-72-1-41,272-4 28,-431 0-22,-1-2 1,110-25 0,-15-2 65,-25 7-36,-113 22-58,-1-2 1,1 1-1,-1-2 0,0 0 0,26-15 0,-34 17 7,-1 0 1,1 0-1,-1 0 0,0-1 0,0 0 1,-1 0-1,1 0 0,-1 0 1,0-1-1,-1 1 0,1-1 0,-1 0 1,0 0-1,-1-1 0,4-11 1,0-20-7,-2 0 0,-2 0 0,-5-70 0,2 69-15,-23-166-119,10 115 119,13 83 27,-4-32 27,-2-1 0,-14-48 0,17 77-21,1 1 0,-2-1 1,1 1-1,-1 0 0,-1 0 1,0 1-1,0 0 0,-1 0 1,0 0-1,0 1 0,-1 0 1,0 1-1,-11-9 0,-2 3 49,1 0-1,-2 2 1,1 0-1,-1 1 1,-1 2-1,0 0 1,0 1-1,-1 1 1,-44-4-1,-525-12 184,40 4-166,-703-46 28,1084 59-74,-526-44-50,339 19 94,-310-34 69,207 17-146,-68 20 53,-1 25 20,286 3-56,-572 44 83,496-4-129,-120 10 16,30-16 94,256-20-62,-386 71 169,277-38-108,240-45-50,-1 0 0,-30 0 0,54-3-261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5:30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10149,'0'0'515,"13"13"-22,5 5-268,0-1-1,2-1 1,0-1-1,1-1 1,22 12-1,16 0 315,1-3 1,124 31-1,132 4 452,-30-6-628,-187-29-232,249 43 219,324-8 117,-589-53-375,1-4 0,0-4 0,0-4 1,112-23-1,-17-12 174,466-101 343,-240 54-203,-397 87-27,-6 1-1201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1 360 5346,'0'0'4643,"15"-117"-4083,35 64 96,5-4-416,1-1-48,-14-1-192,-35 44-3489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5:34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 6403,'0'0'4194,"-23"113"-3170,8-60-399,7 2-129,5-1-384,1-6-48,2-7-16,0-8-48,0-13 0,2-9-2273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5:35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83 6339,'0'0'6899,"128"-43"-6419,-38 33-224,9-2-112,-2 0-144,-66 9-352,-10 1-7443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5:38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92 5458,'0'0'8735,"-9"-11"-7977,4 5-669,3 3-52,0 1 1,1-1-1,-1 1 1,-1 0-1,1 0 1,0 0 0,-1 0-1,1 0 1,-1 1-1,-3-3 1,6 4-31,-1 0 0,1 0 0,-1 0 0,1 0 0,-1 0 0,1 0-1,-1 0 1,1 0 0,-1 0 0,1 0 0,-1 1 0,1-1 0,-1 0 0,1 0 0,-1 0 0,1 1 0,-1-1 0,1 0 0,-1 1 0,1-1 0,0 0 0,-1 1-1,1-1 1,0 0 0,-1 1 0,0 0 0,-9 28 158,1 22-141,3 1 1,1 0-1,3 1 1,8 91-1,-4-128-19,1 1-1,1-1 1,0 1 0,1-1-1,9 21 1,-12-32-8,0 0 1,1 0 0,0 0 0,0 0 0,0 0 0,1 0 0,-1-1-1,1 1 1,0-1 0,1 0 0,-1 0 0,1-1 0,-1 0 0,1 1 0,0-1-1,0-1 1,1 1 0,9 2 0,-9-3 0,1-1-1,-1 0 1,1 0 0,-1 0-1,1-1 1,-1 0-1,1 0 1,0-1 0,-1 0-1,1 0 1,-1-1 0,0 0-1,1 0 1,9-5 0,-8 3 10,-1-1-1,0 0 1,0 0 0,-1 0 0,1-1 0,-1 0 0,-1 0 0,1-1 0,-1 0 0,5-8 0,2-6 35,-2 0 0,-1 0 0,0-1 0,-2 0 1,-1-1-1,0 0 0,3-34 0,-4 12 21,-2 0 1,-5-81-1,1 116-50,-1 1 1,0-1 0,0 0 0,-1 1-1,-7-19 1,8 25-15,1 0 0,-1-1 0,0 1 0,0 0 0,0 0 0,0 0 0,-1 0 0,1 0 0,-1 1 0,0-1 0,1 1 0,-1-1 0,0 1 0,-1 0 0,1 0 0,0 1 0,-1-1 0,-5-1 0,8 2-89,0 1 0,0 0 0,0 0 0,0 0-1,0 0 1,0 0 0,0 0 0,-1 0 0,1 0 0,0 0 0,0 0 0,0 1 0,0-1 0,0 0 0,0 1 0,0-1 0,0 1 0,0-1 0,0 1 0,1-1 0,-2 2 0,0-1-500,1 1 1,-1 0-1,1 0 0,0 0 0,0 0 0,-1 0 1,1 0-1,1 0 0,-2 3 0,-6 20-5019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5:38.9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8932,'0'0'3858,"111"0"-3362,-42 0-352,3 4-16,-49-1-128,-8 2-5202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5:39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47 310 11893,'0'0'1516,"2"22"-1263,0-2-201,12 168 184,-13-91-17,-2-95-212,1 0-1,0 0 0,-1 0 1,1-1-1,-1 1 1,0 0-1,0 0 1,1 0-1,-1-1 1,0 1-1,-1-1 0,1 1 1,0-1-1,0 1 1,-1-1-1,1 1 1,-1-1-1,1 0 1,-1 0-1,1 0 0,-1 0 1,0 0-1,1 0 1,-1 0-1,0-1 1,0 1-1,0-1 1,0 1-1,1-1 0,-1 0 1,0 1-1,0-1 1,0 0-1,0 0 1,0 0-1,0-1 1,0 1-1,0 0 0,0-1 1,-3-1-1,2-6-2225,3-9-3304</inkml:trace>
  <inkml:trace contextRef="#ctx0" brushRef="#br0" timeOffset="1">169 1 8308,'0'0'0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5:40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11941,'0'0'3165,"16"1"-3016,122 0 819,-40-2-194,150 17 0,-211-12-1398,-44-4-1908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7:22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336 261 7171,'0'0'3514,"-19"-15"-1940,-64-46-112,80 59-1377,-1-1-1,0 1 1,0 0 0,0 1 0,0-1-1,0 1 1,0-1 0,0 1-1,0 0 1,-1 1 0,1-1 0,0 1-1,-1 0 1,1 0 0,0 0-1,-1 1 1,1-1 0,0 1 0,0 0-1,-1 0 1,-7 4 0,6-2-44,1 1 0,-1 0 1,1 0-1,-1 1 0,1-1 1,0 1-1,1 0 0,-1 0 1,1 1-1,-6 10 0,-1 4-33,1 0-1,1 0 1,1 1-1,0 1 1,2-1-1,-7 45 0,8-24-3,2 0 0,4 78 0,-1-109-3,1-1-1,1 1 1,0 0 0,0-1-1,1 1 1,0-1-1,1 0 1,0 0-1,1 0 1,0 0-1,0-1 1,1 0-1,1 0 1,-1-1-1,1 1 1,1-1-1,-1-1 1,1 1 0,1-2-1,-1 1 1,1-1-1,0 0 1,1-1-1,-1 0 1,1 0-1,0-1 1,0 0-1,1-1 1,13 2-1,-12-2 5,0-1-1,0-1 1,0 0-1,-1-1 0,1 0 1,0-1-1,0 0 1,0-1-1,-1 0 0,1-1 1,-1 0-1,1-1 1,-1-1-1,0 1 0,-1-2 1,1 1-1,-1-1 1,0-1-1,14-12 0,-9 4 8,-1 0-1,-1 0 0,-1-2 0,0 1 0,-2-2 1,1 1-1,-2-1 0,-1-1 0,0 0 1,-1 0-1,7-30 0,-8 18 17,-1 0 1,-1 0-1,-1 0 1,-2 0-1,-1-1 0,-9-56 1,6 70 17,-1 1 1,-1-1-1,0 1 0,-2 0 1,0 0-1,-1 1 0,0 0 1,-1 0-1,-1 1 0,-1 0 1,-16-18-1,20 26-11,0 0 1,0 0-1,0 1 0,-1 0 1,0 0-1,0 0 0,0 1 1,-1 1-1,0-1 0,0 1 1,0 1-1,0 0 0,-1 0 1,1 1-1,-1 0 0,0 1 1,1 0-1,-1 0 0,0 1 1,0 0-1,0 1 0,-14 2 1,20-2-97,-1 1 1,1-1-1,-1 0 1,1 1 0,0 0-1,0 0 1,0 0 0,0 1-1,-4 2 1,5-2-423,0 0 0,0 1-1,0-1 1,0 0 0,0 1 0,-2 6 0,-14 25-7230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7:30.0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50 8244,'0'0'1841,"11"1"-1415,171 5 3526,12 16-2656,-127-20-604,-1-3 0,80-12 0,73-7-449,-175 15-116,67 1 0,29-3 291,-73 1-162,89 4 1,18 0-12,219-7 348,-17 2-325,102 2-193,-329 15 68,164 33-1,-254-41-41,-48-3-57,-1 1 0,1 0 0,-1 1 0,16 3 0,4 2 17,1-1 0,0-1 1,0-1-1,32-3 0,-63 0-53,0 8-277,0 5-752,0-1-4209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2:03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30 145 6675,'0'0'7513,"-5"0"-6948,-14 1-247,14 0-123,139-1-136,467-10 626,-269 5 174,-129 6-427,-135-6-166,82-14-1,54-5 247,-55 21-209,-40 2 21,137-20-1,-181 11-203,64-11 97,216-7 1,-288 28-366,-1 2 1,102 18-1,-69 0-2394,-48-9-2268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2:07.0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1 223 5378,'0'0'902,"19"-1"-710,6 1-56,-6 0 98,0-1 0,0 0 0,28-7 1,26-1 884,-1 3 1,116 6-1,-83 2-374,-58-2-547,59 0 351,182-21 1,-94-15-126,115-15 856,-165 37-935,161-19-87,-179 18 149,208 2 0,-187 11-119,95-11 222,305 13 458,-522-1-912,0 2-1,-1 1 1,1 0 0,-1 2-1,0 1 1,41 14 0,-61-18-152,-3-1 37,0 1 0,0-1-1,0 0 1,0 1-1,0-1 1,0 1 0,0-1-1,0 1 1,0-1 0,0 1-1,0 0 1,0-1 0,0 1-1,0 0 1,-1 0 0,1 0-1,0 0 1,-1 0-1,1 0 1,0 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1 480 11205,'0'0'1326,"18"20"-694,-2-2-551,103 106 207,-104-111-214,-1 2 1,0 0 0,-2 0-1,14 22 1,-22-32-264,-1 1-1,0 0 0,0 0 1,0 0-1,-1 0 1,0 0-1,0 1 0,-1-1 1,1 1-1,-2-1 1,1 1-1,-1-1 1,1 1-1,-2-1 0,1 1 1,-3 11-1,2-15 54,-1 0 0,1 0 0,0 0 0,-1 0 0,0 0 0,0-1 0,0 1 0,0-1-1,0 1 1,0-1 0,-1 0 0,1 0 0,-1 0 0,1 0 0,-1 0 0,0-1 0,0 1 0,0-1 0,0 0-1,0 0 1,0 0 0,0 0 0,-6 1 0,-7 0-206,1 0-1,-1-1 0,-23-2 1,36 1 373,2 0 84,-1 0 0,0 0 0,1 0-1,-1 0 1,1-1 0,-1 1 0,1 0-1,-1-1 1,0 1 0,1-1-1,0 0 1,-1 1 0,1-1 0,-1 0-1,1 0 1,0 0 0,0 0-1,-1 0 1,1 0 0,0-1 0,0 1-1,0 0 1,-1-3 0,1 2 13,0 0 0,1 0 0,-1 0-1,1-1 1,0 1 0,0 0 0,0 0 0,0 0 0,0-1 0,0 1 0,1 0 0,-1 0 0,1 0 0,-1 0 0,1 0 0,0 0-1,0 0 1,0 0 0,2-3 0,9-12-15,1 0 1,0 2-1,1-1 0,25-19 0,-25 22-65,223-185-1812,-191 163-4297</inkml:trace>
  <inkml:trace contextRef="#ctx0" brushRef="#br0" timeOffset="1">2076 0 10789,'0'0'2209,"83"115"-2129,-43-84 16,0-3-16,-6-4-48,-7-5-32,-10 0-832,-13-2-1585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2:18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341 1 3826,'0'0'1675,"4"4"-1499,-1 24 75,-1 0 0,-1-1 1,-3 37-1,-1 2-53,3 672 816,13-542-924,-1-14 28,-12 441 229,-11-374-60,-1-1-78,23 196-142,2 124 141,-68-103-90,22-315-66,-13 88-16,1 117-35,-13 119 107,41-238 6,-16 116 4,13-235-40,-8 201-1,-6 179 1206,32-453-1499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2:20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75 6899,'0'0'1425,"14"0"-1431,251 0 839,-234 0-764,409-15 798,-289-2-661,236-20 101,11 32 17,-182 5-179,424 21 23,-9 9 99,-548-28-227,177 5 66,583 30 663,250 41-625,-387-57 5,-198-9-149,203 9 211,-491-15-162,401 26 84,103 24 43,-273-37 611,-163-4-128,-148-11-432,-19-2 114,0 5 1,120 24-1,-144-17-245,1-4 1,177-5-1,-179-6-65,-88 1-94,1 1-1,-1 0 1,0 0-1,1 0 1,-1 1-1,0 0 1,9 4-1,6 5-3183,-1 5-4166,-16-12 5207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2:20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0 8340,'0'0'1555,"16"13"-997,-1-2-412,-3-2-8,0 0 0,0 1 0,-1 1 1,0-1-1,-1 2 0,0-1 0,8 15 0,5 9 339,-1 2 1,21 49-1,-38-73-410,0 0-1,-1 0 1,0 0 0,-1 1 0,-1-1-1,0 1 1,-1 0 0,0 0 0,-1-1 0,-3 29-1,1-37-36,0 0 0,0 1 0,-1-1 0,0 0 0,0 0 0,0 0-1,0 0 1,-1-1 0,0 0 0,1 1 0,-2-1 0,1-1 0,0 1 0,-1 0-1,0-1 1,-6 3 0,-8 5 40,0-1 0,-40 15 0,47-21-182,-1 0 0,-1-2-1,1 1 1,-25 0 0,1-2-6674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2:21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1 364 5987,'0'0'859,"18"-11"-171,-4 3-528,0 1 25,-1-1 1,0 0 0,-1-1 0,0-1 0,-1 0 0,1 0-1,16-22 1,-14 15 4,11-17 176,1 2-1,1 1 1,50-43-1,-68 67-345,-1 0 0,1 1 0,0 0-1,0 1 1,0 0 0,1 0 0,0 1 0,0 0 0,0 1 0,0 0-1,0 1 1,1 0 0,-1 0 0,1 1 0,0 1 0,-1 0 0,1 0-1,0 1 1,15 3 0,-15 0 34,0 0-1,0 1 0,0 0 1,0 1-1,-1 0 1,0 1-1,0 0 0,0 1 1,-1 0-1,13 15 1,3 5 152,42 61 1,-57-72-901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2:41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1 3586,'0'0'9895,"-4"0"-8977,2 0-879,0 0 1,0 0 0,0 0 0,0 0-1,0 0 1,0 1 0,0-1 0,-1 1-1,1-1 1,0 1 0,1-1 0,-1 1-1,0 0 1,0 0 0,0 0 0,0 0-1,1 1 1,-1-1 0,0 0 0,1 1-1,-1-1 1,1 1 0,0-1 0,-1 1-1,1 0 1,0 0 0,0 0 0,0-1-1,-1 5 1,-13 28-22,1 1 0,2 1 0,1 0 0,2 0 0,2 1-1,1 0 1,2 0 0,2 1 0,3 66 0,0-99-23,-1 0 0,1 0 0,0-1 0,0 1 0,1 0-1,0-1 1,-1 1 0,2-1 0,-1 1 0,0-1 0,1 0 0,0 0 0,0 0 0,0 0 0,0-1 0,1 1 0,-1-1 0,1 0 0,0 0-1,8 5 1,-9-6 6,1 0 0,-1-1 0,1 0-1,-1 1 1,1-1 0,-1 0 0,1-1-1,0 1 1,-1-1 0,1 1-1,0-1 1,-1 0 0,1 0 0,0-1-1,-1 1 1,1-1 0,0 0 0,-1 0-1,1 0 1,-1 0 0,1-1-1,-1 1 1,0-1 0,0 0 0,1 0-1,-1 0 1,-1-1 0,5-3 0,6-7 115,-1-1 0,-1-1 1,0 0-1,-1 0 0,0-1 1,-1 0-1,11-31 0,-11 24 58,-2-1-1,0 0 1,-2 0-1,0 0 1,1-35-1,-6-78 219,0 136-393,0 0 0,0 0 1,0-1-1,0 1 0,0 0 0,0-1 0,-1 1 0,1 0 0,0 0 0,-1-1 0,1 1 1,-1 0-1,1 0 0,-1 0 0,0 0 0,1 0 0,-1 0 0,0 0 0,0 0 0,0 0 0,0 0 1,0 0-1,0 0 0,0 1 0,0-1 0,0 0 0,0 1 0,0-1 0,0 1 0,0-1 1,-1 1-1,1-1 0,0 1 0,0 0 0,-2 0 0,1 0-169,0 0-1,1 0 1,-1 0 0,0 0-1,1 1 1,-1-1 0,1 1-1,-1-1 1,1 1 0,-1 0-1,-1 1 1,1-1-369,0 0-1,1 0 0,-1 1 1,1-1-1,-1 0 1,1 1-1,0-1 0,0 1 1,0 0-1,-2 2 1,-4 11-4360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2:42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9925,'0'0'5330,"107"-16"-4754,-60 16-208,1 0-143,-4 0-97,-2 4-64,0 8-16,-4 0-48,-3-5-513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2:52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12 642 12358,'0'0'3783,"16"-22"-3727,-10 14-50,24-33 24,3 2 0,39-39 0,-27 36 16,82-84 6,-114 110-52,1 0 0,-2-1-1,0-1 1,-1 0 0,-1 0-1,10-25 1,-17 33-17,0-1 0,0 1-1,-1-1 1,-1 0 0,0 0 0,0-14 0,-1 23 20,0 0 0,-1 0 1,1 0-1,-1-1 0,1 1 1,-1 0-1,0 0 0,0 0 0,0 0 1,0 0-1,0 0 0,0 0 1,-1 1-1,1-1 0,0 0 0,-1 1 1,0-1-1,1 1 0,-1-1 1,0 1-1,0 0 0,0 0 0,0 0 1,0 0-1,0 0 0,0 0 1,0 0-1,-4 0 0,3 0 18,-1 0 0,1 1-1,0-1 1,-1 1 0,1 0-1,-1 0 1,1 0 0,0 0 0,-1 1-1,1-1 1,0 1 0,-1 0-1,1 0 1,0 0 0,0 0 0,-1 1-1,1-1 1,1 1 0,-6 4-1,2 0-5,1-1 1,0 2-1,0-1 0,1 1 0,0-1 0,0 1 0,1 0 0,-1 1 0,2-1 1,-1 1-1,-1 7 0,-4 20-11,-4 40 1,11-65-1,-10 127 57,8 188 0,-3 48-1445,-9-254-6,13-107 1176,-1 0-1,0 0 1,-1 0 0,-1-1-1,0 0 1,0 0-1,-11 16 1,15-25 237,0 0 0,-1 0 1,1 0-1,-1 1 1,0-2-1,0 1 0,1 0 1,-1 0-1,0 0 0,-1-1 1,1 1-1,0-1 0,0 0 1,-1 0-1,1 0 0,0 0 1,-1 0-1,1 0 0,-1-1 1,1 1-1,-1-1 1,0 1-1,1-1 0,-1 0 1,1 0-1,-1 0 0,0-1 1,1 1-1,-1-1 0,1 1 1,-1-1-1,1 0 0,-1 0 1,1 0-1,-4-2 0,0-1 57,0 0 0,0-1 0,1 1 0,-1-1-1,1-1 1,0 1 0,1-1 0,-1 0 0,1 0-1,0 0 1,-3-8 0,-1-7 46,0-1 0,2 1-1,1-1 1,0 0 0,2-1 0,0 1 0,2-1 0,0 1-1,2-1 1,0 1 0,6-24 0,-3 28-110,1 0 0,1 1 1,0 0-1,1 1 0,1-1 0,1 1 0,0 1 0,1-1 1,1 2-1,0-1 0,1 2 0,20-19 0,-5 8-43,1 1 0,1 1 0,1 1 0,1 2 0,42-20 0,-28 19-1775,54-16 0,-74 32-3169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2:53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5 528,'0'0'11835,"-12"18"-11462,1-3-292,2-4 5,1 0 0,1 0 0,0 1 0,0-1-1,1 2 1,1-1 0,0 1 0,0 0 0,-3 18 0,4 11 404,1 0 0,4 62 0,-1-99-474,0 0 0,0 1 0,1-1 0,0 0 0,0 0 0,1 0 0,-1 0 0,1 0 0,0 0 0,0 0 0,1-1 0,4 7 0,-5-8-7,1 0 0,0 0 0,0-1 0,0 1 0,0-1 0,0 0 0,1 1 0,-1-2 0,1 1 0,-1 0 0,1-1 0,0 1 0,0-1 0,-1 0 0,1-1 0,0 1 0,4 0 0,-3-1 6,0 1-1,-1-1 0,1 0 0,0 0 0,0-1 0,-1 1 0,1-1 0,0 0 0,-1 0 0,1-1 0,-1 0 0,0 1 1,1-1-1,-1-1 0,0 1 0,5-4 0,-3 0 31,1 0 0,-1-1 0,0 0 0,0 0 0,-1 0 0,0-1 1,6-13-1,1-2 31,-1-1-1,-2-1 1,0 0 0,-1 0 0,-2-1 0,-1 0-1,-1 0 1,-1 0 0,-1-1 0,-1 1 0,-4-34-1,3 58-102,0 1 1,0-1-1,0 0 0,-1 1 0,1-1 0,0 1 0,-1-1 0,0 1 0,1-1 0,-1 1 0,0-1 0,0 1 0,0-1 0,0 1 0,0 0 0,0 0 0,0-1 0,0 1 0,0 0 0,-1 0 0,1 0 0,0 0 0,-3-1 0,1 1-533,0 0 0,0 1-1,0-1 1,0 1-1,0-1 1,-1 1 0,1 0-1,0 0 1,0 0 0,-5 1-1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2:53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12358,'0'0'4834,"88"5"-4610,-42-5-32,1 0-96,-1 0-96,-4 0-320,-32 0-1953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2:54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 7139,'0'0'1553,"76"96"704,-57-29-800,-5 10-49,-5 9-607,-9 5-481,0 0-16,0-1-144,-25-3-16,-3-4-112,-9-2 0,-6-2-32,23-62-448,-4-5-4947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1 298 3426,'0'0'7411,"4"-88"-7315,51 38 112,18-8-32,11-2-176,-44 37-16,-4 4-4290</inkml:trace>
  <inkml:trace contextRef="#ctx0" brushRef="#br0" timeOffset="1">1232 72 11397,'0'0'1473,"60"119"-1233,-30-67-64,3 3-64,-1-6-64,-1-2 0,-5-9 0,-6-9-48,-7-7-240,-11-6-1697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2:56.3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0 1521,'0'0'11600,"-20"13"-10931,3-2-559,8-7-68,0 2-1,0 0 1,0 0 0,1 0 0,0 1-1,0 0 1,1 1 0,0-1-1,0 2 1,1-1 0,0 1 0,0 0-1,-5 11 1,-5 23 214,2 0 0,1 1 0,2 1 0,3-1 0,-5 59 0,5 231 739,8-245-869,1-61-101,0 0 1,2 0-1,7 32 0,-7-49-76,0 1-1,0-1 1,1 0-1,1-1 1,-1 1 0,2-1-1,0 0 1,0 0-1,11 14 1,-16-23-81,-1-1 0,1 1 1,0 0-1,-1-1 1,1 1-1,0-1 0,-1 1 1,1-1-1,0 1 0,0-1 1,-1 1-1,1-1 1,0 0-1,0 0 0,0 1 1,0-1-1,-1 0 1,1 0-1,0 0 0,2 0 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06.9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1 204 9380,'0'0'2783,"0"6"-2930,0 3 158,1 0 0,0 0 0,0-1 0,1 1 1,0 0-1,1-1 0,0 1 0,0-1 0,7 13 0,4 12 33,121 360 238,-76-213 175,-25-86-79,4-1 1,5-2-1,3-3 0,96 138 0,0-17-206,52 74-103,2 11-38,-102-147-12,132 158 0,161 141 18,-40-70 44,-287-318-73,3-4 0,2-2 0,3-3-1,83 45 1,-52-43-7,2-5 0,3-4 1,1-5-1,1-4 0,2-5 0,1-5 0,1-5 0,1-4 0,128-1 0,-147-12 32,0-4 0,180-29 0,-175 11-23,-1-5 0,-2-3 0,0-5 0,-3-4 0,-1-4 0,-2-3 0,129-90 0,49-63 36,-9-11 0,293-310 0,-1-151-3,-197 221 5,-226 299-40,289-353-13,-31-24-30,-293 384 39,-30 43 87,118-146 1,-169 235-107,0 1 0,0 0 0,1 1 0,13-9 0,-19 15-325,-5 18-5451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08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4626,'0'0'0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08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3906,'5'43'528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09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1 2529,'0'0'1043,"-2"16"-795,2-5-300,-2 13-180,0 0 1,-1 0-1,-13 44 0,-4-11-561,-1 5 2436,-48 100-1,62-150-1261,2 0 0,0 1-1,1-1 1,0 1 0,1 0 0,-3 16 0,2 25-958,3 1-3750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09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1 224,'0'0'2065,"0"15"-1550,0 10-847,-7 205 4335,-1-86-4021,8-100-748,-11 85 0,-5-26 376,11-59 487,-2-1 0,-19 63 0,18-81 393,2-1-1,1 2 1,-5 45-1,6 29-5238,4-99 4731,-2 34-1647</inkml:trace>
  <inkml:trace contextRef="#ctx0" brushRef="#br0" timeOffset="0.84">1 1355 144,'0'0'768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10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0 1201,'0'0'1656,"-2"16"-791,-5 20 558,-3 73 0,-3 156-3333,7-130 453,6-99 1004,-2 1 0,-1 0 1,-9 41-1,3-32 2269,2 0 0,-2 78-1,9 21-2467,0-76-2276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10.5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6051,'0'0'1216,"-2"98"-1184,2-67-16,0-2-16,0 1-464,0-23-1169,0-1-864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10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1 1409,'0'0'1971,"0"16"-1064,0-3-727,0 13 309,0 0 0,-8 39-1,-13 114-485,2-16-230,16-147-981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11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218 0 1537,'0'0'1032,"-5"18"-965,-28 147 1878,13 64 76,14-138-1919,-16 68 104,15-133-234,-16 44 0,17-53-2,-1 0 1,2 0-1,0 1 0,2 0 0,0-1 0,-1 22 1,-2 129-4416,-8-56 7697,-27 72 291,37-148-3267,1 0 0,3 55 0,1-37-18,-2-49-692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0 503 7171,'0'0'2081,"65"-126"-1488,-3 83-337,4 2-160,7-4 0,-44 32-96,-7-1-3794</inkml:trace>
  <inkml:trace contextRef="#ctx0" brushRef="#br0" timeOffset="1">814 1 11205,'0'0'2209,"53"122"-2113,-30-77-48,-4-2 0,1-4 16,-9-6-64,-7-7-1264,-4-9-1442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21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24 9780,'0'0'3880,"-17"13"-3379,-53 48 86,65-56-529,1 0-1,0 0 1,0 1-1,0-1 1,1 1-1,0 0 1,0 0 0,0 0-1,1 0 1,0 0-1,0 0 1,-1 13-1,-1-3-26,-3 19 20,1 1 1,2 0-1,1 0 0,4 55 0,-1-87-53,1-1 0,-1 0 1,1 0-1,0 1 0,0-1 0,0 0 0,1 0 0,-1 0 0,1 0 0,0 0 0,0 0 1,0 0-1,0-1 0,0 1 0,0-1 0,1 1 0,-1-1 0,1 0 0,0 0 0,-1 0 1,1 0-1,0-1 0,0 1 0,0-1 0,1 0 0,-1 0 0,4 1 0,-1 0-4,-1-1-1,1 0 0,0 0 0,0 0 0,-1-1 0,1 0 0,0 0 0,0-1 1,-1 0-1,1 0 0,0 0 0,-1 0 0,1-1 0,-1 0 0,11-5 0,-7 0 14,1-1 0,-1 0 0,0 0 0,0-1 0,-1 0 0,0 0 0,-1-1 0,0 0 0,7-15 0,-1 1 22,-1-1 1,-1 0-1,8-30 0,-13 34-7,-1 0 0,-1-1-1,-1 1 1,-1-1 0,-1 0-1,-1 1 1,-3-28 0,2 46-29,0 0 1,0 0-1,0-1 0,0 1 1,-1 0-1,1 1 1,-1-1-1,0 0 1,1 0-1,-1 1 1,0-1-1,-1 1 1,1-1-1,0 1 0,-1 0 1,1 0-1,-1 0 1,0 0-1,0 1 1,0-1-1,-6-2 1,6 3-520,0 0 1,-1 0 0,1 0-1,-1 0 1,1 1-1,-1-1 1,1 1 0,-1 0-1,1 0 1,-1 0 0,1 1-1,-7 1 1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21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1040,'0'0'10277,"138"46"-10149,-91-36 32,1-1-160,-33-6-1584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22.0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1 185 10309,'0'0'1342,"17"-13"-1364,3-2 36,-2 1 11,0 0 0,-1-1 1,28-33-1,-36 38-22,-5 4-4,0 1-1,1-1 0,0 1 0,0 0 1,0 0-1,0 1 0,1 0 0,0 0 1,-1 0-1,10-4 0,-14 12 181,0-1 1,0 0-1,0 0 1,0 1-1,-1-1 0,1 1 1,-1-1-1,0 1 1,0-1-1,-1 5 0,1-4-39,-10 128 925,4-67-1752,3 0-3738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22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9 2033,'0'0'11765,"-7"-2"-10527,-1 0-873,-25-3 1079,32 6-1427,0-1 0,0 1 0,0-1 0,1 1 0,-1-1 0,0 1 0,0 0 0,1 0 0,-1-1 0,0 1 0,1 0 0,-1 0 0,1 0 0,-1 0 0,1-1 0,-1 1 0,1 0 0,0 0 0,-1 2 0,-8 24 14,8-22-12,-9 30-3,3 1 1,-7 72 0,9 73 18,4-170-43,1-1-1,1 0 1,0 1 0,1-1 0,0 0 0,0 1-1,1-1 1,6 14 0,-7-20 3,0 0-1,1-1 1,-1 1 0,1-1 0,0 1-1,-1-1 1,1 0 0,1-1 0,-1 1-1,0 0 1,1-1 0,-1 0 0,1 1-1,0-2 1,0 1 0,0 0 0,0-1-1,0 0 1,0 1 0,0-2 0,0 1-1,1 0 1,6-1 0,-5 0-5,0 1 0,0-2 0,0 1 0,0-1 0,-1 0 0,1 0 0,0 0 0,0-1 0,-1 0 0,1 0 0,-1-1 0,1 1 0,-1-1 1,0 0-1,5-5 0,-3 3 8,-1-2 1,0 1-1,0 0 1,-1-1 0,0 0-1,0-1 1,-1 1-1,1-1 1,3-11-1,0-4 20,-1 0 0,-1 0 0,-1 0 0,-1-1 0,-1 0 0,0-40 0,-4 50 9,1 1 0,-2-1 0,0 1 0,0-1 0,-1 1 0,-1 0 0,-10-25 0,12 34-83,0-1 1,0 1-1,-1 0 0,1-1 1,-1 1-1,0 0 1,-1 1-1,1-1 0,0 1 1,-1-1-1,0 1 0,0 0 1,0 0-1,0 1 1,0-1-1,-1 1 0,1 0 1,-1 0-1,0 0 1,1 1-1,-1 0 0,0-1 1,0 2-1,0-1 1,-5 0-1,6 1-233,3 0 96,0 0-1,0 0 1,0 0 0,0 0 0,0 0 0,1 0-1,-1 0 1,0 0 0,0 0 0,0 0-1,0 1 1,0-1 0,0 0 0,0 0-1,0 1 1,1-1 0,-1 1 0,0-1 0,0 1-1,1-1 1,-1 1 0,0 0 0,1-1-1,-1 1 1,0 0 0,1-1 0,-1 1 0,1 0-1,-1 0 1,1 0 0,-1 1 0,-6 15-5559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22.9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9828,'0'0'4419,"90"12"-4067,-48-12-160,8 0-64,1 0-128,-34 0-1889,-1 0-3858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23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87 7812,'0'0'3513,"10"-13"-3310,31-43-59,-39 55-139,0-1 1,-1 0-1,1 1 1,0 0-1,0-1 1,0 1-1,0 0 1,0 0-1,0 0 1,0 0-1,0 0 1,0 0-1,0 1 1,1-1-1,-1 1 1,0-1-1,0 1 1,1 0-1,-1 0 1,0 0-1,1 0 0,-1 1 1,4 0-1,6 0 88,-10-1-61,1 0 0,-1 0 0,0 0 0,1 0 0,-1 0 1,1 1-1,-1-1 0,1 1 0,-1 0 0,0-1 0,1 1 0,-1 0 0,0 1 0,0-1 0,0 0 0,0 0 0,0 1 0,2 1 1,-2 0 2,-1-1 1,1 1 0,-1 0-1,0 0 1,1 0 0,-2 0-1,1 0 1,0 0 0,0 0-1,-1 0 1,0 0 0,1 0-1,-1 0 1,-1 4 0,1-1-8,0-1 1,0 1 0,-1-1 0,0 1 0,0-1 0,0 1-1,-1-1 1,0 0 0,0 0 0,0 1 0,-1-1 0,0-1-1,-3 6 1,-1-1-6,-1-1 0,0 0 0,0 0 0,-1 0 0,-15 8 0,11-6 249,-1 0 0,-1-1 1,0-1-1,0 0 0,-26 9 0,42-17-263,-1 0-1,0 0 1,0 0-1,0 0 1,0 0-1,0 0 1,0 0 0,1 0-1,-1 0 1,0 1-1,0-1 1,0 0-1,0 0 1,0 0 0,0 0-1,0 0 1,0 0-1,0 0 1,1 1 0,-1-1-1,0 0 1,0 0-1,0 0 1,0 0-1,0 0 1,0 0 0,0 1-1,0-1 1,0 0-1,0 0 1,0 0-1,0 0 1,0 0 0,0 1-1,0-1 1,0 0-1,0 0 1,0 0-1,0 0 1,-1 0 0,1 1-1,0-1 1,0 0-1,0 0 1,0 0 0,0 0-1,0 0 1,0 0-1,0 0 1,0 0-1,-1 1 1,16 2-90,236 8-746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27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8196,'0'0'4818,"87"21"-5682,-29-21-1490,-35 0-159,-4 0-2097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27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1569,'0'0'557,"19"4"62,24 3 99,84 5 0,26-24-2960,-1-1 1456,-33 20 868,-92-7-917</inkml:trace>
  <inkml:trace contextRef="#ctx0" brushRef="#br0" timeOffset="1">723 7 64,'0'0'576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28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1329,'0'0'896,"128"7"-800,-84-5-80,2-2 0,-1 2 16,-3-1 512,-1 1 945,-3 1-48,-4 1-657,-1 3-464,-7-2-224,-24-3-96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28.5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 8164,'0'0'2609,"76"0"-2609,-18-9 32,12-1-16,9 0-16,7 3-1505,-54 5-528,-5 2-1648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1 398 6627,'0'0'6083,"63"-115"-5411,-6 70-432,6-1-160,8-2 0,-1-2-48,-3 2-32,-11 3-416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28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2625,'0'0'1345,"19"0"-225,0 0-854,14-1 320,61 7 0,122 12-379,-38-4-1465,26 18 889,64 6 63,142 11 352,-399-46-1661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29.3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1 944,'0'0'193,"20"1"-455,138 11-445,-94-9 3094,-25-3-1571,1 3 0,-1 1 0,52 12 0,-84-14-1267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31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0 333 10421,'0'0'3772,"12"4"-3700,-7-2-59,0 0-10,-1 0 1,0-1-1,0 1 0,1-1 1,-1 0-1,1 0 1,-1-1-1,1 1 1,-1-1-1,1 0 0,-1 0 1,1-1-1,0 0 1,-1 1-1,0-1 0,1-1 1,-1 1-1,8-4 1,-1-3 12,0 0 1,-1-1 0,0 0-1,-1-1 1,0 0 0,-1-1-1,0 0 1,10-17 0,2-7 117,23-56 0,-42 88-130,4-7 22,-1-1-1,0 0 1,0 0-1,-1 0 1,-1-1-1,1 1 1,0-18 0,-16 37 80,3 11-108,1 0-1,1 0 1,0 1 0,2 0-1,-7 34 1,6-25 3,-65 352 9,19-76-17,48-277 5,4-19 7,-1 0 0,1 0 0,-2 0 0,1-1 1,-6 13-1,7-21-5,0 2 15,0-9-46,1-8 19,1 0-1,0 0 1,1 1 0,1-1-1,0 0 1,1 1 0,1 0-1,0 0 1,1 0 0,0 1-1,1 0 1,9-13 0,0 3-32,2 0 0,0 2 1,2 0-1,0 2 0,1 0 1,1 1-1,34-22 0,-33 26-1407,0 1 0,30-11-1,-26 13-3481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32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1 6979,'0'0'1953,"-57"136"-1681,40-78 801,3 7-321,5 2-160,5 2-111,4 0-33,0-6-128,0-6-240,15-7-16,10-14-48,0-8-16,0-9-528,0-11-1361,-2-6-320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33.3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0 176,'0'0'9575,"-13"17"-9137,4-6-336,2-1 0,-1-1 0,1 1 0,1 0 0,0 0 0,1 1 0,-1 0 0,2 0 0,0 0 0,0 0 0,1 1 0,-2 12 0,1 14 289,2-1 1,1 1-1,6 49 1,-5-82-393,1 0 1,0 1 0,0-1 0,0 0-1,1 0 1,0 0 0,0 0 0,0 0 0,0-1-1,1 1 1,0-1 0,0 1 0,0-1-1,0 0 1,1 0 0,0 0 0,-1-1-1,2 0 1,-1 1 0,0-1 0,0 0-1,1-1 1,0 1 0,0-1 0,-1 0 0,1 0-1,0-1 1,1 1 0,-1-1 0,0 0-1,0 0 1,0-1 0,8 0 0,-10 0-6,0 0 0,0 0 1,-1-1-1,1 1 0,0-1 1,0 0-1,0 0 0,-1 0 1,1 0-1,-1 0 0,1-1 1,-1 1-1,1-1 0,-1 0 1,4-3-1,-2 1 24,0-1 1,0 0 0,0 0-1,-1 0 1,0 0-1,0-1 1,3-5 0,0-6 62,-1 1 0,0 0 0,-1-1 1,3-27-1,-7 39-95,3-16 13,-2-1 1,-1-39-1,0 57-235,0 0 0,-1 0-1,1 0 1,-1 0-1,0 0 1,0 0 0,-1 0-1,1 0 1,-1 1 0,0-1-1,0 0 1,0 1 0,0-1-1,0 1 1,-1 0-1,0 0 1,1 0 0,-1 0-1,0 0 1,-1 1 0,-4-4-1,-9 2-4445,0 4 1203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33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5971,'0'0'5394,"134"83"-5282,-91-69 64,-1-4-176,-28-8-592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34.1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1 434 10149,'0'0'1451,"16"-12"-1486,10-6 118,-1-1 0,43-45-1,-65 60-72,-3 4-9,1-1-1,0 0 1,-1 0-1,1 0 1,0 0-1,-1 1 1,1-1-1,0 0 1,0 0-1,-1 1 0,1-1 1,0 1-1,0-1 1,0 1-1,0-1 1,0 1-1,0 0 1,1-1-1,-1 15 422,-3 75 408,0 0-3026</inkml:trace>
  <inkml:trace contextRef="#ctx0" brushRef="#br0" timeOffset="1">339 1 5987,'0'0'2353,"67"99"-1105,-54-42 465,-3 7-400,-5 4-497,-5 1-144,0-2-127,0-1-241,-21-5-176,-3-4-64,-1-2-48,-2-5-16,2-9-16,18-36-3202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35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0 237 7459,'0'0'2842,"17"7"-2234,57 18-138,-71-24-449,1 0 1,-1-1-1,1 0 1,-1 1-1,1-1 1,-1 0-1,0-1 1,1 1 0,-1 0-1,1-1 1,-1 0-1,0 0 1,1 0-1,-1 0 1,0-1-1,0 1 1,0-1-1,0 0 1,0 0 0,5-4-1,-2-1 37,1 0 0,-1 0 0,0-1 0,0 0 0,5-11 0,-7 12 9,5-6 112,-2-1 1,1 0-1,-2-1 1,0 0-1,0 0 0,-1 0 1,-1-1-1,-1 1 1,0-1-1,0-24 804,-6 52-436,-97 475-439,49-197-88,50-281-7,-7 24-249,8-32 216,0 0 0,0 0 0,-1 0 0,1 0 0,0-1 1,-1 1-1,1 0 0,-1 0 0,1 0 0,-1 0 0,1-1 1,-1 1-1,1 0 0,-1-1 0,0 1 0,1 0 0,-1-1 1,0 1-1,0-1 0,1 1 0,-1-1 0,0 1 0,0-1 1,0 0-1,-1 1 0,1-1 23,1 0 0,-1 0 0,1-1 0,-1 1 0,0 0-1,1-1 1,-1 1 0,1 0 0,-1-1 0,1 1 0,-1-1 0,1 1 0,-1-1 0,1 1 0,-1-1 0,1 1 0,0-1 0,-1 1 0,1-1 0,0 0 0,0 1-1,-1-1 1,1 0 0,0 1 0,0-1 0,0 0 0,0 1 0,0-1 0,0 0 0,-2-25-154,2 23 134,0-9 28,1 1 0,1 0 0,0 0 0,0 0 1,1 0-1,0 0 0,1 0 0,1 1 0,-1 0 0,2-1 0,-1 2 0,1-1 1,1 1-1,9-11 0,4-3-274,0 2 0,2 1 0,0 0 0,28-18 1,-29 26-2484,-8 6-1389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36.1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0 9684,'0'0'2241,"-101"123"-1984,82-55 239,5 10-112,8 4-16,6-1-16,0 0-256,0-9 0,20-5-48,2-7-32,3-12-16,0-12-1408,-17-36-1762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36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31 8724,'0'0'1766,"-10"21"-1416,0 0-251,3-6 25,0 0 0,0 1 0,2-1 1,0 1-1,0 1 0,-3 29 0,7-33 38,-2 12 56,1-1 0,2 34-1,0-53-211,1 0 0,-1 0 0,1 0 0,0 0 0,0-1 0,0 1 0,1 0 0,-1-1 0,1 1 0,1-1 0,-1 1 0,0-1 0,1 0 0,0 0 0,0 0 0,0-1 0,0 1 0,6 4-1,-6-6-18,1 0 0,-1-1-1,1 1 1,-1-1 0,1 1-1,0-1 1,0 0 0,0 0-1,-1-1 1,1 1 0,0-1-1,0 0 1,0 0-1,0 0 1,0-1 0,0 1-1,0-1 1,-1 0 0,1 0-1,5-2 1,-3 0 49,0 0 0,1 0 0,-1 0 1,0-1-1,-1 0 0,1 0 0,-1-1 0,0 1 1,0-1-1,6-7 0,-1-2 126,-1-1 0,0 0 0,-1-1 0,0 0 0,-1 0 1,-1 0-1,-1-1 0,6-28 0,-7 17-334,0 0-1,-2 0 1,-1 0 0,-5-48-1,4 73-359,-4-14-599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7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97 11669,'0'0'3490,"101"122"-3394,-53-81-96,1-5 112,-5-7-112,-6-8-1313,-13-9-2656</inkml:trace>
  <inkml:trace contextRef="#ctx0" brushRef="#br0" timeOffset="1">104 339 8980,'0'0'2289,"65"-139"-2241,11 68 32,4-4-80,-45 47-3810,-12 2-912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37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9124,'0'0'1809,"126"82"-1777,-80-70 48,-29-12-80,-1 0-3490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37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 7459,'0'0'1246,"13"-3"-1206,41-8 22,-54 10-57,1 1 1,0 0 0,0-1-1,-1 1 1,1 0-1,0 0 1,0 0 0,0 0-1,0 0 1,-1 0 0,1 0-1,0 0 1,0 0 0,0 0-1,-1 1 1,1-1-1,0 0 1,0 0 0,0 1-1,-1-1 1,1 0 0,0 1-1,-1-1 1,1 1-1,0-1 1,-1 1 0,1 0-1,0-1 1,-1 1 0,1-1-1,-1 1 1,1 0-1,-1-1 1,0 1 0,1 0-1,-1 1 1,0 28 262,-1-20-109,1-2-42,-1 1 1,-1-1-1,1 0 0,-1 0 1,-1 0-1,0 0 1,0 0-1,-5 9 1,3-7 214,1 0 0,0 1 0,-5 19 0,9-30-337,0 1 1,0 0 0,0 0 0,0-1-1,-1 1 1,1 0 0,0-1 0,1 1-1,-1 0 1,0 0 0,0-1-1,0 1 1,0 0 0,1-1 0,-1 1-1,0 0 1,0-1 0,1 1-1,-1 0 1,1-1 0,-1 1 0,0-1-1,1 1 1,-1-1 0,1 1 0,-1-1-1,2 2 1,0-2-1,-1 1-1,1 0 1,0-1-1,0 1 1,0-1-1,-1 1 1,1-1-1,0 0 1,0 0-1,3 0 1,2 0-40,-1-1 0,1 0 0,-1 0 1,0-1-1,0 0 0,8-3 0,-10 3-231,0 0 0,0 0-1,-1 0 1,1-1 0,0 0 0,-1 1-1,1-1 1,-1-1 0,0 1 0,4-6-1,1-4-3631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37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1 10245,'0'0'120,"8"16"56,1 1 3,-1 0-1,0 1 1,-2 0 0,0 0 0,-1 1-1,3 23 1,0 25 495,-3 1 1,-4 0-1,-11 113 0,4-146-494,-2-1 0,-21 61 0,-37 63 10,48-118-266,17-37-325,-5 10 474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40.7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0 584 11989,'18'0'-58,"-1"0"0,1-1-1,-1-1 1,0-1-1,1 0 1,-1-1-1,0-1 1,-1 0-1,1-2 1,-1 1-1,-1-2 1,21-13-1,-14 6-358,-1-1-1,-1-1 0,-1-1 1,0-1-1,-1 0 1,-1-2-1,21-31 1,-27 35-20,-1-1 1,-1-1 0,0 1-1,-1-1 1,-1-1 0,-1 1 0,-1-1-1,-1 0 1,0 0 0,0-24-1,-3 39 555,-1 0-1,0 0 0,0 1 1,-1-1-1,1 0 1,-1 0-1,0 0 0,-1 1 1,1-1-1,-1 0 0,0 1 1,0-1-1,-4-6 0,3 8 197,0 0-1,0 0 0,0 0 0,0 1 1,0 0-1,0-1 0,-1 1 1,1 0-1,-1 1 0,0-1 0,1 1 1,-1-1-1,0 1 0,0 0 0,0 1 1,-6-2-1,7 2-167,0-1 0,-1 1 0,1 0 0,0 0 0,0 0 0,0 0 0,0 0 0,0 1 0,0-1 0,0 1 0,0 0 0,0 0 0,0 0 1,0 0-1,0 1 0,1-1 0,-1 1 0,1 0 0,-1-1 0,1 1 0,-1 0 0,1 1 0,0-1 0,0 0 0,0 1 0,-2 2 0,-1 6-37,-1 0 0,1 0 0,1 1 0,0 0 0,-3 18 0,7-29-107,-17 77 179,-10 111 0,10 85 37,-2 19-168,-3-115-40,16-147-23,-1 1 0,-1-1-1,-19 43 1,27-72 11,-1 1-1,0-1 0,0 0 1,0 0-1,-1 0 0,1 0 1,0 0-1,-1 0 0,1 0 0,-1 0 1,0-1-1,1 1 0,-1-1 1,0 1-1,0-1 0,0 0 1,0 0-1,0 1 0,-1-1 1,1-1-1,0 1 0,-4 1 1,4-2 30,0-1 1,0 1-1,0 0 1,0-1-1,0 1 1,0-1-1,0 1 1,0-1-1,0 0 1,0 0-1,0 0 1,0 0-1,0-1 1,0 1-1,1 0 1,-1-1-1,1 1 1,-1-1-1,1 1 1,0-1-1,-1 0 1,1 0-1,0 1 1,-1-4-1,-5-7 54,2-1 0,-1 1 0,2-1-1,0 0 1,0-1 0,1 1 0,1-1 0,-1-17-1,2 21-54,0 0-1,1 1 1,1-1-1,0 1 1,0-1-1,1 1 1,0-1-1,0 1 1,1 0-1,1 0 1,-1 0-1,1 0 1,6-8-1,4 0-4,0 0 0,1 1-1,0 1 1,2 1-1,0 0 1,20-12-1,121-66-56,-131 78 29,102-58-1895,-53 28-3351,-52 29-929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41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1 256,'0'0'13414,"0"104"-13014,-31 13-95,-7 21-193,0 1-112,21-87-1297,2-13-9572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41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0 8484,'0'0'1971,"-13"20"-1664,8-12-258,-6 8 63,1 1-1,0 0 1,2 0 0,0 1-1,1 0 1,1 1-1,-6 24 1,2 33 501,3 1-1,3 96 1,4-164-600,0 1 0,0 0 1,1 0-1,1 0 0,0 0 0,3 11 0,-4-18-13,1 0 1,-1-1-1,0 1 0,1 0 0,0-1 1,-1 1-1,1-1 0,0 0 0,0 1 1,0-1-1,1 0 0,-1 0 1,0-1-1,1 1 0,-1 0 0,1-1 1,0 1-1,-1-1 0,1 0 1,0 0-1,0 0 0,0 0 0,0-1 1,4 1-1,-2 0 0,0 0 1,0-1 0,0 0-1,0 0 1,0 0-1,0-1 1,1 0-1,-1 0 1,0 0-1,0 0 1,-1-1-1,1 0 1,9-4-1,-7 1 18,0 0-1,-1-1 0,0 1 0,0-1 1,0 0-1,0-1 0,-1 1 0,4-9 1,1-1 59,-1 0 0,-1 0 0,0-1 0,-1 1-1,-1-2 1,-1 1 0,4-24 0,-5 15 47,-1 0 0,-1-1 0,-1 1 0,-4-39 0,-5 34-811,8 30 457,0 0 1,-1 0-1,1 0 0,-1 0 0,0 0 0,1 0 1,-1 0-1,0 1 0,1-1 0,-1 0 0,0 0 0,0 1 1,0-1-1,0 0 0,0 1 0,0-1 0,0 1 1,0-1-1,0 1 0,0-1 0,0 1 0,0 0 1,0 0-1,0 0 0,-1-1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41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9412,'0'0'4674,"82"100"-3889,-35-83-529,9 0-112,5 1-64,-38-15-80,-6-1-4082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45.6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10133,'0'0'1408,"126"11"-1200,-48-18 289,2-2 79,-1 2-272,-11 6-240,-9 1-64,-15 0 0,-13 7-1088,-31 3-2194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46.0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1473,'0'0'8948,"145"14"-8628,-76-9-144,5 0-128,1 0-48,-52-3-576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46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1 496 544,'0'0'7905,"22"3"-7398,5 2-184,41 1 0,-63-6-286,1 0 0,-1-1 1,0 0-1,1 0 1,-1-1-1,0 1 0,0-1 1,0 0-1,0-1 0,0 1 1,-1-1-1,1 0 0,0 0 1,-1 0-1,0-1 0,0 1 1,6-8-1,-1 2 19,7-6-5,-2 0 0,1-2 0,-2 1-1,0-2 1,-2 0 0,0 0 0,13-28 0,-18 30-45,0 1 1,-1-1-1,-1 0 0,0 0 1,-2-1-1,1 1 1,-2-1-1,0 1 1,-1-1-1,-3-19 1,2 31 68,0 1 0,0-1 0,0 1 0,-1-1 0,1 1 0,-1-1 0,0 1 0,-1 0 1,1 0-1,-1 0 0,1 0 0,-1 0 0,-1 1 0,1-1 0,0 1 0,-1 0 0,1 0 1,-1 0-1,0 1 0,0-1 0,0 1 0,-1 0 0,1 0 0,0 0 0,-1 1 0,1-1 0,-1 1 1,0 0-1,1 0 0,-1 1 0,0 0 0,-7 0 0,9 0-45,1 1-1,-1-1 0,1 1 1,-1 0-1,1 0 1,-1 0-1,1 0 1,-1 0-1,1 1 0,0-1 1,0 1-1,0 0 1,-1-1-1,2 1 1,-1 0-1,0 0 1,0 0-1,1 0 0,-1 1 1,1-1-1,-1 0 1,1 1-1,-1 2 1,-5 10-52,1 0 0,-7 26 0,11-34 48,-18 74 204,3 0 1,-10 160-1,25-222-116,0 3-19,1-1-1,1 1 0,1 0 0,6 36 0,-6-53-90,0 0-1,0 0 1,1 0 0,0 0 0,0 0-1,0-1 1,1 1 0,-1-1 0,1 0 0,0 0-1,0 0 1,1 0 0,-1 0 0,1 0-1,0-1 1,0 0 0,0 0 0,0 0 0,0 0-1,1-1 1,-1 0 0,1 0 0,0 0-1,0 0 1,8 1 0,-3 0-222,0-2 0,1 1 0,-1-2 0,1 1 0,0-1 0,-1-1 1,18-2-1,-22 1-437,0 1 0,0-1 1,0 0-1,-1 0 0,1-1 1,0 1-1,-1-1 0,0-1 0,0 1 1,0-1-1,0 0 0,0 0 1,6-7-1,-1-9-2530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0 240,'0'0'14551,"4"148"-14519,10-66 64,3-4-64,2-6-16,0-10-16,0-12-272,-6-9-1985,-9-12-1745,-4-8-160</inkml:trace>
  <inkml:trace contextRef="#ctx0" brushRef="#br0" timeOffset="1">0 516 8708,'0'0'2609,"50"-127"-2161,19 66-31,11-1-225,-4 1-160,-13 2-32,-22 13-2017,-26 6-3138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47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11685,'0'0'1793,"59"79"-8772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47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 10597,'0'0'2385,"-6"120"-2209,6-80 0,0-2-112,0-6-16,19-6-48,8-11-64,0-8-2273,-6-7-2977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48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5955,'0'0'3481,"5"15"-2659,1 4-633,-1 0 0,-1 0 0,-1 1 0,3 34-1,-6 6-35,0-60-130,1 0 1,-1 0-1,1 0 1,0 0 0,-1 0-1,1 0 1,0 0 0,-1 0-1,1 0 1,0 0-1,-1-1 1,1 1 0,-1 0-1,1 0 1,0-1 0,-1 1-1,1 0 1,-1-1 0,1 1-1,0-1 1,9-16 742,16-38 0,-19 38-89,0 1 1,2 1-1,18-29 1,-27 43-672,1 1 1,-1-1 0,0 0-1,1 1 1,-1-1-1,0 1 1,1-1 0,-1 1-1,1-1 1,-1 1-1,1-1 1,-1 1 0,1-1-1,-1 1 1,1 0-1,-1-1 1,1 1 0,0 0-1,-1-1 1,1 1-1,-1 0 1,1 0 0,0 0-1,-1 0 1,1 0-1,0-1 1,-1 1 0,1 0-1,0 0 1,-1 1-1,1-1 1,0 0 0,-1 0-1,1 0 1,0 0-1,-1 0 1,1 1 0,0-1-1,-1 0 1,1 1-1,-1-1 1,1 0 0,-1 1-1,1-1 1,-1 1-1,1-1 1,-1 1 0,1-1-1,-1 1 1,1-1-1,-1 1 1,0-1 0,1 1-1,-1 0 1,0 0-1,13 37 44,-9-10-35,10 37 180,-13-61-270,0 0-1,1 0 1,0 0-1,-1 0 1,1-1-1,1 1 1,-1-1-1,0 1 1,1-1-1,0 0 1,0 0-1,6 5 1,-7-6 19,0-1 0,1 0 1,-1 0-1,1 0 0,0 0 1,-1 0-1,1 0 1,-1-1-1,1 1 0,0-1 1,0 0-1,-1 0 0,1 0 1,0 0-1,-1-1 1,1 1-1,0 0 0,0-1 1,-1 0-1,1 0 0,3-1 1,5-4 46,0 1 1,0-2 0,14-10-1,-7 5-19,-9 6 16,1 0 1,-1 1 0,1 0 0,0 1 0,0 0 0,1 0 0,-1 1-1,1 1 1,0 0 0,21-2 0,-31 4 11,0 0 0,0 0 0,1 1 0,-1-1 0,0 0 0,0 0-1,0 1 1,0-1 0,0 1 0,0-1 0,0 1 0,0-1 0,0 1 0,0 0 0,0-1 0,0 1 0,0 0 0,0 0 0,-1 0 0,1-1 0,0 1 0,-1 0 0,1 0-1,0 0 1,-1 0 0,1 1 0,-1-1 0,0 0 0,1 0 0,-1 0 0,0 2 0,3 41 280,-3-34-198,-4 106 383,2-100-987,0 0 0,-1 0 0,-1-1 0,-10 28 0,-1-18-7815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51.7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218 20 112,'0'0'12216,"-15"-3"-11018,-50-11-184,62 13-960,0 1-1,0-1 1,0 1 0,0 0-1,0 0 1,0 0 0,0 0-1,0 1 1,0-1 0,0 1 0,1 0-1,-1 0 1,0 0 0,0 0-1,0 0 1,1 1 0,-1-1-1,1 1 1,-1 0 0,1-1-1,-1 1 1,1 0 0,0 1-1,0-1 1,0 0 0,-3 5-1,0 3-65,0-1-1,0 1 0,1 1 1,0-1-1,-3 16 0,3-11 67,-6 30-63,2 2 0,2-1 0,2 1 0,3 69 0,1-109 4,1 0 1,-1 0-1,1 1 0,0-1 1,0 0-1,1 0 0,0-1 1,1 1-1,-1 0 0,1-1 1,6 11-1,-6-13 3,0-1-1,0 1 1,0 0 0,1-1 0,0 0 0,-1 1-1,1-2 1,0 1 0,1 0 0,-1-1-1,0 0 1,1 0 0,-1 0 0,1 0 0,0-1-1,0 0 1,8 2 0,-5-2 11,-1 0-1,1 0 1,0 0 0,0-1 0,0 0 0,-1 0-1,1-1 1,0 0 0,0-1 0,-1 1-1,1-1 1,-1-1 0,1 0 0,-1 0-1,0 0 1,0-1 0,-1 0 0,1 0-1,-1-1 1,7-6 0,1-3 3,-1-2-1,-1 0 1,-1-1-1,0 0 1,-2 0-1,1-1 1,-2 0-1,-1-1 1,8-27-1,-8 16 6,0-1 1,-2-1-1,-2 1 0,-1-1 0,-2-39 1,0 67-11,-1 0 1,1 0 0,-1 1-1,1-1 1,-1 0-1,0 0 1,-1 0 0,1 0-1,-1 1 1,1-1-1,-1 1 1,0-1 0,-1 1-1,1 0 1,-5-6-1,4 7-79,1 0-1,-1 1 0,0-1 0,1 0 1,-1 1-1,0 0 0,0-1 1,0 1-1,0 0 0,0 1 1,0-1-1,0 0 0,0 1 0,-1 0 1,1 0-1,0 0 0,0 0 1,0 0-1,0 1 0,0-1 0,-4 2 1,-26 12-3925,11 5-2195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52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11909,'0'0'1569,"151"7"-929,-86-7-479,7 1-81,-47 3-80,-6 1-4242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52.7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3 112 256,'0'0'9831,"-2"1"-9177,49-50 1954,-37 39-2644,-1 1 0,1 1 1,1 0-1,0 0 1,0 1-1,13-6 0,-23 14-16,-1 0-1,1 0 1,-1 1-1,1-1 1,-1 0-1,0 0 1,0 1-1,1-1 1,-1 1-1,0-1 1,0 0-1,-1 1 1,1 0-1,0 0 7,-2 26 395,-1 1 1,-1-1-1,-12 40 1,-1 9-1993,14-58-1519,1 1-1,-1 20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53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9108,'0'0'1713,"109"0"-1569,-69 1-32,4 6 0,-2-3-112,-5 1-1633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53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1 400,'0'0'7870,"17"15"-7160,55 52-270,-65-60-372,0 0 0,-1 0 0,0 0 0,-1 1-1,1 0 1,-2 0 0,9 17 0,-11-18-23,0 0-1,-1 1 1,1-1-1,-1 0 1,-1 1 0,1-1-1,-1 0 1,-1 9 0,0-13 56,0 1 1,0-1-1,0 0 0,0 0 1,-1 0-1,1 0 0,-1 0 1,0 0-1,0 0 1,0 0-1,0-1 0,0 1 1,0-1-1,-1 1 1,1-1-1,-1 0 0,0 0 1,0 0-1,0-1 0,-4 3 1,-9 4 510,-1 0 1,-26 8 0,30-12-562,-43 14 66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54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 30 32,'0'0'13844,"-16"18"-13666,3-4-157,4-6-5,1 1 0,0 0-1,0 0 1,1 1 0,0 0 0,1 1 0,0-1 0,0 1 0,1 0-1,1 0 1,-6 23 0,5-8 9,1 1 0,1-1 0,1 1-1,2-1 1,0 1 0,6 31 0,-6-55-30,1 0 1,0 0-1,0 0 1,1 0-1,-1 0 1,1 0-1,-1-1 1,1 1-1,0 0 1,0-1-1,0 1 0,0-1 1,0 0-1,1 0 1,-1 0-1,1 0 1,0 0-1,-1 0 1,1 0-1,0-1 1,0 0-1,0 1 1,0-1-1,0 0 1,0-1-1,0 1 1,0 0-1,1-1 1,-1 0-1,0 0 1,0 0-1,0 0 1,1 0-1,-1-1 1,0 1-1,0-1 1,0 0-1,0 0 1,0 0-1,0 0 1,5-3-1,-1-2 45,0 1 1,0-1-1,-1-1 0,1 1 0,-2-1 0,1 0 1,5-9-1,31-60 225,-31 51-257,-1 0 1,-2-1-1,0 0 0,-2 0 1,-1-1-1,-1 0 0,-1 0 1,-2-50-1,-1 75-146,1 0 1,-1 1-1,0-1 1,0 0-1,0 0 1,-1 1-1,1-1 1,0 0 0,-1 1-1,1-1 1,-1 0-1,0 1 1,1-1-1,-1 1 1,0-1-1,0 1 1,0-1-1,0 1 1,0 0-1,0-1 1,0 1-1,-1 0 1,1 0-1,0 0 1,-1 0-1,1 0 1,-1 0-1,1 0 1,-1 0-1,1 1 1,-3-2-1,-17 0-5059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54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8580,'0'0'3666,"105"50"-2978,-61-45-400,3-1-96,5-4-64,-1 0-128,-35 0-3409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28:22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1 11093,'0'0'3522,"-121"67"-3426,105-18 0,6 4 96,8-3-32,2-4 48,2-6-192,28-9-16,19-11-16,9-11 16,7-9-1953,-39 0-2689,-10-8-2401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7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9716,'0'0'3762,"126"84"-3506,-78-39-176,-2 1 16,-4-3-96,-6-2-960,-15-5-2274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54.8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0 1425,'0'0'8934,"14"2"-9003,46 7 146,-58-8-70,0 0-1,1 0 1,-1 0-1,0 0 1,0 0-1,0 1 0,0-1 1,0 1-1,0-1 1,0 1-1,0 0 1,-1 0-1,1 0 0,-1 0 1,1 0-1,-1 0 1,0 0-1,0 0 1,0 1-1,0-1 0,0 0 1,0 1-1,0-1 1,0 4-1,0 3 30,-1 0-1,1 0 1,-1 0 0,-2 16-1,1-19-25,0 0 0,-1-1 0,1 1 0,-1 0 0,0-1 0,-1 1-1,1-1 1,-1 0 0,0 0 0,-1 0 0,-5 7 0,-5 3 109,0 0 0,-18 13 0,17-16 790,1 0 1,-18 22-1,32-34-893,0 0 0,-1 0 0,1 0 0,0 0 0,0 0 0,-1 1 0,1-1 0,0 0 0,0 0 0,-1 1 0,1-1 0,0 0 0,0 0 0,0 1 0,0-1 0,-1 0 0,1 0 0,0 1 0,0-1 0,0 0 0,0 1 0,0-1 0,0 0 0,0 1 0,0-1 0,0 0 0,0 1 0,0-1 0,0 0 0,0 1 0,0-1 0,0 0 0,0 0 0,0 1 0,0-1-1,0 0 1,0 1 0,1-1 0,-1 0 0,0 0 0,0 1 0,0-1 0,1 0 0,-1 0 0,0 1 0,1-1 0,18 2 9,-14-2-19,2 0-118,0 0 0,0 0 1,-1-1-1,1 0 0,0 0 0,-1-1 0,1 0 0,-1 0 1,1 0-1,-1-1 0,9-5 0,23-17-4482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57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8452,'0'0'4573,"8"0"-4309,295 13 2363,-74-2-1874,86 9-192,-104-5-188,402 36 398,-386-39-625,-95-8 1,319 16 347,-220-13-169,11 0-122,11 1-131,36 3 133,106-4 406,-234-9-445,6 4 111,198-6 252,-341 2-1495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4:03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1 401 816,'0'0'13268,"20"7"-12983,70 21-165,-83-27-105,0 0 0,-1 0 0,1-1-1,0 0 1,0 0 0,0 0-1,0-1 1,-1 0 0,1-1 0,0 1-1,-1-1 1,1-1 0,-1 1 0,0-1-1,0 0 1,10-7 0,-3 1 8,-1-1 0,0 0 0,-1 0 1,0-2-1,13-17 0,-16 18-12,0-1 1,0 0 0,-1 0-1,-1-1 1,0 0 0,-1 0-1,7-22 1,-8 12 21,0 1 0,-1-1-1,0-42 1,-8 21 4,5 42-30,-1 0 0,1 0 0,-1 1 1,1-1-1,-1 0 0,0 1 0,0-1 0,0 1 0,0-1 1,0 1-1,0-1 0,0 1 0,-1 0 0,1-1 0,0 1 1,-1 0-1,1 0 0,-1 0 0,1 0 0,-1 0 0,-2-1 1,4 2 0,-1 0 0,1 0 1,0 0-1,-1 0 1,1 0-1,0 0 0,-1 0 1,1 0-1,-1 0 0,1 0 1,0 0-1,-1 0 1,1 0-1,0 0 0,-1 0 1,1 0-1,-1 0 1,1 1-1,0-1 0,-1 0 1,1 0-1,0 0 0,-1 1 1,1-1-1,0 0 1,0 0-1,-1 1 0,-6 16 198,-62 297-89,47-197-106,5-34-32,-89 411-174,106-492 180,-1 1-1,1-1 1,-1 0 0,0 1-1,0-1 1,0 0 0,0 0-1,0 0 1,0 0 0,0 0-1,-2 2 1,-3-7 46,0-16 31,1-1-61,2 0 0,1 0 0,0 0 0,2 0 0,0-1 0,1 1 0,5-28 0,-3 34 29,1 0 0,0 0 0,1 0 0,0 1 0,1 0 0,0 0 0,2 0 0,-1 1 0,1 0 0,1 0 0,12-13 0,2 5-162,0 1-1,0 1 1,2 1-1,0 2 0,1 0 1,1 1-1,0 2 1,1 1-1,43-12 0,-48 19-3706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4:03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0 7924,'0'0'3599,"-10"23"-2999,5-14-508,-12 30 416,1 1 0,-18 70 1,-3 62 6,8 1-1,7 1 1,1 202 0,21-369-546,0-1 0,0 0 0,1 0-1,0 0 1,0 0 0,1 0 0,0 0 0,2 6 0,-3-10-134,-1-1 0,1 1 0,0-1 0,0 1 1,0-1-1,0 0 0,0 1 0,1-1 1,-1 0-1,0 0 0,1 1 0,-1-1 1,1 0-1,-1-1 0,1 1 0,-1 0 0,1 0 1,-1-1-1,1 1 0,0-1 0,-1 1 1,1-1-1,0 1 0,0-1 0,-1 0 1,1 0-1,0 0 0,0 0 0,3-1 1,-5 1-28,1 0 1,0 0 0,-1-1 0,1 1 0,0 0 0,-1 0 0,1 0 0,-1-1 0,1 1 0,0 0 0,-1-1 0,1 1 0,-1 0 0,1-1-1,-1 1 1,1-1 0,-1 1 0,0-1 0,1 1 0,0-2 0,8-18-5972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4:04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0 6915,'0'0'2457,"-16"22"-2091,8-12-310,-4 4 61,1 0 1,1 1-1,0 1 0,1-1 0,1 1 0,0 1 0,1 0 0,1 0 0,-6 26 0,4 18 560,2-1 0,2 66-1,4-118-623,0-1 1,0 1-1,1-1 0,0 1 0,0-1 0,1 1 1,0-1-1,4 11 0,-5-15-42,1-1-1,0 1 1,0 0 0,0-1 0,0 0-1,0 1 1,1-1 0,-1 0 0,1 0-1,-1 0 1,1 0 0,0-1 0,0 1-1,-1-1 1,1 0 0,0 1 0,0-1-1,1 0 1,-1-1 0,0 1 0,6 0-1,-1-1 12,-1 0 0,1 0 0,-1-1 0,1 0 0,0 0 0,-1-1 0,0 1 0,1-2 0,-1 1 0,0-1 0,0 0 0,0-1 0,-1 0 0,1 0 0,-1 0 0,0-1 0,0 1 0,0-2 0,9-10 0,0-1 35,-1-1 1,-1-1-1,-1 0 1,0 0-1,13-33 1,-19 38-59,-2 0 1,0-1 0,-1 1-1,0-1 1,-1 0 0,0 0-1,-2-30 1,0 42-88,0 0-1,0 0 1,0-1-1,-1 1 1,1 0-1,-1-1 1,0 1 0,0 0-1,0 0 1,-2-5-1,2 7-132,-1-1 0,1 1 0,0 0 0,0 0 0,0-1-1,-1 1 1,1 0 0,-1 0 0,1 1 0,-1-1 0,1 0 0,-1 0 0,1 1-1,-1-1 1,1 1 0,-1-1 0,0 1 0,0 0 0,1 0 0,-1 0-1,0 0 1,-2 0 0,-18 0-5475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4:04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6035,'0'0'7475,"131"33"-7091,-81-30-240,2-1-96,-3 2-48,-37-3-2593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4:04.8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 10101,'0'0'600,"11"1"-419,-5-1-154,-2 1-13,0 0-1,0-1 1,0 1-1,0-1 0,-1 0 1,1 0-1,0-1 1,0 1-1,0-1 1,-1 0-1,1 0 1,0 0-1,-1 0 1,1-1-1,0 0 1,-1 1-1,0-1 1,4-3-1,2-4 9,-7 6-17,0 1-1,0 0 1,0 0 0,1 0 0,-1 0-1,1 0 1,-1 1 0,1-1 0,5-2-1,-7 9-137,-2 17 267,-2 1-1,-5 26 1,3-25-1012,2-1 0,-2 33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4:05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 8036,'0'0'467,"12"17"-270,-6-9-159,4 4 81,-1 1 0,-1 1 1,0-1-1,0 1 1,-2 1-1,0 0 1,0-1-1,4 22 0,1 33 674,-3 0-1,-3 1 1,-7 117-1,0-169-816,0-1-1,-2 1 1,0 0 0,-1-1-1,0 0 1,-2 0 0,0-1-1,-1 0 1,0 0 0,-2 0-1,0-1 1,0-1 0,-1 0-1,-1 0 1,0-1 0,-26 21-1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4:05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9460,'0'0'5635,"103"0"-4290,-74 0-449,1 0-384,3 0-192,-3 4-176,1 2-96,-1 5 16,1 3-64,-25-8-992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4:06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0 449 12502,'0'0'573,"22"0"-397,-13 1-168,3-1 4,1 1-1,-1-2 1,0 1-1,0-2 1,-1 1-1,1-2 1,0 0-1,0 0 1,-1-1-1,0 0 1,0-1-1,20-12 1,-4-2-4,-2-1 0,0-2 0,-1 0 0,34-43 0,-48 54-85,-2-1 1,1 0 0,-2 0-1,1-1 1,-2 0 0,0 0-1,0 0 1,-1-1 0,-1 0-1,0 0 1,-1 0 0,2-29-1,-5 40 81,0 1-1,0 0 1,0 0-1,0-1 1,0 1-1,-1 0 0,1-1 1,-1 1-1,0 0 1,0 0-1,1 0 1,-1-1-1,-1 1 0,1 0 1,0 0-1,0 1 1,-1-1-1,1 0 1,-1 0-1,0 1 1,1-1-1,-1 1 0,-3-3 1,1 2 79,0 1 1,-1-1-1,1 1 1,-1-1-1,0 1 1,1 1-1,-1-1 0,0 1 1,1-1-1,-10 2 1,9 0-41,1 0-1,0 0 1,0 0 0,0 0-1,0 1 1,-1 0 0,2 0 0,-1 0-1,0 0 1,0 0 0,1 1-1,-1 0 1,1 0 0,0 0 0,0 0-1,0 0 1,0 0 0,1 1-1,-1 0 1,1-1 0,0 1 0,0 0-1,-2 5 1,-5 12 16,1 1 1,1 1-1,-5 24 1,10-40-43,-18 103 122,-10 147-1,20-149-182,-32 153 1,41-253-145,-1-1 0,-1 0 0,1 0 0,-8 13 1,10-19 177,-1 0-1,0 0 1,1 0 0,-1 0 0,1 0 0,-1 0 0,0 0 0,0 0 0,0 0 0,1-1 0,-1 1 0,0 0 0,0 0 0,0-1 0,0 1 0,0-1 0,0 1 0,0-1 0,-1 1 0,1-1 0,0 0 0,0 0 0,0 1 0,0-1 0,0 0 0,-1 0 0,1 0 0,0 0 0,0 0 0,0-1 0,0 1 0,-1 0 0,1 0 0,0-1 0,0 1 0,0-1 0,0 1 0,0-1 0,0 1 0,-1-2 0,-2-1 47,0-1-1,1 1 1,0-1 0,-1 0 0,1 0-1,1 0 1,-1-1 0,1 1 0,-1-1-1,1 1 1,1-1 0,-1 0 0,1 0-1,-1 0 1,0-6 0,-1-11 37,0 0 1,1-25-1,1 39-57,1 0 1,0 1 0,1-1-1,-1 0 1,1 1-1,1-1 1,-1 1 0,1-1-1,1 1 1,0 0-1,0 0 1,0 0 0,0 0-1,1 0 1,1 1-1,-1-1 1,1 1-1,0 0 1,0 1 0,0-1-1,9-5 1,24-17-64,2 1 1,1 3 0,83-38-1,-75 43-1354,-14 9-2397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1 420 9140,'0'0'2241,"90"-141"-2225,3 70 48,12-8-64,-59 50-1408,-8 1-5892</inkml:trace>
  <inkml:trace contextRef="#ctx0" brushRef="#br0" timeOffset="1">1154 0 7507,'0'0'5987,"134"45"-5923,-94-16-64,-4-1-1440,-28-20-1810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4:06.4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1 7507,'0'0'2978,"-72"130"-1778,51-47 241,-1 13-304,7 5-561,6 6-16,7-6-320,2-13-112,0-12-112,23-22-16,5-14-208,-14-40-3618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4:06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0 7459,'0'0'2458,"-15"22"-1725,1-2-487,4-7-27,0 1 1,1 1-1,0-1 0,1 2 1,1-1-1,1 1 0,0 0 1,-6 26-1,6 1 301,2-1 0,1 63 1,3-101-509,0 0 1,0 0-1,0 1 1,1-1-1,0 0 1,-1 0-1,1 0 1,0 0-1,1 0 1,-1 0-1,1-1 1,0 1-1,4 6 1,-4-8-10,0 0 0,1 0 0,-1 0 0,1 0 0,0 0 0,-1-1 0,1 1 0,0-1 0,0 0 0,0 0 0,0 0 0,0 0 0,0-1 0,0 1 0,0-1 0,1 0 0,-1 1 0,5-2 0,-2 0 12,1 0 1,-1-1-1,1 1 0,-1-1 1,0-1-1,0 1 1,0-1-1,0 0 0,-1 0 1,1-1-1,-1 0 1,0 0-1,0 0 0,0-1 1,0 1-1,-1-1 1,7-10-1,1-1 28,0-1 0,-1 0 1,-1-1-1,12-30 0,-19 41-180,9-30 41,-9 6-2963,-3 15-977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4:07.2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6643,'0'0'3298,"49"95"-2034,-14-71-207,5 0-593,6-2-368,3-3-96,-31-17-528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4:08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18 10021,'0'0'4028,"0"0"-4071,0-1 38,0 1 0,-1 0-1,1-1 1,0 1 0,0 0-1,0-1 1,0 1 0,0 0-1,0-1 1,0 1 0,0 0-1,0-1 1,0 1 0,0 0-1,0-1 1,0 1 0,0 0-1,0-1 1,0 1 0,0 0-1,0-1 1,0 1 0,0 0-1,1-1 1,-1 1 0,0 0-1,0 0 1,0-1 0,1 1-1,-1 0 1,0-1 0,0 1-1,1 0 1,-1-1 0,4 0 2,-1 0 0,0 0 0,1 0 1,-1 1-1,1-1 0,-1 1 0,1 0 1,-1 0-1,1 0 0,-1 0 0,1 1 1,4 0-1,-6 0 5,0-1-1,0 0 1,0 1 0,0-1 0,0 1 0,0-1-1,0 1 1,0 0 0,-1 0 0,1 0-1,0 0 1,-1 0 0,1 0 0,0 0 0,-1 1-1,0-1 1,1 0 0,-1 1 0,0 0 0,1-1-1,-1 1 1,0 0 0,0-1 0,-1 1 0,2 2-1,-1 0 17,-1-1 0,0 1 0,0-1-1,0 1 1,-1-1 0,1 1 0,-1-1-1,0 1 1,0-1 0,0 1-1,0-1 1,0 0 0,-1 0 0,0 1-1,1-1 1,-1 0 0,-1 0 0,1-1-1,-3 4 1,-5 4-3,-1-1 0,0 0 0,-20 13 0,-12 9 72,42-30-91,0-1 1,1 1-1,-1-1 1,1 1-1,-1 0 1,0-1-1,1 1 1,-1-1-1,1 1 1,0 0-1,-1 0 1,1-1-1,0 1 0,-1 0 1,1 0-1,0-1 1,0 1-1,0 0 1,0 0-1,-1-1 1,1 1-1,0 0 1,0 0-1,1 0 1,-1 0-1,0-1 1,0 1-1,0 0 0,0 0 1,1-1-1,-1 1 1,0 0-1,1 0 1,-1-1-1,1 1 1,-1 0-1,1-1 1,-1 1-1,1-1 1,0 2-1,1 0-6,0-1-1,0 1 1,1 0 0,-1-1-1,0 1 1,1-1 0,-1 1-1,1-1 1,4 1 0,2 0-302,0 0 1,1 0-1,-1-1 1,0 0-1,1-1 1,-1 0-1,16-3 1,-11-1-3726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4:08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1 3057,'0'0'3762,"88"125"-2081,-65-59-865,-2 4 625,-8 6-593,-7 6 785,-6-1-849,0-2-319,-10-5-161,-15-9-128,-7-3-144,-6-7 48,-8-3-48,-4-6-32,31-41-2465,0-3-4514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4:09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24 7267,'0'0'7273,"-16"14"-6577,10-8-641,-5 2-5,1 1 0,0 1 1,0 0-1,1 0 0,0 1 1,1 0-1,0 0 0,1 1 1,1 0-1,-8 17 1,0 12 102,1 1 0,3 0-1,1 1 1,2 0 0,-3 85 0,10-122-149,0 0 0,0 0 0,0-1 0,1 1 0,0 0 0,0 0 0,1-1 0,-1 1 0,1 0 0,4 6-1,-4-9 3,0-1 0,0 0-1,0 0 1,0 0 0,0 0-1,0 0 1,1 0 0,-1 0-1,1-1 1,-1 1 0,1-1-1,0 0 1,-1 0 0,1 0-1,0 0 1,0 0 0,0-1-1,0 1 1,0-1 0,0 0-1,0 0 1,3 0 0,5 0 13,0-1 0,-1-1 1,1 0-1,0 0 0,-1-1 0,1 0 0,-1-1 1,0 0-1,0-1 0,-1 0 0,1 0 1,-1-1-1,0 0 0,8-8 0,8-8 40,0-2 0,-2 0-1,25-34 1,-30 35-41,-2-1 0,-1 0 0,0-1 0,19-49 1,-27 55-31,-1 1 1,0-2-1,-2 1 1,0-1 0,-2 1-1,0-1 1,-1-37 0,-1 55-37,0-1 0,0 0 1,-1 1-1,1-1 0,-1 0 1,0 1-1,1-1 1,-1 1-1,0-1 0,0 1 1,-1-1-1,1 1 0,-1 0 1,1 0-1,-1 0 0,1 0 1,-1 0-1,0 0 0,0 0 1,0 0-1,0 1 1,-1-1-1,1 1 0,0-1 1,-1 1-1,1 0 0,0 0 1,-1 0-1,0 0 0,1 1 1,-1-1-1,1 1 0,-1-1 1,0 1-1,1 0 1,-1 0-1,-5 1 0,-1-1-626,1 1 0,-1 1-1,1-1 1,-1 1 0,1 1 0,-1 0-1,1 0 1,0 1 0,-13 7-1,-14 19-4788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4:10.3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6867,'0'0'4818,"103"42"-3121,-46-36-1025,10 0-239,4-1-321,3-2-16,-49-3-96,-6 0-4931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4:10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1 100 8388,'0'0'3351,"10"-3"-3135,22-12-59,-2-1 0,36-25 0,-42 25-148,-19 13-9,9-2-16,-14 5-96,0 3-56,-1 21 434,-2-1 0,-9 42 1,7-41-1225,0 0 1,-1 45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4:11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10997,'0'0'3185,"69"45"-2816,-26-35-241,3 2-48,2-3-32,4 3-48,-5-3-1537,-35-8-3297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4:11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144 188 6643,'0'0'7451,"-17"2"-6773,8-1-593,5-2-69,0 1 1,0 0 0,0 1-1,0-1 1,0 1-1,0-1 1,0 1 0,1 0-1,-1 1 1,0-1 0,1 1-1,-1-1 1,1 1-1,-1 0 1,1 1 0,0-1-1,0 0 1,0 1 0,0 0-1,0-1 1,0 1 0,1 1-1,-1-1 1,1 0-1,0 0 1,-3 7 0,-1 11 1,0 0 0,1 0 0,2 0 0,0 1 0,1-1 0,1 1 0,1 0 0,5 37 0,-4-54-17,0 0-1,0 0 1,0 0-1,1 0 1,0-1-1,0 1 1,0 0-1,0-1 1,1 1-1,0-1 1,0 0-1,0 0 1,0 0-1,1-1 1,-1 1-1,1-1 1,0 1-1,8 4 1,-6-5-5,1 0 1,-1 0 0,1 0-1,0-1 1,0 0-1,0-1 1,0 1 0,0-1-1,0-1 1,0 1 0,0-1-1,13-2 1,-14 1 16,-1 0 0,1-1 0,0 0 0,-1 0 1,1-1-1,-1 1 0,1-1 0,-1-1 0,0 1 0,-1-1 1,1 1-1,-1-1 0,1-1 0,-1 1 0,0-1 0,-1 1 1,6-9-1,3-6 28,-1 0-1,-1-1 1,11-30 0,-12 25-13,-2 0 1,0-1-1,-2 0 1,4-36-1,-4-106 70,-5 163-77,0 0 0,0 0 0,-1 0 0,1-1 1,-1 1-1,-1 0 0,1 0 0,-3-6 0,3 10-131,1-1 0,-1 1-1,0-1 1,0 1 0,-1 0 0,1-1-1,0 1 1,0 0 0,-1 0 0,1 0 0,0 0-1,-1 0 1,1 0 0,-1 0 0,0 0-1,1 1 1,-1-1 0,0 0 0,1 1 0,-1 0-1,0-1 1,1 1 0,-1 0 0,0 0-1,-3 0 1,-8 3-5154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0 277 10661,'0'0'2449,"88"-102"-2161,-17 59-16,5-5-144,5-2-96,-51 31-32,-5 4-8083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4:12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13126,'0'0'1841,"99"28"-1921,-40-20 176,-1-1-96,-7-2-3186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4:12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13 7187,'0'0'4138,"8"-2"-4018,3-1-54,0 1 0,0 0-1,0 0 1,19 1 0,-27 1-31,-1 0 0,1 0 1,0 0-1,-1 1 0,1-1 0,-1 1 0,1-1 0,-1 1 1,1 0-1,-1 0 0,0 0 0,1 0 0,-1 0 1,0 1-1,0-1 0,0 1 0,0-1 0,0 1 0,0 0 1,0 0-1,0 0 0,-1 0 0,1 0 0,-1 0 0,1 0 1,-1 1-1,0-1 0,0 0 0,0 1 0,1 2 1,-1 2 22,0 0 1,0-1 0,0 1 0,-1 0 0,0-1 0,-1 1-1,1 0 1,-1-1 0,0 1 0,-1-1 0,1 1 0,-2-1 0,1 1-1,-6 10 1,-2-1-9,0-1-1,-1 0 0,-25 25 1,20-22 33,-27 37-1,42-53-51,-1 0 0,1 0 0,-1 0-1,1 1 1,0-1 0,0 1-1,0-1 1,0 1 0,1-1 0,-1 1-1,1 0 1,-1 4 0,1-6-24,0 0 0,1 0 0,-1 0 0,0 0 1,1 0-1,-1 0 0,0-1 0,1 1 0,-1 0 0,1 0 1,0 0-1,-1 0 0,1-1 0,-1 1 0,1 0 1,0-1-1,0 1 0,-1 0 0,1-1 0,0 1 0,0-1 1,0 1-1,1 0 0,6 1 2,0 0-1,0-1 1,0 0 0,0 0 0,0 0 0,14-2-1,-16 1 0,11 0-234,0-1 0,0-1 1,0-1-1,-1 0 1,1-1-1,26-11 0,-1-7-6750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4:52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5410,'0'0'5838,"-3"0"-4995,553 6 2804,-458-5-3406,55 2 662,-118-2-32,7 1-3516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12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9476,'0'0'2610,"-6"126"-2546,6-54 32,0 3-96,0-1-465,-2-51-6178,-6-8 2065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16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 5539,'0'0'144,"-28"115"-128,20-72 16,1 7-16,1 6-16,4-35-1425,0 1-2625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16.5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0 3057,'-1'15'753,"-2"115"-241,3-33-552,-17 143 0,12-197-1245,2 63 1,3-68-21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16.9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0 2161,'-5'15'483,"-11"41"-127,2 1 1,-8 73 0,19-87-315,1 0 1,5 49 0,22 19 440,-15 39 352,-7 78-3829,-3-157 2487,-2-35 508,-2 1-1,-10 43 0,-3 29 250,7-16 913,-6 123 2765,16-154-4451,0-51-2706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14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1 6883,'0'0'3159,"-12"21"-2519,4-7-513,-3 5 36,1 0 0,1 0 0,1 1 0,0 0-1,1 0 1,-5 31 0,6 3 338,3 101-1,3-148-452,1-1 0,-1 1 0,1-1 0,0 1-1,1-1 1,-1 1 0,1-1 0,1 0 0,-1 1 0,1-1 0,0 0 0,6 8 0,-6-11-41,0 1 1,0-1-1,0-1 1,0 1 0,0 0-1,1-1 1,-1 0-1,1 0 1,-1 0 0,1 0-1,0 0 1,0-1-1,0 1 1,0-1 0,0 0-1,0-1 1,0 1-1,0-1 1,1 1-1,-1-1 1,4-1 0,-3 0 2,0 0 0,0 0 0,-1-1 0,1 0 0,-1 0 0,1 0 0,-1 0 0,0-1 0,0 1 0,0-1 0,0 0 0,0 0 0,0-1 0,-1 1 0,0-1 0,0 0 0,0 0 0,4-6 0,4-8 111,0-1-1,15-37 1,-16 29-76,-1-1 0,-2 0 0,-1-1 0,-1 0 0,-1 0 0,-2 0 0,-1-39 0,-1 65-63,0-1 1,0 1-1,-1-1 1,1 1-1,-1-1 0,0 1 1,0 0-1,0-1 1,0 1-1,-1 0 0,1 0 1,-1-1-1,0 1 1,1 1-1,-1-1 0,-1 0 1,1 0-1,0 1 1,-1-1-1,1 1 0,-1 0 1,-5-4-1,5 5-513,0-1-1,0 1 1,0 0-1,-1 0 1,1 0-1,0 1 1,-1-1-1,1 1 1,-6-1-1,-4 1-4766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14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8948,'0'0'1697,"109"41"-1185,-55-35-160,3 0-192,0-2 32,-3-1-192,-41-3-1216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15.3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7267,'0'0'4576,"7"-2"-4902,2 0 344,0 1 1,0-1-1,0 1 0,0 1 0,0 0 0,0 0 1,10 2-1,-16-2-3,0 1 0,0-1 0,0 0 0,-1 1 0,1 0 0,0 0 0,0 0 0,-1 0 0,1 0 0,-1 0 0,1 1 0,-1-1 0,0 1 0,1 0 0,-1 0 0,0 0 0,0 0 0,0 0 0,0 0 0,-1 0 0,1 1 0,0-1 0,-1 1 0,0-1 0,0 1 0,1-1 0,-2 1 0,1 0 0,0 0 0,0 4 0,0-2 11,-1 1-1,0 0 1,-1-1-1,1 1 1,-1 0-1,0-1 1,0 1 0,-1-1-1,0 1 1,0-1-1,0 0 1,0 0-1,-6 9 1,-2-1 15,-1 0 1,0-1-1,-16 15 0,16-16 339,0-1-1,1 2 0,0-1 1,-15 24-1,25-35-372,0 0 1,-1 1-1,1-1 0,0 0 1,0 0-1,0 1 0,0-1 1,0 0-1,0 0 0,0 1 1,-1-1-1,1 0 0,0 0 1,0 1-1,0-1 0,0 0 1,0 0-1,0 1 0,0-1 1,0 0-1,1 1 0,-1-1 1,0 0-1,0 0 0,0 1 1,0-1-1,0 0 0,0 0 1,0 1-1,1-1 0,-1 0 1,0 0-1,0 0 0,0 1 1,0-1-1,1 0 0,-1 0 1,0 0-1,0 0 0,1 1 1,-1-1-1,0 0 0,0 0 1,1 0-1,-1 0 0,0 0 1,0 0-1,1 0 0,-1 0 1,0 0-1,0 0 1,1 0-1,-1 0 0,21 0-129,-14 0 149,4-1-164,1 0 0,-1 0 0,0-2 0,0 1 0,0-1 0,-1-1 0,1 1-1,-1-2 1,1 0 0,-2 0 0,1-1 0,0 0 0,-1 0 0,9-9 0,10-9-3996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8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4022 7876,'0'0'2142,"4"0"-2118,9-3 42,1-1 0,-1 0 0,1 0-1,-1-2 1,-1 1 0,1-2 0,13-8 0,7-4 95,407-243 501,13-9-537,-46 78-110,-77 39-6,310-176 58,-142 71-40,-102 55-23,537-257 82,546-233 173,-1182 543-186,409-198-29,18 40 15,112 12-2145,-793 283-1972,-33 7-501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17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0 5426,'0'0'6665,"-16"17"-6361,5-5-263,3-6-27,1 1 1,0 1 0,1-1 0,-1 1 0,1 0 0,1 0 0,0 0 0,0 1 0,1 0 0,0 0-1,0 0 1,1 1 0,0-1 0,-2 16 0,5-24-12,-4 27 54,2 0-1,1-1 1,1 1 0,7 48 0,-6-70-49,1 1-1,0 0 0,0 0 1,1 0-1,-1-1 1,2 0-1,-1 1 0,1-1 1,-1 0-1,8 7 0,-7-9-8,0-1 0,0 1-1,0-1 1,1 0 0,-1 0-1,1 0 1,0 0 0,0-1-1,0 0 1,0 0 0,0 0-1,1-1 1,-1 0 0,0 0-1,7 0 1,-4 0 9,1 0 0,-1-1 0,1 0 1,-1 0-1,0-1 0,1 0 0,-1-1 0,0 0 1,0 0-1,0-1 0,0 0 0,0 0 0,10-7 0,-12 6 19,0-1-1,0 1 1,-1-2-1,1 1 0,-1 0 1,0-1-1,-1 0 0,0 0 1,0-1-1,0 1 0,0-1 1,-1 0-1,0 0 0,-1 0 1,3-9-1,-4 12-26,0 0-1,0 0 0,0 0 1,-1 0-1,1 0 0,-1 0 1,0 0-1,0 0 0,0 0 1,-2-7-1,1 10-106,0-1 0,1 1 1,-1-1-1,0 1 0,0 0 0,0-1 0,0 1 0,0 0 0,0 0 1,-1 0-1,1 0 0,0 0 0,0 0 0,-1 0 0,1 0 1,-1 0-1,1 0 0,-1 1 0,1-1 0,-1 1 0,1-1 0,-1 1 1,0 0-1,1-1 0,-1 1 0,-2 0 0,-41-1-4810,28 1 817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17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4130,'0'0'8036,"21"17"-8084,25-15 256,5 5-144,5-4 80,-1 6-16,-1-2-128,-39-4-1361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18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1 123 4770,'0'0'6112,"18"-17"-6080,59-55-16,-69 66-16,18-17-4,-6 19-88,-20 4 86,0 0 0,1 1 0,-1-1-1,1 0 1,-1 1 0,0-1 0,1 0 0,-1 1-1,0-1 1,1 0 0,-1 1 0,0-1-1,1 1 1,-1-1 0,0 1 0,0-1 0,0 1-1,1-1 1,-1 1 0,0-1 0,0 1-1,0-1 1,0 1 0,0-1 0,0 1 0,0-1-1,0 1 1,0 0 0,0 20 73,0-16-23,0 24 375,-1 0 1,-2 0-1,-1 0 0,-7 29 1,6-34-329,0 0-1,-1 30 1,4-10-4370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19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1 736,'0'0'9976,"-12"0"-10187,69 25 173,18 5 420,0-4 0,83 18-1,159 15 286,-267-53-1029,66 0 1,-113-6-43,1 0 1,-1 0 0,1 0-1,-1-1 1,1 1-1,-1-1 1,5-1-1,-7 1 204,0 1 0,0-1 0,-1 1 0,1-1 1,0 0-1,0 1 0,-1-1 0,1 0 0,0 0 0,-1 1 0,1-1 0,-1 0 0,1 0 0,-1 0 1,1 0-1,-1 0 0,0 0 0,1 0 0,-1 0 0,0 0 0,0 0 0,0 0 0,0 0 0,0 0 0,0 0 1,0-1-1,0-11-2583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20.0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0 6851,'0'0'2735,"22"11"-2565,69 37 284,-83-44-364,-1 1-1,0 0 1,0 0-1,-1 1 1,1-1-1,-1 1 1,-1 1-1,1-1 1,-1 1 0,0 0-1,0 0 1,-1 0-1,0 1 1,4 11-1,-5-9 55,0 1 0,-1 0 0,-1 0 0,1 0 0,-2 0 0,0 0 0,0 0 0,-1 0 0,-2 14 0,0-16-47,1 1 1,-2-1 0,1 0 0,-2 0 0,1 0 0,-1 0-1,0-1 1,-1 0 0,0 0 0,0 0 0,-1-1 0,0 0-1,0 0 1,-1-1 0,1 1 0,-12 5 0,-4 3 19,-1-1 0,0-1 0,-1-1 0,-42 14 1,54-22-90,0 0 1,-26 3-1,9-6-3384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22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13 336,'0'0'10701,"20"-1"-10274,315-9 1400,-282 9-1706,184 0 124,-225 3-190,-1-1-1,0 1 1,1 1 0,-1 0-1,17 8 1,-22-9-207,-1 1-1,1 0 1,-1 0-1,0 0 0,0 0 1,0 1-1,0 0 1,0 0-1,-1 1 1,0-1-1,6 9 1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31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1 848,'0'0'11622,"-23"10"-9512,15-1-1979,1 0 0,-1 1 0,2 0 0,0 0 0,0 0 0,0 1 0,2 0 0,-1 0 1,1 0-1,-2 13 0,-25 125-223,28-112 87,0 0 0,4 41 1,0-22-1,-1-45-98,1 1 0,1-1-1,-1 1 1,2-1 0,-1 0-1,1 0 1,1 0 0,0-1-1,11 20 1,-12-25-17,0 0 0,0-1 0,0 1 1,0-1-1,1 0 0,0 0 0,0 0 0,0-1 0,0 1 0,0-1 0,1 0 0,-1 0 0,1 0 0,0-1 0,0 0 1,0 0-1,0 0 0,1-1 0,-1 1 0,0-1 0,1 0 0,6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32.1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 0 5907,'0'0'5696,"-5"15"-4306,-16 47-754,-4 10-211,-23 105 0,45-156-432,3-15-110,0-1 0,-1 1 0,0-1 0,0 0 0,0 1 0,-1-1 0,0 0 0,0 0 0,-3 7 0,5-12-69,-1 1 0,1-1 0,0 0-1,-8 5-3164,8-5 3165,-1 0 0,0 1-1,1-1 1,-1 0 0,1-1 0,-1 1 0,1 0-1,-1 0 1,1 0 0,-1 0 0,1 0 0,-1 0-1,1-1 1,-1 1 0,1 0 0,0 0 0,-1-1 0,-3-3-1863,-8-21-1293,-5-36 4942,13 17 5972,4 44-7489,1-1-1,-1 1 1,1-1-1,-1 1 1,1 0-1,-1-1 1,1 1-1,-1 0 1,1-1-1,-1 1 0,1 0 1,-1-1-1,1 1 1,0 0-1,-1 0 1,1 0-1,0 0 1,-1 0-1,1-1 1,-1 1-1,1 0 0,0 1 1,-1-1-1,2 0 1,21 0 310,-18 0-238,265 11 1160,-167-9-2401,-87-2-563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32.4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1 1761,'0'0'7699,"84"89"-6594,-79-34 223,-5 5-511,0 4-49,0-2-400,-23-4-16,-1-4-175,-5-8-65,0-7 0,3-6-32,1-7-16,17-26-64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36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1 7347,'0'0'993,"-32"123"-849,20-73-32,5 0-32,-1-2-16,6-5-16,-2-7-48,2-31-1489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11173,'0'0'240,"79"88"-16,-28-31 689,7 8 271,5 4-319,3-2-353,1-10-80,2-9-192,-2-10-96,-2-9-48,0-9-32,0-6 16,-6-10-80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37.2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96,'0'0'11333,"130"-42"-11141,-63 42 32,3 0-80,-5 0-15,-7 0-17,-9 0-112,-14-5-1473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37.6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1 5346,'0'0'3058,"-53"101"-1986,43-30-912,7 6 289,3 5 383,0-1 16,0-7-511,19-10-241,7-13-48,7-13 32,1-14-48,5-14 0,8-10-32,7-3-208,11-35-1409,-39 7-1633,-3-1-1648</inkml:trace>
  <inkml:trace contextRef="#ctx0" brushRef="#br0" timeOffset="1">934 192 2145,'0'0'2209,"104"-12"-1585,-83 41 737,-6 9 288,-7 8 143,-8 7-335,0 13-272,-6 1-593,-15 3-304,-4 0-144,-4 3-64,14-53-80,0-1-3377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38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10101,'0'0'32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39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11989,'0'0'1601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39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124 286 10501,'0'0'2734,"20"-5"-2659,-11 3-70,9-2 16,0-1-1,0-1 1,0-1 0,-1 0-1,0-1 1,23-15-1,-20 8-21,0-1-1,0-1 0,19-21 1,-34 32-16,0 0 0,0 0 0,0 0 0,-1-1 1,0 1-1,0-1 0,0 0 0,-1-1 0,0 1 1,-1 0-1,1-1 0,-2 0 0,1 1 0,0-12 1,-2 18 38,0 0 0,0 0 0,0 1 1,0-1-1,0 0 0,-1 0 0,1 1 1,0-1-1,-1 0 0,1 0 0,0 1 1,-1-1-1,1 0 0,-1 1 0,1-1 0,-1 1 1,1-1-1,-1 1 0,0-1 0,1 1 1,-1-1-1,0 1 0,1-1 0,-1 1 1,0 0-1,1-1 0,-1 1 0,0 0 1,0 0-1,1 0 0,-1-1 0,0 1 0,0 0 1,0 0-1,1 0 0,-1 0 0,0 0 1,0 0-1,0 1 0,1-1 0,-1 0 1,0 0-1,-1 1 0,-1 0 76,0-1 1,0 1-1,0 0 0,0 1 1,0-1-1,1 0 0,-1 1 1,0-1-1,1 1 0,-1 0 1,-3 4-1,-6 9-25,0 1-1,2 0 1,0 1 0,1 1-1,-8 19 1,-30 98-18,21-39 18,-17 143-1,28-142-34,-37 136 0,49-225-35,1 0-1,-1 1 0,-1-1 0,1-1 0,-7 11 1,8-16 1,1-1 1,0 1 0,-1 0 0,1-1 0,-1 0 0,1 1-1,-1-1 1,0 0 0,1 0 0,-1 0 0,0 0 0,0 0 0,0 0-1,0 0 1,0-1 0,0 1 0,0-1 0,0 1 0,0-1-1,0 0 1,0 0 0,0 0 0,0 0 0,-1 0 0,1 0 0,-2-1-1,1 0 0,0-1 1,0 1-1,0 0 0,0-1 0,1 0 0,-1 0 0,1 0 0,-1 0 0,1 0 0,0 0 0,0-1 0,0 1 0,0-1 0,0 1 0,1-1 0,-1 0 0,1 0 1,-1 0-1,1 0 0,0 0 0,0 0 0,1 0 0,-2-6 0,-1-8-9,0-1 0,0-34 0,4 38 10,0 0-1,1-1 1,1 1-1,0 1 1,1-1-1,0 0 1,1 1-1,1 0 1,0 0-1,1 0 1,0 1-1,1 0 1,0 1-1,19-21 1,7-3-42,1 1 1,2 2 0,42-28 0,68-34-3955,-118 80-1158,-13 9-619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39.9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1 6755,'0'0'6435,"-38"158"-6163,10-69-128,1-5-144,17-54-528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40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 18 8548,'0'0'7622,"-13"-3"-6878,-2-2-507,9 3-99,0 0-1,0 0 1,0 1-1,0 0 1,-1 0-1,1 1 1,-7-1-1,14 11-164,1-6 30,-1 1-1,1-1 0,1 1 1,-1-1-1,0 0 0,1 0 0,0 0 1,0 0-1,0 0 0,1-1 1,-1 1-1,6 3 0,55 39 57,-52-37-60,67 41 10,70 52-2,-146-100-4,-1 0 0,1 1 0,0-1 0,-1 1 0,1-1 0,-1 1 0,0 0 0,0 0 0,0 0 1,0 0-1,-1 0 0,1 0 0,-1 0 0,1 1 0,-1-1 0,0 0 0,-1 1 0,1-1 0,-1 1 0,1-1 0,-1 1 0,0-1 0,0 1 0,-1 0 0,1-1 0,-1 0 0,1 1 0,-1-1 0,0 1 0,-1-1 0,1 0 0,0 1 0,-1-1 0,-3 5 0,-5 6 18,0-1 1,-1 0-1,-1-1 1,0 0 0,-25 19-1,-68 50 30,-42 35-30,140-111-5,1 1 0,0 0-1,1 0 1,-9 13 0,12-17-67,1 1 0,0-1 1,-1 1-1,1-1 0,0 1 0,1 0 1,-1-1-1,0 1 0,1 0 0,-1 0 0,1-1 1,0 1-1,0 0 0,0 0 0,0 0 1,1-1-1,0 4 0,0-4-92,-1-1 0,1 1 0,0-1 0,0 1 0,0-1 0,0 0 0,0 1 0,0-1 0,0 0 0,0 0 0,0 0-1,1 0 1,-1 0 0,0 0 0,1 0 0,-1-1 0,1 1 0,-1 0 0,1-1 0,-1 1 0,1-1 0,0 1 0,1-1 0,41 4-3628,-36-4 2523,18 0-4370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40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48 176,'0'0'12387,"-14"23"-12163,3-5-173,3-7-13,0 0-1,2 1 1,-1-1-1,1 2 1,1-1-1,0 1 1,1 0-1,0 0 1,1 0 0,1 0-1,-2 22 1,3-9 47,0-1-1,2 1 1,2 0 0,0-1 0,7 27 0,-9-46-71,1 0 0,0 0 1,1 0-1,-1 0 1,1 0-1,0-1 1,0 1-1,1-1 1,0 0-1,-1 0 1,2 0-1,-1-1 0,1 1 1,-1-1-1,1 0 1,0-1-1,1 1 1,-1-1-1,1 0 1,-1 0-1,1 0 1,0-1-1,0 0 0,0 0 1,0-1-1,9 2 1,-9-2 24,1-1 1,-1 1-1,0-1 1,1-1-1,-1 1 1,1-1-1,-1 0 1,0 0-1,0-1 1,0 0-1,0 0 1,0 0-1,0-1 1,0 1-1,7-6 1,-6 2 18,0 0 1,-1 0 0,1 0 0,-1-1-1,-1 0 1,1 0 0,-1 0 0,0-1-1,7-15 1,-4 2 97,0-1 0,-1 0 0,-2 0 0,0-1 0,-1 1 0,-1-1 1,-1-40-1,-2 52-105,-1 0 1,0 0-1,-1 0 1,0 0-1,0 0 0,-1 1 1,-1-1-1,0 1 1,0 0-1,-1 0 1,0 0-1,-1 1 1,-7-10-1,8 13-36,0 0-1,-1 0 0,0 0 1,0 1-1,-1 0 0,0 0 0,0 1 1,0 0-1,0 0 0,0 0 1,-1 1-1,1 0 0,-1 1 1,0 0-1,0 0 0,0 0 0,0 1 1,-12 0-1,16 0-46,0 1 0,-1 0 0,1 0 0,0 0 1,0 0-1,0 1 0,0-1 0,0 1 0,0 0 0,0 0 0,0 1 0,0-1 0,0 1 0,1 0 1,-1 0-1,1 0 0,-1 0 0,1 0 0,0 1 0,0 0 0,0 0 0,-5 5 0,-26 34-2924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16.3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73 120 8260,'0'0'6555,"-18"-8"-4893,16 9-1639,0 0 1,0 0-1,1 0 1,-1 0-1,0 1 1,0-1-1,1 1 1,-1-1-1,1 1 1,0 0-1,-1-1 1,1 1-1,0 0 1,0 0-1,0 0 1,0 0-1,0 0 1,0 0-1,1 0 1,-1 3-1,-1 2-52,0 1 1,1 0-1,-1-1 0,1 12 0,1-19 8,1 1 1,-1-1-1,0 0 0,0 1 0,1-1 0,-1 0 0,0 1 0,0-1 0,1 0 1,-1 0-1,0 1 0,1-1 0,-1 0 0,1 0 0,-1 1 0,0-1 0,1 0 1,-1 0-1,1 0 0,-1 0 0,0 0 0,1 0 0,-1 0 0,1 0 1,-1 0-1,0 0 0,1 0 0,-1 0 0,1 0 0,-1 0 0,1 0 0,0 0 1,15-3-508,-13 1 503,0-1 0,0 1 0,0-1 0,0 1 1,0-1-1,0 0 0,-1 0 0,0 0 0,1 0 0,-1-1 1,0 1-1,0-1 0,-1 1 0,1-1 0,-1 1 1,0-1-1,0 0 0,0 0 0,0 0 0,-1 0 0,1 1 1,-1-1-1,0 0 0,0 0 0,-2-6 0,1 9 74,0 0 1,0 0-1,0 0 0,-1 0 1,1 0-1,0 1 0,-1-1 1,1 1-1,-1-1 0,1 1 1,-1-1-1,1 1 0,0 0 0,-1-1 1,1 1-1,-1 0 0,1 0 1,-1 0-1,-2 1 0,-31 4 670,33-4-719,0 1 1,0 0-1,0-1 1,1 1-1,-1 0 0,0 0 1,1 0-1,0 0 1,-1 0-1,1 0 0,0 0 1,0 0-1,0 1 1,1-1-1,-1 0 0,0 1 1,1-1-1,0 1 1,-1 3-1,23-2-352,-21-4 380,0 0-1,-1 0 1,1 1 0,0-1-1,0 0 1,-1 0 0,1 0 0,0 0-1,0 0 1,-1-1 0,1 1-1,0 0 1,0 0 0,-1 0-1,1-1 1,0 1 0,-1 0-1,1-1 1,0 1 0,-1 0 0,1-1-1,0 1 1,-1-1 0,1 1-1,-1-1 1,1 1 0,-1-1-1,1 0 1,-1 1 0,1-1 0,-1 1-1,0-1 1,1-1 0,-1 4-37,0 0 1,0 0-1,0 0 1,0 0 0,0 0-1,0 0 1,0 0-1,1 0 1,-1 0 0,1 0-1,0 0 1,0 0-1,0 0 1,-1 0-1,2 0 1,0 2 0,0-3-10,0 0 0,0 0 1,1 0-1,-1 0 0,0 0 1,0 0-1,0-1 0,1 1 0,-1-1 1,0 0-1,1 1 0,-1-1 1,0 0-1,4-1 0,-3 1 14,1-1 0,-1 1 0,1-1 0,-1 0 0,0 0 0,0 0 0,1-1 0,-1 1 0,0-1 0,0 1 0,0-1 0,-1 0-1,1 0 1,3-4 0,-4 5 16,-1 0 0,0 0 0,0-1-1,0 1 1,0 0 0,0-1 0,0 1-1,0-1 1,0 1 0,0-1 0,-1 1-1,1-1 1,-1 0 0,1 1 0,-1-1-1,1 0 1,-1 1 0,0-1-1,0 0 1,0 1 0,0-1 0,0 0-1,0 1 1,-1-1 0,1 0 0,-1 0-1,1 1 1,-1-1 0,1 1 0,-1-1-1,-1-2 1,0 3 42,1-1 0,0 1-1,-1-1 1,0 1 0,1 0-1,-1 0 1,0-1 0,1 1 0,-1 1-1,0-1 1,0 0 0,0 0-1,0 1 1,0-1 0,0 1 0,0-1-1,-3 1 1,-40-1 798,30 1-683,15 0-265,7 0-275,-3 0 363,1-1 0,-1 0-1,1 0 1,-1 0 0,1-1 0,-1 1 0,1-1-1,-1 0 1,0 0 0,0-1 0,5-4 0,-2 2 11,0 0 0,-1-1 0,1 0 0,-2 0 0,10-12 0,-15 17 2,1 1 0,-1 0 1,0-1-1,1 1 0,-1 0 1,0-1-1,0 1 0,1-1 1,-1 1-1,0-1 0,0 1 1,0 0-1,1-1 0,-1 1 1,0-1-1,0 1 0,0-1 0,0 1 1,0-1-1,0 1 0,0-1 1,0 1-1,0-1 0,0 1 1,-1-1-1,1 1 0,0-1 1,0 1-1,0 0 0,0-1 1,-1 1-1,1-1 0,0 1 0,0 0 1,-1-1-1,1 1 0,-1-1 1,-21-5 125,16 6-108,0 0-1,1 1 1,-1-1 0,1 1 0,-1 0-1,1 1 1,-7 1 0,9-1-23,0 0 1,0 1-1,0-1 1,0 0-1,0 1 1,1 0-1,-1-1 1,1 1-1,0 0 1,0 0-1,0 1 1,0-1-1,0 0 1,1 1-1,-2 4 1,0 0-16,1 1 1,1 0-1,-1 0 0,2 0 0,-1 12 1,1-20 7,0 0 0,0 0-1,0 0 1,1 0 0,-1 0 0,0 0 0,1 0 0,-1 0 0,0 0 0,1 0 0,-1 0 0,1 0 0,-1 0-1,1 0 1,0 0 0,-1 0 0,1-1 0,0 1 0,0 0 0,0 0 0,-1-1 0,1 1 0,0-1 0,0 1-1,0-1 1,0 1 0,0-1 0,0 1 0,0-1 0,0 0 0,0 0 0,0 0 0,0 1 0,0-1 0,1 0-1,-1 0 1,2-1 0,1-21 63,-1-73 8,-3 94-57,0 0 0,-1 0 0,1 1 0,-1-1 0,1 0 0,-1 1 0,0-1-1,1 0 1,-1 1 0,0-1 0,1 1 0,-1-1 0,0 1 0,0-1 0,1 1 0,-1-1-1,0 1 1,0 0 0,0 0 0,0-1 0,1 1 0,-1 0 0,0 0 0,0 0 0,0 0-1,0 0 1,0 0 0,0 0 0,1 0 0,-1 0 0,0 1 0,0-1 0,0 0 0,-1 1-1,-5-1 36,7 0-109,14 0-207,12 1-104,37-2-96,-24-9-6523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3:17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28 8276,'0'0'3775,"-30"6"309,27-6-4063,1 1 0,0 0 0,0 0-1,0 0 1,0 0 0,0 0 0,0 0-1,1 1 1,-1-1 0,0 0 0,1 1 0,-1 0-1,1-1 1,-1 1 0,1 0 0,0 0-1,-1 0 1,1 0 0,0 0 0,-1 3-1,1-1-22,0-1-1,-1 1 1,1 0-1,1 0 1,-1 0-1,1 0 1,-1 0-1,1 0 1,0-1-1,1 9 1,0-11-6,0 0 1,0 0 0,1 0-1,-1 0 1,0-1 0,0 1-1,0 0 1,0 0 0,1-1-1,-1 1 1,0-1 0,1 1 0,-1-1-1,1 0 1,-1 1 0,0-1-1,1 0 1,-1 0 0,1 0-1,-1 0 1,0 0 0,3-1-1,34-2-146,-34 2 155,0 0 0,-1-1 0,1 1 0,-1-1 0,1 0 1,-1 0-1,0-1 0,0 1 0,0 0 0,0-1 0,0 0 0,-1 0 1,4-4-1,-6 56 1218,1-40-1123,-1-8-105,0 1 0,1-1 1,-1 1-1,1-1 0,-1 0 0,1 1 0,-1-1 0,1 0 0,0 1 1,0-1-1,0 0 0,0 0 0,0 0 0,0 0 0,0 0 1,0 0-1,0 0 0,1 0 0,-1 0 0,0 0 0,0-1 1,1 1-1,-1-1 0,1 1 0,-1-1 0,1 1 0,-1-1 1,0 0-1,1 0 0,2 1 0,-2-1-28,0 0 0,0 0 1,0 1-1,0-2 0,0 1 0,0 0 1,0 0-1,0 0 0,0-1 0,0 1 0,0-1 1,0 0-1,0 0 0,0 0 0,0 0 1,0 0-1,0 0 0,-1 0 0,1 0 0,-1-1 1,4-2-1,-3 0 35,0-1 0,0 1 1,0-1-1,0 1 0,-1-1 0,1 0 0,-2 0 1,1 0-1,0 0 0,-1 1 0,0-1 1,0 0-1,0 0 0,-2-8 0,1 12 54,0 0 0,-1 0 0,1 0 0,0 0 0,-1 0 0,1 1 0,-1-1-1,1 0 1,-1 1 0,1-1 0,-1 1 0,1 0 0,-1-1 0,0 1 0,1 0 0,-1 0 0,0 0-1,1 0 1,-3 1 0,2-1-30,1-1 0,0 1-1,0 0 1,-1 0 0,1 0-1,0 0 1,-1 1-1,1-1 1,0 0 0,0 0-1,0 1 1,-1-1 0,1 1-1,0-1 1,0 1 0,0-1-1,0 1 1,0 0 0,0-1-1,0 1 1,0 0 0,0 0-1,0 0 1,-1 1 0,2-1-42,0-1 0,0 0 0,0 0 0,0 1 0,-1-1 0,1 0 0,0 0 0,0 1 0,0-1-1,1 0 1,-1 0 0,0 1 0,0-1 0,0 0 0,0 0 0,0 1 0,0-1 0,0 0 0,0 0 0,0 0 0,1 1 0,-1-1 0,0 0 0,0 0 0,0 0 0,0 1 0,1-1 0,-1 0 0,0 0 0,0 0 0,0 0 0,1 1 0,-1-1 0,0 0 0,1 0 0,-7 0 135,5 1-116,0 0 1,0 1-1,0-1 0,0 0 1,0 0-1,0 0 0,1 1 1,-1-1-1,0 1 0,1-1 1,-1 0-1,1 1 0,-1-1 1,1 1-1,0-1 0,-1 1 1,1-1-1,0 1 0,0-1 1,0 1-1,1 1 0,-2-1-7,1-1 0,0 1-1,0 0 1,0-1 0,0 1-1,0-1 1,1 1 0,-1-1 0,0 1-1,1-1 1,-1 1 0,1-1-1,-1 1 1,1-1 0,0 0-1,0 1 1,-1-1 0,1 0-1,0 1 1,0-1 0,2 1 0,-1-1-29,0 0 1,0 0 0,1-1 0,-1 1 0,0-1 0,0 1 0,1-1 0,-1 0 0,0 0-1,1 0 1,-1 0 0,0 0 0,0-1 0,1 1 0,-1-1 0,0 0 0,0 1 0,0-1 0,0 0-1,1 0 1,-1 0 0,-1 0 0,1-1 0,0 1 0,0-1 0,0 1 0,-1-1 0,1 1-1,-1-1 1,1 0 0,-1 0 0,0 0 0,1 0 0,-1 0 0,0 0 0,0 0 0,-1 0 0,1 0-1,0-1 1,-1 1 0,1 0 0,-1 0 0,0-1 0,0-3 0,-1 6 47,0-1 1,0 1-1,0-1 0,0 1 1,0 0-1,0-1 1,0 1-1,0 0 0,-1 0 1,1-1-1,0 1 1,0 0-1,0 0 0,0 0 1,-1 1-1,1-1 1,0 0-1,0 0 0,0 1 1,0-1-1,-2 1 1,-2 2-8,1-1 0,0 1 0,0 0 1,1 0-1,-1 0 0,1 1 0,-1-1 1,1 1-1,0 0 0,1 0 0,-1 0 1,0 0-1,1 0 0,0 0 1,0 1-1,-1 5 0,-1 1 0,1 0 0,0 0 0,0 0 0,2 0 0,-2 21 0,3-31-8,0 1 0,1-1 0,-1 0 1,0 0-1,1 0 0,-1-1 0,1 1 0,-1 0 1,1 0-1,-1 0 0,1 0 0,0 0 1,0-1-1,-1 1 0,1 0 0,0 0 0,0-1 1,0 1-1,-1-1 0,1 1 0,0-1 1,0 1-1,0-1 0,0 1 0,0-1 1,0 0-1,0 0 0,0 1 0,0-1 0,0 0 1,1 0-1,0 0 0,1 0-6,0 0 0,0 0 0,0 0 0,1 0 0,-1 0 0,0-1 0,0 1 0,0-1-1,0 0 1,0 0 0,4-2 0,-3-1 15,0 1 0,1-1 0,-1 0 0,0 0 0,-1 0 0,1-1 1,-1 1-1,0-1 0,0 0 0,0 0 0,-1 0 0,0 0 0,0-1 0,0 1 0,1-9 0,1-3 258,-1-1-1,0 0 1,-1-30-1,-2 44-183,0 1-1,0 0 1,0-1-1,-1 1 0,0 0 1,1-1-1,-1 1 1,0 0-1,0 0 0,-1 0 1,1 0-1,-1 0 1,1 0-1,-1 0 0,0 0 1,0 1-1,0-1 1,0 1-1,-1-1 0,1 1 1,-1 0-1,1 0 1,-1 0-1,-3-2 0,-2 1 50,1 0 1,-1 1-1,1-1 0,-1 1 0,0 1 0,0-1 0,0 1 1,0 1-1,-10 0 0,20 19-1193,-1-15 874,1 0 0,-1 0-1,1 0 1,0-1 0,0 1 0,5 5-1,10 10-5373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11861,'0'0'4098,"112"53"-3441,-64-33-305,-2 1-256,-8-4-16,-1-1-32,-5-1-16,-5-3-32,-2-3-784,-12-1-2674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5:08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11077,'0'0'1617,"111"3"-1393,-73-3-80,-1 2-16,-3-1-80,-4 3 0,-5-4 48,-2 0-80,-8 0 80,-3 0-96,-6 0-976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5:08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1 7107,'0'0'1217,"-40"103"-705,28-50-96,-1 2-16,1-1-288,5-6 1,3-7-97,4-8 32,0-11-48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5:08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1 7299,'0'0'1713,"21"149"-1121,-23-78-255,-15-1-145,-5-8-48,1-3-32,-5-10-16,14-40-96,-3-4-2657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5:09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 1 8356,'0'0'1569,"-91"117"-1377,70-43 304,0 8 384,6 6-640,3-2 145,8-11-97,4-6-160,0-7-32,8-5-48,17-4-16,5-5-32,-14-43-769,-3-1-3585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5:13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10597,'0'0'1280,"123"12"-1216,-85-12 33,-2 0-33,-4 0 0,-3 0 0,-8 0-64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5:13.8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0 6115,'0'0'2753,"-86"91"-2241,75-43-112,3 7-63,2 2-177,5-2-112,1-2-16,0-6 0,1-8-32,20-8 64,10-8-64,-16-23-689,1 0-2976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5:14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1 5683,'0'0'688,"22"96"-496,-29-41 160,-22 5 160,-5 2-320,-2 0-111,-3-4-81,26-44-1217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5:17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12454,'0'0'1616,"-9"74"-4289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5:17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 6387,'0'0'5490,"-11"58"-9331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5:18.3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85 467 9412,'0'0'1366,"23"-4"-1267,-6 1-61,-7 2-22,0 0 0,-1-1 0,1 0 0,-1-1 1,1 0-1,-1 0 0,0-1 0,0 0 0,0-1 0,0 1 1,-1-2-1,0 1 0,0-1 0,8-8 0,4-9 7,-1 0-1,-1 0 1,-1-2 0,25-48-1,-34 55-66,0 0 0,-1 0-1,0-1 1,-2 0 0,0 0 0,-1 0-1,-1-1 1,0-25 0,-3 44 74,0 0 1,0-1-1,0 1 1,0 0 0,0-1-1,0 1 1,0 0-1,0 0 1,-1-1 0,1 1-1,-1 0 1,1 0-1,-1-1 1,1 1 0,-1 0-1,0 0 1,0 0-1,1 0 1,-1 0 0,0 0-1,0 0 1,0 0-1,0 0 1,0 0 0,-2 0-1,0 0 121,0 0-1,1 0 0,-1 1 1,0-1-1,0 1 0,0 0 0,0 0 1,0 0-1,0 0 0,-4 1 1,4-1-107,1 1-1,-1 0 1,1 0 0,0 0-1,0 0 1,-1 0 0,1 0 0,0 1-1,0-1 1,0 0 0,0 1 0,0 0-1,1 0 1,-1-1 0,0 1 0,1 0-1,-1 0 1,1 0 0,-2 4 0,-19 49 0,20-47-8,-19 75 34,3 1 1,4 0-1,-4 89 0,8-64-26,-26 118-1,32-211-39,0 1 1,-1-1-1,-1 0 0,-8 16 1,13-29-4,-1 0 0,1 0 0,-1 0 0,0 0 1,0-1-1,0 1 0,0 0 0,0-1 0,0 0 1,-1 1-1,1-1 0,-1 0 0,0 0 0,0-1 0,1 1 1,-1-1-1,0 1 0,0-1 0,0 0 0,-1 0 1,1 0-1,0 0 0,0-1 0,-1 1 0,1-1 1,0 0-1,0 0 0,-5 0 0,5-2-1,-1 1-1,0 0 1,1-1-1,-1 0 1,1 0-1,0 0 1,-1 0 0,1 0-1,0-1 1,0 1-1,0-1 1,1 0-1,-1 0 1,1 0-1,0 0 1,-1 0 0,1-1-1,1 1 1,-1-1-1,-2-6 1,-1-2-17,1-1 0,0 0 0,1 0 1,-4-25-1,6 27 29,-1-1 1,1 1-1,1-1 1,0 1 0,1 0-1,0-1 1,1 1-1,0 0 1,0-1-1,2 1 1,-1 1 0,1-1-1,7-12 1,6-1 9,0 1 1,2 1 0,1 1-1,0 1 1,2 0 0,0 2-1,1 1 1,1 0 0,27-13-1,25-10-1266,131-50-1,-185 82-2927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0 10357,'0'0'5746,"-99"148"-5554,78-64 145,5 7-193,9 2-16,5-5-96,2-6-32,0-6 0,4-61-432,5-3-3442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5:18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0 3666,'0'0'10629,"-48"155"-10549,20-61 48,-3 8-128,20-65-401,-3-2-6098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5:20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21 8276,'0'0'5357,"-12"2"-5408,12-1 54,0-1 0,0 1 0,0 0 0,0 0 0,1 0 0,-1-1 0,0 1 0,0 0 0,0 0 0,1-1 0,-1 1 0,0 0 0,1-1 0,-1 1 0,1 0 0,-1-1 0,1 1 0,-1-1 0,1 1 0,-1-1 0,1 1 0,0-1 0,-1 1 0,1-1 0,0 1 0,-1-1 0,1 0 0,1 1 0,3 3 401,-28-4-156,23 2-265,1-1-1,-1 0 0,0 0 1,0 1-1,0-1 1,1 0-1,-1 0 0,1 0 1,-1 0-1,1 0 1,-1 1-1,1-1 0,0 0 1,0 1-1,3 0-111,0 1 1,0-1-1,-1 0 1,1-1-1,0 1 0,0-1 1,1 0-1,-1 0 0,0 0 1,0 0-1,1-1 1,-1 1-1,6-1 0,-17 0-119,0 0 347,1 0 0,0 1-1,0 1 1,-1-1 0,1 1-1,0 0 1,0 0 0,-8 4 0,13-5-182,17-1-107,-11 0 158,0-1 0,-1 0 0,1 1 0,-1-1-1,1-1 1,-1 1 0,5-3 0,-7 4 22,-1-1 1,0 1-1,1-1 1,-1 0 0,1 0-1,-1 0 1,0 0-1,1 0 1,-1 0-1,0 0 1,0 0 0,0 0-1,0-1 1,0 1-1,0 0 1,0-1-1,0 1 1,-1 0 0,1-1-1,-1 1 1,1-1-1,-1 0 1,1 1-1,-1-3 1,0 3 51,-1 1 1,0-1-1,0 0 1,0 1-1,0-1 1,0 1-1,0-1 1,0 1-1,1-1 1,-1 1-1,-1 0 1,1 0-1,0-1 0,0 1 1,0 0-1,0 0 1,0 0-1,0 0 1,0 0-1,-2 1 1,-24 0 311,26-1-358,0 1 0,1 0 0,-1-1 0,0 1 0,0 0 0,1 0 0,-1-1 0,0 1 0,1 0 0,-1 0 0,1 0 0,-1 0 0,1 0 0,-1 0 0,1 0 0,0 0 0,0 0 0,-1 0 0,1 0 0,0 0 0,0 0 0,0 0 0,0 0 0,0 0 0,0 0 0,0 0 0,1 2 0,-1 1-66,1-4 18,0 0 0,0 0-1,-1 0 1,1 0-1,0 0 1,0 0-1,-1-1 1,1 1 0,0 0-1,0-1 1,-1 1-1,1 0 1,0-1-1,-1 1 1,1-1 0,0 1-1,-1-1 1,1 1-1,0-2 1,1-2-118,0 0 1,0 0-1,-1 0 0,1 0 1,-1-1-1,0 1 0,-1 0 1,1-6-1,1-23-6560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5:20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9764,'0'0'2831,"3"19"-2727,-2-15-89,0 8 54,1 0-1,0 0 1,1 0-1,1 0 1,0-1-1,0 1 1,1-1-1,1 0 1,0-1-1,11 17 0,17 11 103,2-2-1,0-1 0,3-2 0,1-1 0,1-2 0,2-2 0,68 34 0,-85-45-1784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5:20.8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1 425 9268,'0'0'5571,"74"-85"-4723,-20 44-336,5-2-303,0-3-33,2-2-96,-3 1-80,1 1 80,4-1-80,-46 35-817,0 2-6658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5:21.6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310 0 8948,'0'0'2270,"1"3"-1483,0-1-764,-1 1-1,0-1 0,0 1 0,0-1 0,-1 0 0,1 1 0,-1-1 0,1 1 0,-1-1 0,0 0 0,0 1 0,0-1 0,0 0 0,0 0 0,0 0 0,-1 0 0,1 0 0,-4 4 0,-36 45 4,35-45 12,-81 86 18,56-62-54,1 2 0,1 1 0,-26 39 0,53-68-11,0-1-1,0 1 0,0 0 1,1 0-1,-1 0 0,1 1 1,0-1-1,0 0 0,1 0 1,-1 1-1,1-1 0,0 0 1,0 1-1,0-1 0,1 0 1,-1 0-1,1 1 0,0-1 0,1 0 1,-1 0-1,0 0 0,1 0 1,0 0-1,0 0 0,1 0 1,-1-1-1,0 1 0,1-1 1,0 0-1,0 0 0,0 0 1,0 0-1,1 0 0,4 3 1,57 35 254,128 61 1,-148-81-735,-34-15-3019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5:22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52 128 6211,'0'0'3919,"-9"16"-3634,6-9-249,-3 3 45,0 1-1,1-1 1,1 2-1,-1-1 1,2 0-1,0 1 1,0 0-1,1-1 0,-1 22 1,3-18-18,1 0 0,1-1 1,0 1-1,1-1 0,0 1 1,1-1-1,1 0 0,0 0 1,1-1-1,11 21 0,-14-29-47,1 0-1,-1 0 1,1-1-1,-1 1 1,2-1-1,-1 0 1,0 0-1,1 0 1,-1-1-1,1 0 0,0 1 1,0-2-1,1 1 1,-1 0-1,1-1 1,-1 0-1,1-1 1,-1 1-1,1-1 1,0 0-1,0 0 1,0-1-1,0 0 1,-1 0-1,1 0 0,0-1 1,0 0-1,0 0 1,6-2-1,-5 0 25,-1 1 0,0-1 0,0 0-1,0-1 1,-1 1 0,1-1 0,-1-1-1,0 1 1,0-1 0,0 1 0,-1-1-1,1-1 1,-1 1 0,0-1 0,3-7 0,4-6 64,-2 0 0,0-1 1,9-32-1,-13 35 46,-1 0 0,0 0 0,-1-1 0,-1 1 1,-1-1-1,0 1 0,-2-1 0,-2-22 0,2 32-104,0 1-1,-1-1 1,0 1 0,-1 0-1,1 0 1,-1 0 0,-1 0-1,1 0 1,-1 1 0,0 0-1,-1-1 1,0 1 0,0 1-1,0-1 1,0 1 0,-1 0-1,0 0 1,0 0 0,0 1 0,-1 0-1,-9-4 1,5 3 17,1 2 0,0 0 0,-1 0 0,0 1-1,-14-2 1,21 3-155,1 1 0,0 0 0,-1 0 0,1-1 0,0 2 0,-1-1 0,1 0 0,0 1 1,-1 0-1,1-1 0,0 1 0,0 1 0,0-1 0,0 0 0,0 1 0,0-1 0,0 1 0,0 0 0,1 0 0,-1 0 0,-2 3 0,-12 21-5684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06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8 6083,'0'0'7593,"-10"-8"-5694,23 22-1873,1 0 0,0-2 1,17 12-1,15 13 211,12 21 31,-40-39-213,0 0 0,1-2 0,1 0 1,40 26-1,-51-40 55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06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13 185 2593,'0'0'9036,"-3"2"-8219,-6 5-623,10-4-79,22-3 288,-10 0-69,-2-1-67,0-1 0,0 0 1,-1 0-1,1-1 0,-1 0 0,0-1 1,15-7-1,71-44 375,-56 30-456,-18 12-376,61-35 709,-27 20-3297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08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43 6035,'0'0'4855,"-4"-18"-4086,5 22-752,1-1 0,-1 1 1,1-1-1,0 0 0,-1 0 0,1 0 1,1 0-1,-1 0 0,0 0 0,1-1 1,0 1-1,-1-1 0,1 0 1,0 0-1,0 0 0,0 0 0,1 0 1,-1 0-1,0-1 0,1 0 1,3 2-1,-5-3-19,1 1-1,-1-1 1,0 1 0,0-1 0,0 0 0,1 0 0,-1 0-1,0 0 1,0 0 0,1-1 0,-1 1 0,0-1-1,0 1 1,0-1 0,0 0 0,0 0 0,0 0-1,0 0 1,0 0 0,0 0 0,0 0 0,0-1 0,-1 1-1,1-1 1,-1 1 0,1-1 0,-1 0 0,1 0-1,-1 1 1,0-1 0,0 0 0,0 0 0,0 0 0,0 0-1,0-3 1,3-21 24,-3 25-4,-1 1 0,0-1 0,0 0 0,0 1 0,0-1 1,0 0-1,0 1 0,0-1 0,0 0 0,0 1 0,0-1 0,0 0 0,0 1 0,0-1 0,-1 0 0,1 1 0,0-1 0,-1 1 0,1-1 0,0 0 0,-1 1 0,1-1 0,0 1 0,-1-1 0,1 1 1,-1-1-1,1 1 0,-1-1 0,1 1 0,-2-1 0,1 1 44,-1 0 0,0 0-1,0 0 1,1 0 0,-1 0 0,0 1 0,0-1 0,1 1 0,-1-1 0,0 1 0,1-1 0,-1 1 0,1 0 0,-1 0-1,1 0 1,-1 0 0,1 0 0,-1 0 0,1 0 0,0 1 0,-2 1 0,1 0-62,1 0 0,-1 1-1,1-1 1,0 1 0,0-1 0,0 1 0,1-1 0,-1 1 0,1-1 0,0 5-1,-1-6-20,1 0-1,0 0 1,0 0 0,0-1-1,0 1 1,0 0-1,0 0 1,1-1-1,-1 1 1,0 0-1,1 0 1,0-1 0,-1 1-1,1 0 1,0-1-1,0 1 1,0-1-1,0 1 1,0-1-1,2 3 1,-2-4-70,1 1-1,0 0 1,0-1-1,0 1 1,-1-1 0,1 1-1,0-1 1,0 0-1,0 0 1,0 0 0,0 0-1,0 0 1,-1 0-1,1-1 1,0 1 0,0 0-1,0-1 1,0 0-1,2-1 1,0 1 23,-1-1-1,0 0 1,1 0-1,-1-1 1,0 1 0,0-1-1,0 0 1,0 1-1,-1-1 1,1 0 0,-1-1-1,0 1 1,0 0-1,0-1 1,0 1 0,-1-1-1,1 1 1,-1-1-1,0 0 1,0 0-1,0 0 1,0 1 0,-1-1-1,0-7 1,0 11 147,-1-1 0,1 1 0,-1-1 0,1 1 0,-1 0 0,0-1 0,1 1 0,-1 0 0,1-1 1,-1 1-1,0 0 0,0 0 0,1-1 0,-1 1 0,0 0 0,1 0 0,-1 0 0,0 0 0,1 0 0,-1 0 0,0 0 0,0 0 0,0 1 0,-21 1 636,20-1-703,0 0 0,0 1 0,0-1 0,0 1 1,0 0-1,0-1 0,1 1 0,-1 0 0,0 0 0,1 0 1,-1 0-1,1 0 0,0 0 0,0 1 0,0-1 1,0 0-1,0 1 0,0-1 0,0 4 0,-5 35 38,6-40 62,-1-4-85,1 0 1,-1-1-1,1 1 0,-1 0 0,0-1 0,0 1 0,-1 0 0,1 0 0,-1 0 0,1 0 1,-1 0-1,0 0 0,0 1 0,0-1 0,-1 0 0,1 1 0,-6-5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09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8836,'0'0'0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0 10069,'0'0'2155,"-2"22"-1869,2-14-263,-4 43 79,-13 57 0,10-66-47,0 1 0,0 79 0,7-121-59,0 0 0,0 0 0,0 0 0,1 0 0,-1 0 0,0 0 0,1 0 1,-1 0-1,0 0 0,1 0 0,-1-1 0,1 1 0,-1 0 0,1 0 0,-1 0 0,1-1 0,0 1 0,0 0 0,-1 0 0,1-1 1,0 1-1,0-1 0,0 1 0,-1-1 0,1 1 0,0-1 0,0 1 0,0-1 0,0 0 0,0 0 0,1 1 0,0-1-13,0 0 0,0 1 0,1-1 0,-1 0 0,0 0-1,0-1 1,0 1 0,0 0 0,1-1 0,-1 1 0,0-1-1,0 0 1,0 0 0,0 0 0,3-2 0,4-5 24,0-1 1,-1 0-1,0 0 1,-1-1-1,0 0 1,0-1-1,-1 1 1,6-15-1,1 1 40,45-97 63,-53 110-100,-5 12-11,0-1 0,0 0 0,0 0 0,0 0 0,0 0 0,0 0 0,0 0 0,0 0 0,0 0 0,0 0 0,0 1 0,0-1 0,0 0 0,0 0 0,0 0 0,0 0 0,0 0 0,0 0 0,0 0 0,0 0 0,0 0 0,0 0 0,1 0 0,-1 0 0,0 1 0,0-1 0,0 0 0,0 0 0,0 0 0,0 0 0,0 0 0,0 0-1,0 0 1,0 0 0,1 0 0,-1 0 0,0 0 0,0 0 0,0 0 0,0 0 0,0 0 0,0 0 0,0 0 0,0 0 0,0 0 0,0 0 0,1 0 0,-1 0 0,0 0 0,0 0 0,0 0 0,0 0 0,0 0 0,0-1 0,0 1 0,0 0 0,0 0 0,0 0 0,0 0 0,1 0 0,2 16 32,0 21 121,-1 21 38,-3-1 1,-2 0 0,-17 94 0,-13-4-91,-65 249-22,96-388-77,-1 1 0,0-1 0,-1 0 0,1 0-1,-10 14 1,12-21 2,0 0 0,0 0 0,1 1 1,-1-1-1,0 0 0,0 0 0,0-1 0,0 1 0,-1 0 0,1 0 0,0 0 1,0-1-1,0 1 0,-1 0 0,1-1 0,0 0 0,-1 1 0,1-1 0,0 0 1,-1 1-1,1-1 0,0 0 0,-1 0 0,1 0 0,-1 0 0,1 0 0,0 0 1,-1-1-1,1 1 0,0 0 0,-1-1 0,1 1 0,0-1 0,0 0 0,-1 1 1,1-1-1,0 0 0,0 1 0,0-1 0,0 0 0,0 0 0,0 0 0,0 0 1,0 0-1,0 0 0,0-1 0,0 0 0,-5-7 27,0 1 0,1-1 1,0 0-1,0 0 0,1 0 0,0-1 1,1 0-1,0 0 0,0 0 0,1 0 0,-1-11 1,-1-21 199,2-56 1,2 80-177,0 8-8,1 0 0,0 0 0,0 1 0,1-1 1,0 1-1,1-1 0,0 1 0,1 0 0,0 0 1,9-15-1,-5 11-4,1 1 1,1 1 0,0 0-1,0 0 1,1 1 0,17-14-1,1 5 0,0 1-1,1 1 0,1 2 0,0 1 0,47-14 1,-54 21 28,-1 1 0,1 2 0,0 0 1,0 1-1,32 1 0,-56 2-144,1 1-1,-1-1 1,0 0 0,1 0-1,-1 0 1,0 0 0,0 1-1,1-1 1,-1 0 0,0 0-1,1 0 1,-1 1 0,0-1-1,0 0 1,0 0-1,1 1 1,-1-1 0,0 0-1,0 1 1,0-1 0,0 0-1,0 1 1,1-1 0,-1 0-1,0 1 1,0-1 0,0 0-1,0 1 1,0-1-1,0 1 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09.7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1 4930,'0'0'496,"-24"99"-496,22-73-96,0-19-2897</inkml:trace>
  <inkml:trace contextRef="#ctx0" brushRef="#br0" timeOffset="1">1 540 1697,'0'0'0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10.1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1 1217,'0'0'1184,"-23"101"-976,21-67-112,2-3-64,0 2-32,0-26-896,0 0-945</inkml:trace>
  <inkml:trace contextRef="#ctx0" brushRef="#br0" timeOffset="1">36 721 2065,'0'0'1072,"-22"96"-223,14-58-481,4 0-160,2 1-144,2 1-16,0-3 192,0 3 240,0 3-95,0 3-113,0 4-128,0 0-144,0-36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58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696 30 10821,'0'0'4277,"-19"1"-3848,-5 0-302,10 0-49,-1 0 0,0-1 0,1-1 0,-1-1 0,-20-4 0,-38-5 377,-1 4 0,-84 1 0,26 7-2588,25 0-4185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59.0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 4 5475,'0'0'5317,"-6"-1"-4602,1 0-637,0 0 1,0 1-1,0-1 0,0 1 1,0 0-1,1 0 1,-1 1-1,0-1 1,0 1-1,0 0 1,0 1-1,1-1 1,-1 1-1,1 0 1,-1 0-1,-4 3 1,-1 4-57,1-1 0,0 2 1,0 0-1,1 0 1,0 0-1,1 1 1,0 0-1,1 0 0,0 1 1,1 0-1,0 0 1,1 0-1,0 1 1,1-1-1,1 1 1,0 0-1,0 0 0,1 0 1,1 0-1,0 0 1,3 20-1,-1-27-16,-1 0 0,1 0 0,1 0 0,-1 0 0,1 0 0,0-1 0,0 1 0,1-1-1,-1 1 1,1-1 0,0-1 0,1 1 0,-1 0 0,1-1 0,10 7 0,2 1 43,0 0 0,1-2 0,32 14 0,-37-18-13,0-2-1,1 0 1,24 5-1,-4-7-4120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59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478 10 8708,'0'0'5693,"-13"4"-5154,5-1-446,-3 1 35,0-1 0,0 0 0,-1 0 0,1-1 1,0 0-1,-16-1 0,1-1 109,-11 1-38,0-2 1,-68-10-1,97 9-210,-24-5-58,1 1-1,-56-2 1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6:59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307 0 512,'0'0'8620,"-20"1"-8334,-63 4-14,76-5-226,0 1 0,0 1 0,1 0 1,-1 0-1,0 0 0,1 0 0,-1 1 1,1 0-1,0 1 0,0-1 0,-10 9 1,1-1 102,4-4 38,0 1-1,0 0 1,1 1 0,0 0 0,-15 19-1,23-25-182,-1 1 0,1-1 0,0 1 0,0 0 0,0-1 0,0 1 0,0 0 0,1 0 0,0 0 0,0 1 0,0-1 0,0 0 0,1 0 0,0 1 0,0-1 0,0 0 0,0 0 0,1 1-1,-1-1 1,1 0 0,0 0 0,2 6 0,0-5-15,0-1 1,0 1-1,0-1 0,1 1 0,-1-1 0,1 0 0,0 0 0,0-1 1,0 1-1,1-1 0,-1 0 0,1 0 0,9 4 0,9 4 55,37 12-1,-57-22-34,11 4-317,58 17 937,-25-16-5082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7:00.4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339 19 7411,'0'0'5403,"-19"1"-4774,-145 5 57,138-8-654,0 0 0,1-1 0,-50-14 0,75 17-119,-4-2-410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7:00.8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 1 6451,'0'0'2089,"-18"-1"-1572,-57 2-340,68 0-122,1 0 0,0 1 1,0-1-1,0 2 0,0-1 1,0 1-1,1 0 0,-1 0 1,1 0-1,0 1 1,0 0-1,0 0 0,0 0 1,1 0-1,-1 1 0,1 0 1,0 0-1,1 0 0,-5 7 1,5-6-11,-1 0 0,1 1 0,0 0 1,0-1-1,1 1 0,0 0 0,0 0 0,1 0 1,-2 11-1,3-13-30,0-1 0,0 0 0,0 0 0,0 0-1,0 0 1,1 0 0,0 0 0,0 1 0,0-1 0,0-1 0,1 1 0,-1 0 0,1 0-1,0 0 1,0-1 0,0 1 0,5 4 0,6 4-37,1-1 0,0-1 1,1 0-1,0-1 0,0 0 0,1-1 0,0-1 0,0-1 1,1 0-1,29 6 0,-34-12-2219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7:01.3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0 10101,'0'0'1152,"-32"164"-1104,22-65 0,6-56-48,0-1-3842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5:58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10325,'0'0'1953,"164"67"-1905,-84-57-16,10 1 128,-2-3-64,-6-1-32,-6-3 64,-7-4-48,-6 0-80,-54 0-1873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8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38 144 10757,'0'0'5218,"16"91"-4914,24-52-208,4-1-63,-1 1-1,1-4-32,-7 1-273,-14-2-1936</inkml:trace>
  <inkml:trace contextRef="#ctx0" brushRef="#br0" timeOffset="1">0 547 11477,'0'0'2209,"76"-125"-2001,-3 67 32,15 1-176,7 7 1,-1 7-65,-4 10-225,-18 9-3760,-58 24-1602</inkml:trace>
  <inkml:trace contextRef="#ctx0" brushRef="#br0" timeOffset="2">1027 1 11013,'0'0'4098,"-53"144"-3298,28-85-352,10 1-399,5-2-1,3-1-48,3-4-209,-2-8-1743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5:58.6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6115,'0'0'275,"23"4"141,-1-1-253,-9-1-39,0 0-1,-1 0 1,1 1-1,-1 0 0,0 1 1,1 1-1,-2 0 0,1 1 1,-1 0-1,12 8 0,-8-4 98,-2 1 0,1 0 0,-1 1 0,-1 1-1,0 0 1,11 16 0,-19-23-140,0 1 0,0 0 0,-1 0 0,1 0 0,-1 0 0,-1 1 0,0-1 0,0 1 0,0 0 0,-1-1 0,0 1 0,0 0 0,-1 0 0,0 0 0,-3 15 0,1-16-17,0 0 0,-1 1 0,0-1 1,0-1-1,-1 1 0,0 0 0,0-1 1,-1 0-1,1 0 0,-1 0 0,-1 0 1,1-1-1,-12 8 0,-5 4 36,-1-1-1,-33 18 1,45-28-297,-9 4 190,3-8-3412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5:59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9316,'0'0'5411,"34"-26"-5667,24 19 368,3 6-32,2 1 0,-2 0 16,-2 0-32,0 0-16,-3 0-48,-45 0-3666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5:59.4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0 6771,'0'0'496,"126"6"273,-93 16 383,-8 5 33,-10 9-97,-15 4-287,0 6 191,-29 11-128,-22-4-367,-8-3-337,-1-9-16,7-13-32,11-19-112,30-9-1921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7:07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 5491,'0'0'1680,"-11"101"-1632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7:07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6915,'0'0'5090,"-7"117"-4369,7-77-241,0-1-304,0-3-144,0-5 48,0-5-80,0-7-160,0-3-128,0-8-48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7:08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264 6 6179,'0'0'5768,"2"-3"-5061,-2 1-697,-5 9-21,-18 28-41,-29 54 121,13-8 56,4 1 1,3 3-1,-39 162 0,68-228-95,0 1 0,1 22 0,2-7-5706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7:08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6819,'0'0'600,"0"18"267,-1 11-504,1 100 2005,0-106-1823,2 0 1,1 0-1,11 42 0,-13-61-517,0-1 1,0 1-1,1-1 0,-1 0 1,1 0-1,0 0 0,0 0 1,0 0-1,1 0 0,-1 0 1,0-1-1,1 1 0,0-1 1,0 1-1,0-1 0,0 0 1,0 0-1,0-1 0,4 2 1,-3-1-24,0-1 1,1 0-1,-1 0 1,0-1 0,1 0-1,-1 1 1,1-1-1,-1-1 1,1 1 0,-1-1-1,0 0 1,1 1 0,-1-2-1,0 1 1,6-3-1,3-2 13,-1-1-1,0-1 0,0 1 0,-1-2 1,0 0-1,13-12 0,58-70-268,-65 72 64,60-77-2169,-66 75-661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7:12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4210,'0'0'2305,"97"22"-2193,-68-15-64,2 0 0,3 0-48,0-4-544,1 0-2017,-5 1 48,-3 1 1856,-4 0 209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7:13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1 416,'0'0'656,"82"12"-1600,-71-11 816</inkml:trace>
  <inkml:trace contextRef="#ctx0" brushRef="#br0" timeOffset="1">221 30 144,'0'0'304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7:13.4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1 832,'0'0'2353,"75"34"-3521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 9444,'0'0'5827,"132"-41"-5651,-73 41-112,-2 0-64,5 0 0,-5 0-1761,-40 0-4370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7:14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 4610,'0'0'136,"8"3"-18,1-1-99,1 0 1,0 0 0,0-1 0,-1 0 0,1 0 0,0-1 0,0-1-1,16-2 1,-20 2-13,14-4 82,1 0 1,27-1-1,-42 6 85,1 0 1,0 0-1,-1 0 0,1 1 1,-1 0-1,0 0 0,1 1 0,-1 0 1,0 0-1,0 0 0,11 7 1,-4-1-152,0 0 0,1-1 1,0-1-1,1 0 0,-1-1 0,1 0 1,0-1-1,1-1 0,-1 0 1,20 0-1,-21-3-3366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7:14.9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 2721,'0'0'3071,"15"-1"-2815,119-13 75,113 13-516,-129 2 373,-97 0-186,-1 1 0,24 5 0,-23-3-2,0-1-1,24 0 1,108 1-1884,-150-4 374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7:15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0 816,'0'0'3154,"109"5"-2930,-92-5 112,-2 0 112,1 0-80,1 0-159,0 0-81,2 2-16,-2-2-80,3 0 0,-1 0 0,0 0 48,-17 0-80,1 0-1089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7:16.1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0 352 10821,'0'0'1622,"21"-1"-1555,-10 1-59,0 0 3,0 0 0,0-1 1,0 0-1,0-1 0,0 0 1,0-1-1,-1 0 0,1-1 1,-1 0-1,0 0 0,20-13 1,-9 1 17,0-1 1,-1-1-1,-1 0 1,26-32-1,-38 41-36,0 0 0,-1-1 0,0 0 0,0 0 0,-1 0 0,0-1 0,-1 1 0,0-1 0,0 0 0,-1-1 0,-1 1 0,2-21 0,-4 30 3,0 0 0,0 1 1,0-1-1,0 1 0,0-1 0,-1 1 1,1-1-1,0 0 0,-1 1 1,1 0-1,-1-1 0,0 1 0,1-1 1,-1 1-1,0 0 0,0-1 0,-2-1 1,2 2 5,1 1 0,-1-1 0,0 1 1,0-1-1,0 1 0,0-1 0,0 1 0,0 0 1,0-1-1,-1 1 0,1 0 0,0 0 1,0 0-1,0 0 0,0 0 0,0 0 0,0 0 1,0 0-1,-2 1 0,0 0 9,0 0-1,0 0 1,0 1-1,0-1 1,0 1 0,0-1-1,1 1 1,-1 0-1,1 0 1,-1 1 0,1-1-1,0 0 1,0 1-1,0-1 1,-3 6 0,-5 14 55,1 0 0,1 0 0,1 1 0,1-1 0,1 2 0,-4 37 0,4 152 416,4-92-383,-24 201-54,24-315-48,-9 35-69,10-40 69,-1-1 0,1 0 1,-1 1-1,1-1 0,-1 0 1,1 1-1,-1-1 1,0 0-1,0 0 0,0 0 1,1 0-1,-1 0 0,0 0 1,0 0-1,0 0 0,-1 0 1,1 0-1,0 0 1,0-1-1,0 1 0,-1-1 1,1 1-1,0-1 0,-3 1 1,3-1 5,-1 0 1,1-1-1,0 1 1,-1-1-1,1 0 1,0 0-1,-1 1 1,1-1-1,0 0 1,0 0-1,0 0 1,0 0-1,0 0 1,0 0 0,0 0-1,0-1 1,0 1-1,0 0 1,1-1-1,-1 1 1,1 0-1,-1-1 1,1 1-1,-1 0 1,1-1-1,0 1 1,-1-1-1,1-2 1,-7-47 17,7 50-22,-2-14 36,1 1-1,1-1 0,0 0 1,1 1-1,1-1 0,0 1 1,1-1-1,0 1 1,1 0-1,1 0 0,0 0 1,1 1-1,0 0 0,1 0 1,14-19-1,5 0 2,2 1 0,1 1 0,45-36 0,104-66-213,-67 52-1610,-98 69-2100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7:16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1 7203,'0'0'8612,"-42"101"-8436,18-13-144,6 6-16,9-4-16,9-63-2977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7:16.9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7 12198,'0'0'2865,"132"-5"-2593,-96 3-192,-9 2-32,-8 0-48,-9 0-80</inkml:trace>
  <inkml:trace contextRef="#ctx0" brushRef="#br0" timeOffset="1">0 224 8660,'0'0'4098,"111"2"-3826,-55-16-240,-3 2-32,-3 0-16,-37 7-2929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7:17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33 106 7059,'0'0'2665,"-5"21"-2115,-18 71 2,21-87-504,1 1-1,0-1 1,1 1-1,-1-1 1,1 1-1,0-1 1,1 1-1,-1-1 1,1 1 0,0-1-1,0 1 1,1-1-1,-1 0 1,1 1-1,1-1 1,-1 0-1,1 0 1,0-1-1,0 1 1,0 0-1,0-1 1,1 0-1,0 0 1,8 7-1,-6-7-8,0 0-1,1 0 0,0-1 0,-1 1 1,1-2-1,1 1 0,-1-1 0,0 0 1,0-1-1,1 1 0,-1-1 0,1-1 1,-1 0-1,1 0 0,0 0 0,8-2 0,-10 0-5,-1 1 0,1-1 0,-1 0 0,0 0 0,0-1 0,1 0 0,-2 0 0,1 0 0,0 0 0,-1-1 0,1 0 0,-1 0 0,0 0 0,0 0 0,-1-1 0,1 0 0,-1 1 0,0-1-1,0-1 1,-1 1 0,1 0 0,2-11 0,0 3 115,-2-1-1,1 0 0,-2-1 1,1 1-1,-2 0 0,0-1 0,-1 1 1,-2-18-1,1 26-86,0 0 1,-1-1-1,1 1 0,-1 0 0,-1 0 1,1 0-1,-1 0 0,0 0 0,-1 1 1,1-1-1,-1 1 0,0 0 0,0 0 1,-1 1-1,1-1 0,-1 1 0,0 0 1,0 0-1,-12-6 0,8 5-6,-1 0 0,0 1 0,1 1 0,-2-1 1,1 1-1,0 1 0,0 0 0,-1 1 0,1 0 0,-1 0 0,-17 2 0,26-1-85,0 0-1,0 0 1,0 0-1,1 0 0,-1 0 1,0 0-1,0 1 1,0-1-1,0 1 0,0 0 1,0-1-1,0 1 1,1 0-1,-1 0 1,0 0-1,1 0 0,-1 0 1,1 1-1,-1-1 1,1 0-1,-1 1 0,1-1 1,0 1-1,0 0 1,0-1-1,0 1 0,-1 2 1,-8 19-3743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5:34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 73 3121,'1170'119'3186,"-572"-110"-2853,-567-16-370,-22-2 550,-10 9-420,1-1 0,0 0-1,0 1 1,-1-1-1,1 0 1,-1 1-1,1-1 1,0 0-1,-1 1 1,1-1 0,-1 1-1,1-1 1,-1 0-1,0 1 1,1 0-1,-1-1 1,1 1-1,-1-1 1,0 1 0,-1-1-1,-7-4 41,0 1 0,-1 0-1,0 1 1,0 0 0,0 0 0,-18-1-1,-71-3-165,84 6 66,-502 0 71,-36-1-184,421-5 480,0-7 0,-147-32 0,252 40-285,21 5-61,-1 0 0,1 0 0,-1 0 1,1-1-1,0 0 0,0-1 1,0 1-1,-9-6 0,15 8-57,0-1 0,0 1-1,0 0 1,-1 0 0,1 0 0,0 0-1,0 0 1,0-1 0,0 1 0,-1 0-1,1 0 1,0 0 0,0-1 0,0 1-1,0 0 1,0 0 0,0 0-1,-1-1 1,1 1 0,0 0 0,0 0-1,0-1 1,0 1 0,0 0 0,0 0-1,0-1 1,0 1 0,0 0 0,0 0-1,0 0 1,0-1 0,1 1 0,-1 0-1,0 0 1,0-1 0,0 1 0,0 0-1,0 0 1,0 0 0,0-1 0,1 1-1,-1 0 1,0 0 0,0 0 0,0 0-1,0-1 1,1 1 0,-1 0 0,0 0-1,0 0 1,0 0 0,1 0 0,-1 0-1,0 0 1,0-1 0,1 1 0,-1 0-1,0 0 1,10-3-165,-1-1 1,0 1-1,1 1 1,0 0 0,0 0-1,0 1 1,15 0-1,7-1-13,155-9-4490,-117 11 71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8:33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59 147 3922,'0'0'7446,"-13"0"-6934,-2 1-444,-16 2 327,65-2 153,15-1-325,-14 1 47,0-1 0,53-8 0,-57 4-85,35-1 0,-39 4-109,1-1-1,28-7 1,73-15 153,28-6 7,-114 22-117,0 2 1,1 1-1,87 4 1,-78 1-73,227-13-20,-280-24-12660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8:33.8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5635,'0'0'4812,"6"3"-4681,8 6 1,-1-1-1,-1 2 0,0 0 1,0 0-1,0 1 0,-2 1 1,1-1-1,-1 2 0,-1-1 1,-1 2-1,1-1 0,8 21 1,-16-30-58,0-1 1,0 0-1,0 1 1,0-1-1,-1 1 1,0-1-1,1 1 1,-1-1-1,0 1 1,-1-1-1,1 1 1,-1-1-1,1 1 1,-1-1-1,0 1 1,0-1-1,-1 0 1,1 0-1,-1 1 1,1-1-1,-5 5 1,-1 1 58,-2-1 1,1 0 0,-1 0 0,0-1-1,-12 8 1,12-10-194,1 1 0,0 0 0,0 1 1,0 0-1,1 0 0,-11 14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28:22.7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295 0 1040,'0'0'7158,"-21"11"-5936,2-2-878,9-5-194,1 0 1,-1 0-1,1 1 1,0 1-1,0-1 0,1 1 1,0 1-1,0 0 0,0 0 1,1 0-1,0 1 1,0 0-1,-8 14 0,-4 14 187,2 2 0,1 0 0,1 0 0,3 2 0,1 0 0,1 0 0,-4 56 0,-2 291 218,16-386-551,0 17-1,7 161 84,-5-161-98,1-1-1,1 1 1,0-1-1,1 0 0,1-1 1,1 1-1,16 29 1,-20-42-158,-1 0 0,1 0 0,0 0 1,0-1-1,1 1 0,-1-1 1,1 0-1,0 0 0,0 0 1,0 0-1,0 0 0,0-1 0,0 0 1,1 0-1,-1 0 0,8 1 1,-11-2 16,-1-1-1,1 0 1,0 0 0,0 1 0,0-1 0,-1 0 0,1 0 0,0 0 0,0 0 0,0 0 0,0 0 0,-1 0 0,1 0 0,0-1 0,0 1-1,0 0 1,-1 0 0,1-1 0,0 1 0,0 0 0,-1-1 0,1 1 0,1-1 0,12-24-4914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1 304,'0'0'13838,"4"0"-13149,-4 0-678,1 0 1,-1 0-1,0 0 1,1 0-1,-1 0 1,1 0-1,-1 0 1,0 0-1,1 0 1,-1 0-1,1 0 1,-1 0-1,0 1 0,1-1 1,-1 0-1,0 0 1,1 0-1,-1 1 1,0-1-1,1 0 1,-1 0-1,0 1 1,1-1-1,-1 0 1,0 1-1,0-1 1,0 0-1,1 1 1,-1-1-1,0 0 1,0 1-1,0-1 1,0 0-1,0 1 1,1-1-1,-1 1 0,0 0 1,-1 25 224,-14 39-43,11-50-127,-11 42 27,-3 13-64,-15 109 1,32-175-60,0-1 0,1 1 0,0-1 0,0 1 0,0 0 0,0-1 0,0 1 0,1-1 0,0 1 0,1 3 0,-1-5 7,0-1 0,0 0-1,0 0 1,1 0-1,-1 0 1,0 0 0,1 0-1,-1-1 1,1 1 0,-1 0-1,1-1 1,-1 1 0,1-1-1,-1 1 1,1-1-1,-1 0 1,1 0 0,0 0-1,-1 0 1,1 0 0,0 0-1,2-1 1,25 0-41,44-8 1,-54 5 58,-1 1 0,1 1 1,0 1-1,0 0 0,-1 2 1,25 3-1,-39-3 6,0 0 0,0 0 0,0 1 0,-1 0 1,1-1-1,-1 1 0,1 0 0,-1 1 0,0-1 0,0 1 1,0-1-1,0 1 0,0 0 0,-1 0 0,1 0 0,-1 1 1,0-1-1,0 0 0,0 1 0,1 3 0,0 0 13,-1 0-1,1 0 1,-1 0 0,-1 1-1,0-1 1,0 0-1,0 1 1,-1-1-1,-1 15 1,0-19 29,0 0-1,0 0 1,0 0 0,-1 0-1,1 0 1,-1 0 0,0 0-1,0 0 1,0-1 0,0 1-1,-1-1 1,1 1-1,0-1 1,-1 0 0,0 0-1,1 0 1,-1 0 0,0 0-1,0-1 1,0 0 0,-5 2-1,-10 4 338,-1 0-1,-26 5 1,38-10-275,-30 5 348,1-1-1,-1-2 1,-1-1-1,-63-4 1,99 1-454,0 0 0,0 0 0,0-1 0,0 1 0,0 0 0,1-1 0,-1 1 0,0-1 0,0 0 0,1 1 1,-1-1-1,0 0 0,1 0 0,-1 0 0,1 0 0,-1 0 0,1-1 0,-1 1 0,-1-3 0,-2-13-3035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2:59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64,'0'0'64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3:01.5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250 40 5122,'0'0'4026,"-10"0"-3081,3-1-790,3 1-105,1 0 0,0 0-1,0 0 1,0 0-1,-1 0 1,1 0-1,0 1 1,0 0 0,0-1-1,0 1 1,0 1-1,0-1 1,0 0-1,0 1 1,0-1 0,0 1-1,1 0 1,-1 0-1,-4 4 1,-7 12 49,0 1 1,1 0 0,1 1-1,1 1 1,1-1 0,1 2-1,-11 32 1,4 5-51,-16 99 1,23-78 62,2 125 0,6-195-110,2 0-1,0 0 1,0 0-1,0 0 1,2-1-1,-1 1 1,1 0-1,0-1 1,1 1-1,0-1 1,9 13-1,-10-17-5,1 0 0,0 0 0,0 0 0,1-1 0,0 0 0,0 0 0,0 0 0,0 0-1,0-1 1,1 0 0,-1 0 0,1 0 0,0-1 0,0 0 0,0 0 0,0 0 0,0-1-1,0 0 1,10 1 0,-2-1-3,1 0 0,0-1-1,-1-1 1,19-3 0,-27 3 14,0-1 0,0 1 0,0-1 0,0-1 0,-1 1 0,1-1 1,-1 0-1,1-1 0,-1 1 0,0-1 0,-1 0 0,7-6 0,14-19 3,-1 0 0,-2-2 0,-1 0-1,-1-2 1,-2 0 0,22-55 0,-3-12-96,24-108-1,-54 179 111,-2 1 0,-1-1 0,-1 0 0,-1-32 0,-3 56-17,0 1 1,0 0-1,0 0 0,0 0 0,0 0 0,-1 0 0,0 0 1,0 0-1,0 1 0,0-1 0,0 1 0,-1-1 0,0 1 0,1 0 1,-1 0-1,0 0 0,-1 0 0,1 1 0,0-1 0,-6-2 0,-9-6 122,-1 1-1,-33-13 0,47 21-78,-10-4-44,0 2 1,0 0 0,-1 1-1,1 0 1,-1 2 0,0-1-1,-26 3 1,37-1-255,5-1 146,-1 1 1,1 0-1,-1 0 1,1 0-1,-1 0 0,1 0 1,-1 0-1,0 0 1,1 0-1,-1 0 0,1 0 1,-1 0-1,1 0 1,-1 1-1,1-1 0,-1 0 1,1 0-1,-1 0 1,1 1-1,-1-1 1,1 0-1,0 1 0,-1-1 1,1 0-1,-1 1 1,1-1-1,0 0 0,-1 1 1,1-1-1,0 1 1,0-1-1,-1 1 1,1-1-1,0 1 0,0-1 1,-1 1-1,1-1 1,0 1-1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3:01.9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0 608,'0'0'9845,"172"27"-9301,-101-22-304,1-2-128,9-3-32,3 0-80,-58 0-304,-4 0-5763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3:03.2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 8900,'0'0'4386,"113"-6"-3874,-67 6-112,-4 0-287,0 0-1,-3 0-80,-7 0 16,-6 3 32,-3 3-80,-13 2-625,-7 4-1344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3:03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9620,'0'0'4242,"45"14"-3970,7-8-95,3 0-81,0 0-32,3 2-64,-3 4-256,-42-6-2914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3:07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0 7235,'0'0'235,"9"30"-35,30 99 232,-30-99-77,-1 1-1,-2-1 0,-1 1 0,-1 1 0,-2-1 0,-1 0 1,-4 40-1,3-65-331,-1-1 0,-1 1 0,1-1 0,-1 1 0,1-1 0,-2 0 1,1 1-1,0-1 0,-1 0 0,0-1 0,0 1 0,-1 0 0,1-1 0,-1 0 0,0 0 1,0 0-1,-1 0 0,1-1 0,-1 1 0,0-1 0,1 0 0,-1-1 0,-1 1 1,1-1-1,0 0 0,0 0 0,-1-1 0,1 1 0,-1-1 0,0-1 0,1 1 1,-11-1-1,14 0-57,1 0 0,0 0 0,0 0 0,-1 0 0,1-1 1,0 1-1,0 0 0,-1-1 0,1 1 0,0-1 0,0 0 0,0 1 1,0-1-1,0 0 0,0 1 0,0-1 0,0 0 0,0 0 0,0 0 1,0 0-1,0 0 0,1 0 0,-1 0 0,0 0 0,1 0 1,-1-1-1,1 1 0,-1 0 0,1 0 0,-1-1 0,1-1 0,-2-6-606,1 1-1,1-1 0,0-17 0,0 11-797,0-14-2247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3:08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 10453,'0'0'5410,"32"-11"-5778,-25 28-2513,-1 6-945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3:09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1 5731,'0'0'6504,"-14"0"-5658,7 1-776,4-2-50,0 1 0,0 0 0,1 0 1,-1 0-1,0 0 0,0 0 0,0 1 0,0-1 0,0 1 1,1 0-1,-1 0 0,0 0 0,1 0 0,-1 0 1,0 0-1,1 1 0,0 0 0,-1-1 0,1 1 0,0 0 1,0 0-1,0 0 0,0 0 0,0 0 0,0 1 0,1-1 1,-1 1-1,1-1 0,0 1 0,0-1 0,-1 1 0,2 0 1,-1 0-1,-1 4 0,-12 60 51,3 0 0,-3 74 0,8 138 60,6-274-134,0 0 1,0 0-1,0 0 0,1 0 0,-1 0 1,1 0-1,0 0 0,1 0 0,-1 0 1,1-1-1,0 1 0,0-1 0,0 1 1,1-1-1,0 0 0,0 0 0,0 0 1,0 0-1,0 0 0,1-1 0,0 1 1,-1-1-1,1 0 0,1 0 1,-1-1-1,0 1 0,1-1 0,-1 0 1,1 0-1,-1 0 0,1-1 0,0 0 1,8 2-1,-6-2 5,0 0 0,0-1 1,-1 0-1,1 0 1,0 0-1,0-1 0,0 0 1,-1 0-1,1-1 0,-1 0 1,1 0-1,-1 0 0,0-1 1,0 0-1,0 0 0,0-1 1,0 1-1,-1-1 0,1-1 1,-1 1-1,0-1 0,0 0 1,-1 0-1,7-9 0,2-4 19,0 1-1,-1-2 0,-1 0 0,-1 0 0,-1-1 0,-1 0 1,0 0-1,6-31 0,-6 10 31,-1-1 1,-3 1-1,0-61 0,-4 85-108,0 8 80,0 0 1,0-1-1,0 1 1,-2 0-1,-3-19 0,4 26-92,0 0-1,0-1 1,0 1-1,-1 0 0,1-1 1,-1 1-1,1 0 1,-1 0-1,0 0 1,1 0-1,-1 1 0,0-1 1,-1 0-1,1 1 1,0-1-1,0 1 1,0 0-1,-1 0 0,1 0 1,-1 0-1,1 0 1,-1 0-1,1 1 1,-1-1-1,0 1 0,-3 0 1,-26-2-1945,7 3-2394,3 2-1400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3:09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8948,'0'0'4450,"178"44"-4098,-107-38-224,10-6-16,4 0-112,-60 0-832,-2 0-4162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3:09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 1 7603,'0'0'3848,"1"33"-3099,0 8-556,-1 0 21,2-1 0,14 73 0,-6-37 335,-2 0 0,-4 90-1,-4-163-537,0 0 0,0 0 0,0-1-1,-1 1 1,1 0 0,-1 0 0,0 0-1,1 0 1,-1-1 0,-1 1 0,1 0-1,0-1 1,-1 1 0,1-1 0,-1 1-1,0-1 1,-3 3 0,2-2 5,-1 0 0,0-1 0,1 0 0,-1 1 1,0-2-1,0 1 0,0 0 0,0-1 0,0 0 0,-1 0 0,-6 1 0,5-1-13,0 0 0,1 0 0,-1-1 0,0 0 0,1 0 0,-1-1 0,0 1 0,1-1 0,-1 0 0,1-1 0,-1 1-1,1-1 1,-1 0 0,1-1 0,-8-4 0,7 3-104,1-1 0,0 0-1,0 0 1,0-1 0,0 1-1,1-1 1,0 0 0,0 0 0,1-1-1,0 1 1,-5-12 0,3 4-349,1 0 0,0-1 0,0 1 0,2-1 0,-2-17 0,2-16-3389,2 26-721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9636,'0'0'5277,"0"2"-5148,1-1-124,-1 0 1,1 0-1,0 0 1,0 0 0,-1 0-1,1 0 1,0 0 0,0 0-1,0-1 1,0 1 0,0 0-1,0-1 1,0 1 0,0 0-1,0-1 1,0 1 0,1-1-1,-1 0 1,0 1 0,0-1-1,2 0 1,34 5 141,-23-3-93,32 2 51,-31-4-105,-1 1 1,1 1 0,-1 0-1,1 1 1,-1 1 0,18 6-1,-31-9-102,1 0-1,-1 0 0,0 0 1,1-1-1,-1 1 0,0 0 1,0 1-1,0-1 0,0 0 1,0 0-1,0 0 1,0 1-1,0-1 0,-1 0 1,2 2-1,-2-2-278,0 0 1,1 1-1,-1-1 1,0 0-1,0 0 1,0 0-1,0 0 1,0 0-1,0 1 1,0-1-1,0 0 1,0 0-1,-1 0 1,0 2-1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3:10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 10101,'0'0'5154,"52"-14"-7395,-52 28-2385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3:11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 7812,'0'0'6034,"1"-2"-5927,1 1-94,0-1 0,1 1 0,-1 0 0,0 0 0,0-1 0,0 1 0,1 1 0,-1-1 0,1 0 0,-1 1 0,0-1 0,1 1 0,-1 0 0,1-1 0,-1 1 0,1 0 0,-1 1 0,1-1 0,2 1 0,55 7 458,10 8-46,-39-8-599,-1-1 0,1-2-1,43 2 1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3:14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6371,'0'0'4938,"13"5"-4855,90 20 1302,152 19-1,-244-42-1352,401 37 394,-393-38-548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3:18.6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 6883,'0'0'3786,"6"-4"-3725,-1 0-47,1 0 0,0 1 0,-1-1 0,2 2 0,-1-1 0,0 1 0,1 0 0,-1 0 0,1 0 0,-1 1 0,1 0 0,0 1 0,-1-1 0,1 1 0,10 1 0,-9 0 22,1 1-1,-1-1 1,0 1-1,0 1 1,0-1-1,0 1 1,0 1-1,-1-1 1,0 1-1,1 1 1,-1-1-1,12 11 1,-5-1 49,-1 1 0,0 0 0,0 1 0,-2 0 0,0 1 0,-1 0 0,0 1 1,-2 0-1,0 1 0,-1-1 0,-1 1 0,-1 0 0,0 1 0,-2 0 0,0-1 0,-1 1 0,-1 27 0,-1-29-67,0 13 42,0-1 1,-9 52-1,7-71-51,-1-1 0,0 0 0,-1 0 0,0 0 0,0-1 0,-1 1 0,0-1 0,-1 0 0,0 0 0,0-1 0,-12 13 0,13-17-25,1-1-1,-1 1 0,0-1 1,0 0-1,0 0 1,0-1-1,0 0 1,0 0-1,-1 0 1,-6 1-1,10-2 10,0 0 0,0-1 0,0 1 0,0-1 0,-1 0 0,1 0 0,0 0 0,0 0 0,0 0 0,0 0 0,0 0 0,-1-1 0,1 1 0,0-1 0,0 1 0,0-1 0,0 0 0,0 0 0,0 0 0,0 0 0,1 0 0,-1-1 0,0 1 0,1-1 0,-1 1 0,0-1 0,1 1 0,0-1 0,-3-3 0,1-4-13,0 0 0,1-1 0,0 1 0,1-1 0,0 1 1,0-1-1,1 0 0,2-16 0,-2-3-12,0 19 38,0 0-1,0 0 0,1 0 1,1 1-1,-1-1 1,1 0-1,1 1 1,0 0-1,0-1 1,1 1-1,0 0 1,1 1-1,0-1 0,0 1 1,1 0-1,0 0 1,0 0-1,1 1 1,0 0-1,0 1 1,1-1-1,8-5 1,-5 5 33,0 0 1,0 1 0,0 1 0,1 0 0,0 0 0,0 1 0,0 0 0,0 1 0,14-1 0,14 0 91,60 1-1,-79 3-115,30 3-424,-49-3 248,-1 0 1,0 0-1,0 1 0,0-1 0,0 1 0,0-1 1,1 1-1,-1-1 0,0 1 0,0-1 0,0 1 1,0 0-1,0 0 0,-1 0 0,1-1 0,0 1 0,1 2 1,9 14-6355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3:20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35 6691,'0'0'5026,"-2"-5"-4983,2 5-45,0-1-1,0 0 1,-1 1-1,1-1 1,0 0-1,0 1 1,0-1-1,0 0 1,0 0-1,0 1 1,0-1-1,0 0 1,0 1-1,0-1 1,0 0 0,0 1-1,0-1 1,1 0-1,-1 1 1,0-1-1,1 0 1,-1 1-1,0-1 1,1 1-1,-1-1 1,0 0-1,1 1 1,0-1-1,1 0 4,-1 0 1,1 0-1,0 0 0,0 0 0,0 0 0,0 0 0,0 1 0,0-1 0,0 1 0,3-1 0,12 0 56,-1 0 0,22 2 0,-12 0 40,-21-1-71,0 1 0,0-1-1,0 1 1,0 0 0,0 0 0,0 0-1,-1 1 1,1-1 0,0 1 0,-1 0 0,1 1-1,-1-1 1,1 1 0,-1 0 0,7 7-1,-5-4 4,0 1-1,-1-1 0,0 1 1,0 1-1,0-1 0,-1 1 1,-1 0-1,6 13 0,-2 5 54,0 1-1,-2-1 0,-1 1 1,-1 0-1,-1 28 0,0-25-36,-1-1 0,-2 1 0,-1 0 0,-2-1 0,-1 0 0,-9 34 0,-1-23-75,-2-2 1,-1 0-1,-1-1 0,-3-1 1,-1 0-1,-45 53 0,64-85-14,-1 1-1,1-1 1,-1 0-1,0 0 1,0-1-1,0 1 1,0-1-1,-1 0 1,0 0-1,1-1 1,-1 0-1,0 0 1,0 0 0,0 0-1,0-1 1,0 0-1,0-1 1,-1 1-1,1-1 1,-11-1-1,16 1 44,0 0-1,1 0 1,-1 0-1,0-1 0,0 1 1,0 0-1,0 0 1,0-1-1,0 1 1,1 0-1,-1-1 0,0 1 1,0 0-1,0-1 1,1 1-1,-1-1 1,0 0-1,1 1 0,-1-1 1,0 0-1,1 1 1,-1-1-1,1 0 0,-1 0 1,1 1-1,-1-1 1,1 0-1,0 0 1,-1 0-1,1-1 0,-3-31-38,3 24 28,-1-43-12,0 22-11,0 0 0,2 0-1,8-48 1,-7 71 54,-1-1 0,2 1 0,-1-1 0,1 1 0,0 0 0,0 0 0,1 0 0,0 0-1,0 0 1,0 1 0,1 0 0,0 0 0,0 0 0,1 1 0,0 0 0,0 0 0,0 0 0,0 1-1,8-5 1,11-2 112,1 1-1,-1 1 1,2 1-1,44-7 1,105-7-837,-165 21 541,6 0-2645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3:21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0 1697,'0'0'6982,"-21"35"-6700,-68 121 356,78-135-409,1 1 0,1 0 0,1 0 0,1 1 0,0 0 0,2 1 0,-4 44 0,4-29 76,-2 42 380,4 96 0,3-125-521,0-43-151,0 0 0,1 0 0,0 0 0,1 0 0,0 0 0,0 0 0,1-1 0,0 1 0,0-1 0,7 12 0,-8-16-14,1 0 1,0-1-1,0 1 0,0-1 0,0 1 1,0-1-1,1 0 0,-1 0 0,1-1 0,0 1 1,0-1-1,0 0 0,0 0 0,0 0 1,0 0-1,1-1 0,-1 0 0,0 0 1,1 0-1,0 0 0,-1-1 0,7 1 0,-7-1 4,0 0-1,0 0 1,0 0-1,0-1 0,0 1 1,0-1-1,0 0 1,-1 0-1,1 0 0,0 0 1,-1-1-1,1 0 0,-1 1 1,1-1-1,-1 0 1,0-1-1,0 1 0,0-1 1,0 1-1,0-1 0,0 0 1,-1 0-1,1 0 1,-1 0-1,0-1 0,0 1 1,3-8-1,11-19 39,-2 0-1,-1-1 0,-1-1 1,-2 0-1,-1-1 0,-1 0 1,3-42-1,3-237 188,-14 301-219,0 2 49,0 0-1,-1 0 1,0 0-1,0 0 1,-1 0-1,0 1 1,-1-1-1,0 1 1,-4-10-1,5 15-48,0-1 0,0 1 0,0 0 0,-1 0 0,1 1 0,-1-1 0,0 0 0,1 1 0,-1-1-1,0 1 1,0 0 0,-1 0 0,1 0 0,0 1 0,-1-1 0,1 1 0,-1 0 0,0 0 0,1 0 0,-1 0-1,0 1 1,1-1 0,-1 1 0,-4 0 0,-2 0-187,8-1-66,0 1 0,0 0 0,0 0 0,0 0 0,0 0 0,0 0 0,0 0 0,0 0 0,0 1 0,0-1 0,0 1 0,0-1 0,1 1 0,-1 0 0,0 0 0,0-1 0,0 1 0,1 1-1,-1-1 1,1 0 0,-1 0 0,1 1 0,-1-1 0,1 0 0,-2 3 0,-10 19-4948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3:22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7812,'0'0'5794,"191"6"-5650,-145-6-64,-1 0 80,1 0-160,-37 0-3233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3:23.6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219 0 5827,'0'0'5960,"-7"28"-5416,2-4-407,-5 19 179,1 1 0,-3 60 1,10-66-114,-2 24 282,-16 89 0,17-133-413,-2 1 1,-1-1 0,0 0-1,-1-1 1,-1 0 0,0 0-1,-1 0 1,-1-1 0,-15 18-1,24-33-62,0 0 1,-1 0-1,1 0 0,-1 0 0,0 0 0,1 0 0,-1 0 0,0-1 1,1 1-1,-1-1 0,-2 1 0,3 0-26,0-1 0,0 0 0,0 0 0,1 0 0,-1 0 0,0 0 0,0 0 0,0 0 0,1 0-1,-1 0 1,0 0 0,0 0 0,0 0 0,0-1 0,1 1 0,-1 0 0,0-1 0,0 1 0,1 0 0,-1-1 0,0 1 0,1-1 0,-1 1 0,0-1 0,1 0-1,-1 1 1,1-1 0,-1 0 0,1 1 0,-1-2 0,-4-17-810,0 0 1,2 0-1,0 0 0,2 0 0,0-1 1,2-21-1,-1 33 289,0-41-3924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3:23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8756,'0'0'5202,"29"9"-5202,-23 11-784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6:56.4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 8324,'0'0'384,"144"-9"-336,-114 5-48,0-2-320,-4 4-1665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15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7539,'0'0'6259,"9"46"-6067,33-29 16,4 0-127,4 1-65,-4-1-16,-33-12-3634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6:57.8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 1841,'0'0'8052,"24"4"-6884,24-4-544,8 0-416,0-4-208,2 0 129,-7 4-129,-39 0-2210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6:59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68 101 4738,'0'0'5451,"-11"3"-5064,-32 12-182,42-15-199,0 1 0,0 0 0,0 0 0,0 0 0,0 0 0,0 0 0,1 0 0,-1 0 0,0 0 0,1 0 0,-1 0 0,0 0 1,1 0-1,0 1 0,-1-1 0,1 0 0,0 0 0,-1 1 0,1-1 0,0 0 0,0 0 0,0 1 0,0-1 0,0 0 0,0 0 0,0 1 0,1-1 0,-1 0 0,0 0 0,1 1 0,-1-1 0,1 0 0,-1 0 0,1 0 0,0 0 1,-1 0-1,1 0 0,0 0 0,0 0 0,0 0 0,0 0 0,0 0 0,0 0 0,0-1 0,0 1 0,0 0 0,0-1 0,2 2 0,6-1 9,0 0 0,0-1-1,0 0 1,0-1 0,0 1-1,0-2 1,0 1 0,0-1 0,0-1-1,-1 1 1,1-1 0,14-9-1,-19 11-11,-1-1-1,1-1 0,-1 1 0,0 0 0,0-1 0,0 1 0,0-1 0,0 0 0,-1 0 1,1 0-1,-1-1 0,0 1 0,0 0 0,0-1 0,0 0 0,-1 1 0,1-1 0,-1 0 0,0 0 1,0 1-1,0-1 0,-1 0 0,1 0 0,-1 0 0,0 0 0,0 0 0,-1 0 0,1 0 1,-1 0-1,0 0 0,-1-6 0,1 8-37,0 1 0,0-1 0,0 0 0,0 0 0,0 1 0,0-1 0,0 0 1,-1 1-1,1-1 0,-1 1 0,1 0 0,-1-1 0,1 1 0,-1 0 0,0 0 0,1 0 0,-1 0 0,0 0 0,0 1 1,0-1-1,0 0 0,-2 0 0,-45-3-1530,45 4 1281,-12 2-2259,2 9-2590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01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0 1585,'0'0'6216,"-21"23"-5659,-65 75 54,82-94-566,0 1-1,0 0 0,1 0 1,0 0-1,0 1 0,0-1 0,1 1 1,-1 0-1,1-1 0,1 1 1,-1 0-1,1 0 0,-1 8 1,0 1 87,-1 4 55,0 0 0,2 1 0,0-1 1,1 0-1,4 27 0,-3-44-179,0 1-1,0 0 1,0-1 0,1 1 0,-1 0 0,1-1-1,-1 0 1,1 1 0,0-1 0,0 0-1,0 0 1,0 0 0,0 0 0,1 0-1,-1-1 1,1 1 0,-1-1 0,1 1 0,-1-1-1,1 0 1,0 0 0,0 0 0,-1 0-1,1-1 1,0 1 0,3 0 0,12 1 6,0 0 1,0-1 0,19-1-1,-21 0 30,-10-1-16,-1 0 0,1 0 1,-1 0-1,0 0 0,0-1 0,0 0 0,0 0 0,0 0 0,0-1 1,0 0-1,-1 0 0,1 0 0,-1 0 0,0-1 0,0 1 0,0-1 1,0 0-1,-1 0 0,0-1 0,0 1 0,0-1 0,0 0 1,3-7-1,-1 0-18,1 0 1,-1-1-1,-1 0 1,0 0 0,-1 0-1,-1 0 1,0-1 0,1-19-1,-3 21-206,0 6 8,1-1-1,-2 0 1,1 0 0,-3-10-1,3 16 65,0 0-1,-1-1 0,1 1 1,0 0-1,-1 0 0,1-1 1,-1 1-1,0 0 1,1 0-1,-1 0 0,0 0 1,0 0-1,0 0 0,0 0 1,0 0-1,0 0 1,0 1-1,0-1 0,0 0 1,0 0-1,0 1 0,0-1 1,-1 1-1,1-1 0,0 1 1,0 0-1,-1-1 1,1 1-1,-2 0 0,-13 0-2348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01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4370,'0'0'5507,"79"69"-5011,-28-61-144,3-3-272,-1-3-80,-1 0-528,-41-2-2866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01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95 4674,'0'0'6123,"5"-5"-5920,3-3-130,49-40 107,-51 44-178,0 0 0,0 0 0,0 0 0,0 0 0,1 1 0,-1 0 1,1 1-1,9-3 0,-15 5-14,-1 0-1,0 0 1,0 0 0,1 0-1,-1 1 1,0-1 0,1 0-1,-1 0 1,0 0 0,0 0-1,1 1 1,-1-1 0,0 0-1,0 0 1,0 1 0,1-1-1,-1 0 1,0 0 0,0 1-1,0-1 1,0 0 0,1 1-1,-1-1 1,0 0 0,0 0 0,0 1-1,0-1 1,0 0 0,0 1-1,0-1 1,0 0 0,0 1-1,0-1 1,0 1 0,0 16 209,0-13-182,0 17 62,-1-1-1,-1 0 1,-1 1-1,0-1 1,-1-1 0,-9 24-1,7-22-256,-9 18-3092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02.1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6883,'0'0'3010,"0"29"-8997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02.4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0 6035,'0'0'3874,"-28"71"-6164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02.7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1072,'0'0'0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03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0 5282,'0'0'5646,"-16"1"-4947,-51 2-94,64-2-593,0 0 0,1-1-1,-1 1 1,1 0 0,-1 0-1,1 1 1,0-1 0,-1 0 0,1 1-1,0 0 1,0-1 0,0 1-1,0 0 1,0 0 0,1 0-1,-1 0 1,1 0 0,-1 0 0,1 1-1,-1-1 1,1 0 0,0 1-1,0-1 1,1 1 0,-1 0 0,0 2-1,-2 2 7,-3 16 16,1 1-1,1-1 1,1 1 0,1-1 0,2 1 0,1 26-1,-1-12-2,0-33-27,0-1 0,1 1 1,-1 0-1,1-1 1,0 1-1,0-1 1,0 0-1,0 1 1,1-1-1,0 0 1,0 0-1,0 0 1,0 0-1,1 0 0,-1 0 1,1-1-1,0 1 1,0-1-1,4 3 1,-2-2-6,0-1 1,1 0 0,-1 0 0,1 0-1,0-1 1,-1 0 0,1 0 0,0 0-1,1-1 1,-1 0 0,0 0-1,0 0 1,11-1 0,-7 0 11,0 0 0,0 0 0,0-2 0,0 1 0,0-1 0,15-5 0,-20 5 13,1-1 0,-1 0 1,0 0-1,0 0 0,0-1 0,-1 1 1,1-1-1,-1-1 0,0 1 0,0 0 1,0-1-1,5-8 0,-5 6 4,0-1 0,0 0 0,0 0 1,-1-1-1,0 1 0,-1-1 0,1 1 0,-2-1 0,2-9 0,-2-3 4,0 0 0,-5-35-1,4 51-76,-1 1-1,1 0 0,-1-1 0,-1 1 0,1 0 1,0 0-1,-1 0 0,0 0 0,0 0 1,0 0-1,-1 1 0,1-1 0,-1 1 1,0-1-1,0 1 0,0 0 0,0 0 1,-1 1-1,1-1 0,-1 0 0,1 1 1,-1 0-1,0 0 0,-5-2 0,4 3-744,0-1 0,0 1-1,0 0 1,0 0 0,0 1-1,0-1 1,0 1-1,-5 1 1,-4 1-4383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03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5587,'0'0'6947,"139"29"-6291,-92-27-336,1 5-208,-3-1-48,-1 2-64,-33-4-1056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22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1009 832,'0'0'5859,"-6"10"-5317,0 2-88,0 1 0,0-1 1,1 1-1,1 0 0,0 0 0,-3 19 1,7-134 3054,-2 67-3445,1 0 1,2 0-1,1 0 0,14-68 1,-2 58 92,3 1 1,1 1-1,2 0 0,2 2 1,2 0-1,36-45 0,-21 36 155,3 3 0,2 1-1,2 2 1,55-41 0,-38 37-666,124-70 1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05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339 1 4082,'0'0'3236,"0"6"-2852,-6 72 96,5 87-1,-4 66-259,-10-106-70,-45 175 0,-57 117-41,103-371-99,-8 28 19,-60 236-399,72-236 269,4 0-1,6 125 1,1-88-246,-1-109 365,1-1 0,-1 1 0,0-1 0,1 1 0,-1-1 0,1 1 0,-1-1 0,1 0 0,-1 1 0,1-1 1,0 0-1,0 1 0,0-1 0,0 0 0,0 0 0,0 0 0,0 0 0,0 0 0,1 0 0,-1 0 0,0 0 0,0 0 0,1-1 0,-1 1 0,1-1 1,-1 1-1,0-1 0,1 1 0,1-1 0,7 3 112,0-1 0,1-1 0,12 1 0,-7-1-48,56 3-1456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07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3842,'0'0'4922,"-1"5"-4746,-5 138 1105,6-143-1257,0-7-689,0 3 669,1 1-1,0 0 1,0 0-1,1 0 1,-1 0-1,1 0 1,-1 0-1,1 0 1,0 0-1,0 0 1,1 1-1,-1-1 1,0 1-1,1 0 1,-1 0-1,5-3 1,5-4 36,0 1-1,20-12 1,-21 16-49,0 0-1,0 0 1,0 1-1,0 1 1,1 0-1,-1 0 1,1 1-1,-1 1 1,1 0 0,14 2-1,-25-2 3,1 1 0,-1-1-1,1 1 1,-1-1 0,0 1-1,1 0 1,-1 0 0,0 0 0,0 0-1,1 0 1,-1 0 0,0 0 0,0 0-1,0 0 1,0 0 0,-1 1 0,1-1-1,0 0 1,0 1 0,-1-1-1,1 1 1,-1-1 0,1 0 0,-1 1-1,0-1 1,1 1 0,-1-1 0,0 1-1,0 0 1,0-1 0,0 3-1,-3 53 170,3-54-110,-1 1-35,0 0 0,0 0-1,0 0 1,-1 0-1,0 0 1,1-1-1,-4 5 1,3-6-32,1 1 0,-1 0 0,1 1-1,-1-1 1,1 0 0,0 0 0,0 0 0,0 1 0,0 5 0,25-9-185,-15 0 166,0-1 0,1 0 1,-1-1-1,0 1 0,0-2 1,-1 1-1,1-1 1,0-1-1,-1 1 0,15-10 1,-16 8-676,0 0 1,0-1-1,12-12 1,-4 1-4209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08.4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 18 5827,'0'0'1982,"3"-1"-2193,70-7 691,-24 5-330,84-2-34,-104 5-110,-28 0-11,0 0 0,-1 1 0,1-1 0,0 0 0,0 0 0,-1 1 0,1-1 0,0 0 0,0 1-1,-1-1 1,1 1 0,0-1 0,-1 1 0,1-1 0,-1 1 0,1 0 0,-1-1 0,1 1-1,-1 0 1,1-1 0,-1 1 0,1 0 0,-1-1 0,0 1 0,0 0 0,1 0 0,-1 0-1,0-1 1,0 1 0,0 0 0,0 1 0,1 33 148,-1-25-107,-1 73 107,-15 110 0,-15 76 45,-9 52-128,-30 304-2,25-179-15,33-361 327,-4 0-1,-32 101 0,46-180-150,0-1 1,0 0 0,0 0-1,-1 0 1,0-1 0,0 1-1,0-1 1,0 1 0,-1-1 0,0 0-1,0 0 1,0-1 0,0 1-1,0-1 1,-7 4 0,3-3-10,1-1 0,-1 0 1,1 0-1,-1-1 0,0 0 1,0 0-1,0-1 0,0 0 1,-16 0-1,8 0-478,-24 0-1289,39-1 1255,-1 0 0,0-1 0,1 1 0,-1 0-1,1 0 1,-1-1 0,0 1 0,1-1 0,-1 1 0,1-1-1,-1 0 1,1 0 0,0 0 0,-1 0 0,1 0 0,0 0-1,0 0 1,-2-1 0,-4-12-4834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10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18 5699,'0'0'2969,"-9"7"-2929,2-2-39,1 0 1,1 1-1,-1 0 0,1 0 1,0 0-1,0 0 0,0 1 1,1 0-1,0 0 0,1 0 1,-1 0-1,1 1 0,-2 10 1,-3 21 20,1 1-1,3 0 1,1 0 0,3 63 0,1-98-23,0 0-1,0 0 1,0 0-1,0 0 1,1 0 0,0 0-1,0-1 1,0 1-1,0-1 1,1 0 0,0 1-1,0-1 1,0 0-1,0-1 1,0 1 0,1 0-1,0-1 1,0 0-1,0 0 1,0 0 0,0 0-1,7 2 1,-5-2 19,0 0 0,1 0 0,0-1 1,0 0-1,-1 0 0,1 0 0,0-1 0,0 0 0,0-1 1,1 0-1,-1 0 0,0 0 0,0-1 0,0 0 1,13-3-1,-16 2-2,0 0 0,0-1 0,0 1 1,0-1-1,0 1 0,0-1 0,-1-1 0,0 1 1,0 0-1,0-1 0,0 1 0,0-1 1,-1 0-1,1 0 0,-1 0 0,0 0 0,3-9 1,0-1 162,-1-1 1,0 0-1,-1 1 1,1-21 0,0 0 358,-2-1 0,-6-64 1,3 88-424,-1 0 0,0 1 0,-1-1 0,0 0 0,-1 1 0,0-1 0,-1 1 0,0 0 0,-1 1 0,0-1 0,-1 1 0,-8-10 0,15 19-123,0 1-1,-1-1 0,1 1 1,0-1-1,-1 0 0,1 1 1,0-1-1,-1 1 0,1-1 1,-1 1-1,1 0 0,-1-1 1,1 1-1,-1-1 0,1 1 1,-1 0-1,0-1 0,1 1 1,-1 0-1,1 0 0,-1-1 1,0 1-1,1 0 0,-1 0 1,0 0-1,1 0 0,-1 0 1,0 0-1,1 0 0,-1 0 1,0 0-1,1 0 0,-1 0 1,0 0-1,1 1 0,-1-1 1,1 0-1,-1 0 0,0 1 1,1-1-1,-1 0 0,1 1 1,-1-1-1,1 0 0,-1 1 0,1-1 1,-1 1-1,0 0 0,-10 32-4120,10-32 3721,-5 20-4359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19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82 459 8724,'0'0'443,"24"0"-502,5 1 82,43-6 0,-67 4-14,1 0 0,-1-1 0,1 1 0,-1-1 0,0-1 0,1 1 0,-1-1 0,0 0 0,-1 0 0,1 0 1,0-1-1,-1 1 0,0-1 0,0 0 0,0-1 0,3-4 0,4-3 37,4-6-142,0-1 0,-1-1-1,-1 0 1,-1-1 0,0 0 0,-2-1 0,-1 0 0,0-1 0,-2 0 0,0 0 0,-2-1 0,-1 1 0,0-1 0,-1-31 0,-3 54 115,1 0 0,-1 0 0,0 0 0,0-1 0,-1 1-1,1 0 1,0 0 0,0 0 0,0 0 0,-1-1 0,1 1 0,-1 0 0,1 0 0,-1 0 0,1 0 0,-1 0 0,1 0 0,-1 0-1,0 0 1,0 0 0,0 1 0,1-1 0,-1 0 0,0 0 0,-2 0 0,0 0 117,0 0 0,0 0 1,0 0-1,0 1 0,-1 0 0,1-1 1,-6 2-1,7-1-107,0 0 0,-1 1 1,1-1-1,0 1 0,0-1 0,0 1 1,0 0-1,1 0 0,-1 0 0,0 0 1,0 0-1,0 0 0,1 1 0,-1-1 1,1 1-1,-1-1 0,1 1 0,0-1 1,-1 1-1,1 0 0,-2 3 0,-20 49 95,18-41-43,-104 359 348,58-181-313,42-160-132,-118 444-291,127-473 289,0 0-1,-1-1 1,1 1 0,-1-1 0,1 1-1,-1 0 1,1-1 0,-1 1 0,0-1-1,0 1 1,0-1 0,1 0 0,-3 3-1,3-4 17,-1-1-1,1 1 1,-1 0 0,1 0-1,0 0 1,-1 0-1,1 0 1,0 0 0,-1 0-1,1-1 1,0 1-1,-1 0 1,1 0 0,0-1-1,-1 1 1,1 0-1,0 0 1,0-1 0,-1 1-1,1 0 1,0-1-1,0 1 1,0 0 0,-1-1-1,1 1 1,0 0-1,0-1 1,0 1 0,0 0-1,0-1 1,0 1-1,0-1 1,-10-45-93,7 19 112,1-1-1,2 1 0,5-54 1,-3 66-6,1 1 1,1-1 0,0 1 0,1 0-1,1 0 1,0 0 0,0 1-1,17-24 1,-10 20-79,1 1 0,0 1 0,1 0-1,1 1 1,0 0 0,1 1 0,0 2 0,1-1 0,1 2 0,-1 0-1,32-10 1,-28 16-2160,-10 4-1540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20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76 5619,'0'0'2582,"-8"18"-2294,-26 60 120,32-72-349,0 0-1,0 0 0,1 1 1,0-1-1,0 1 0,0-1 1,1 1-1,1 8 0,-1 0 34,1-13-78,-1 1 0,0-1-1,1 1 1,0-1 0,0 1 0,-1-1 0,1 0 0,1 1 0,-1-1 0,0 0 0,1 0 0,-1 0 0,1 0 0,-1 0 0,1 0 0,0 0-1,0 0 1,0-1 0,0 1 0,0-1 0,0 0 0,0 1 0,1-1 0,-1 0 0,0 0 0,1 0 0,-1-1 0,1 1 0,-1-1 0,4 1-1,-2 0 4,0 0-1,0-1 0,0 1 0,0-1 0,0 0 0,0 0 1,0-1-1,0 1 0,-1-1 0,1 1 0,0-1 0,0-1 1,0 1-1,-1 0 0,1-1 0,-1 0 0,1 0 0,-1 0 1,5-4-1,-3 0 18,0-1 0,-1 1 0,0-1 1,-1 0-1,1 0 0,-1 0 0,-1-1 1,1 1-1,-1 0 0,-1-1 1,1 0-1,-1 0 0,-1 1 0,0-13 1,1 12 61,-1 0 1,-1 0-1,0 0 1,0 0-1,-1 0 1,1 0-1,-2 0 1,1 0-1,-1 1 1,0-1-1,-1 1 1,0 0-1,-8-12 1,-17-10 665,27 27-870,0 0 1,0 0-1,-1 1 1,1-1-1,0 1 1,-1 0-1,1-1 1,-1 1-1,1 0 1,-1 0 0,1 0-1,-6 0 1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20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99 7475,'0'0'2759,"-3"18"-1815,-8 61-50,-1 92 0,12-86-742,8-87-365,-3-6 226,0 0 1,-1 0-1,0 0 1,-1 0-1,1-1 1,-1 1 0,-1-1-1,0 0 1,1-12-1,3-3 33,5-30-9,8-92 1,-18 141-33,0 0-1,0 0 1,0 0 0,0 0 0,1 0 0,0 0 0,0 0 0,0 1 0,1-1-1,-1 1 1,1 0 0,0-1 0,1 1 0,-1 0 0,1 1 0,-1-1 0,1 1 0,0-1-1,1 1 1,-1 1 0,0-1 0,1 0 0,-1 1 0,1 0 0,7-2 0,8-3-287,1 2 1,-1 1-1,1 0 1,31-1-1,-27 4-2906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21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0 7139,'0'0'392,"0"20"-159,-1 80 368,-4 106 1553,4-184-1897,-2 0-1,-1-1 0,-7 27 0,8-38-130,0-1 0,-1 0 1,0 1-1,-1-2 0,0 1 0,0 0 0,-1-1 1,0 0-1,-9 10 0,13-17-87,0 1-1,0 0 1,0-1 0,0 0-1,0 1 1,0-1 0,-1 0-1,1 0 1,0 0 0,-1 0-1,1-1 1,-1 1 0,1-1-1,-1 1 1,1-1 0,-1 0 0,0 0-1,1 0 1,-4-1 0,5 1-61,0-1 0,0 0 0,0 0 1,0 0-1,1 1 0,-1-1 1,0 0-1,1 0 0,-1 0 1,0 0-1,1 0 0,-1 0 1,1 0-1,0-1 0,-1 1 0,1 0 1,0 0-1,0 0 0,0 0 1,0 0-1,0-1 0,0 1 1,0 0-1,0 0 0,0 0 1,1-2-1,-1-4-273,-1-35-2250,1 10-1110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22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10469,'0'0'720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22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8516,'0'0'5634,"139"44"-5265,-90-33-177,-5-5-128,-7 2-48,-9-1 96,-4-1-112,-11 4-128,-10 7-1233,-3 10-656,-3-14-496,-22 4-3186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23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7732,'0'0'5247,"-2"10"-5169,1 24-19,1-1 0,1 0 0,2 0 0,1 0 0,2 0 0,1-1 0,16 43 0,-21-69-52,0 0 0,0 0 0,1-1 1,0 1-1,0-1 0,1 0 0,-1 0 0,1 0 0,0 0 0,1 0 1,-1-1-1,1 0 0,0 0 0,0 0 0,0-1 0,0 0 1,1 0-1,-1 0 0,1 0 0,0-1 0,0 0 0,0 0 1,0-1-1,0 1 0,0-1 0,0-1 0,0 1 0,1-1 1,-1 0-1,0-1 0,0 1 0,0-1 0,1 0 0,-1-1 0,0 0 1,0 0-1,8-4 0,-2-1 6,-1 0 1,1-1-1,-2 0 1,1-1-1,-1 0 1,-1-1-1,14-16 0,-2-2-148,29-45 0,-38 45-2087,-8 11-1895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22.7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8356,'0'0'4962,"148"27"-4642,-87-18-80,-3 3-192,0-1-48,-42-9-2241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24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4850,'0'0'5491,"88"9"-5939,-62-9-3922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24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2801,'0'0'8740,"128"6"-15511</inkml:trace>
  <inkml:trace contextRef="#ctx0" brushRef="#br0" timeOffset="1">287 38 8132,'0'0'1921,"44"11"-11462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25.5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1 7059,'0'0'6467,"-1"4"-6248,-11 57 374,-12 67-175,24-127-434,0 1 0,-1-1-1,1 0 1,0 1 0,0-1 0,0 0-1,0 1 1,0-1 0,0 0 0,0 1-1,1-1 1,-1 1 0,0-1 0,1 0-1,-1 0 1,1 1 0,-1-1 0,1 0-1,0 0 1,-1 0 0,1 0 0,0 1-1,2 0 1,-2-1-20,0-1 0,1 1 0,-1-1 0,0 0 0,1 0 0,-1 0 0,1 1 0,-1-2 0,0 1 0,1 0 1,-1 0-1,0 0 0,1 0 0,-1-1 0,1 1 0,-1-1 0,0 1 0,2-2 0,7-3-105,-1-1-1,0 1 1,0-2 0,14-11 0,4-8 94,-5 4-22,2 1-1,29-21 0,-45 37 161,0 0-1,1 0 0,-1 1 1,1 0-1,0 1 1,0 0-1,0 0 1,0 1-1,1 0 0,-1 0 1,16 0-1,-18 2-11,1 0 47,0 0 1,0 0-1,0 1 1,15 3-1,-21-3-104,0 0 1,1 0-1,-1 0 0,1 0 0,-1 1 1,0-1-1,0 1 0,0-1 1,0 1-1,0 0 0,0 0 0,0 0 1,0 0-1,-1 0 0,1 0 0,-1 0 1,0 1-1,2 4 0,2 6 52,-2 1 0,0 0 0,0 0 0,-1-1 0,-1 2 0,0-1 0,-1 0 0,-1 0 0,0 0 0,-1 0 0,0 0 0,-1 0 0,-1-1 0,-9 25 0,7-28-602,1 0 0,-2-1-1,1 0 1,-1 0 0,0 0 0,-16 14-1,1-12-6557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23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1 7443,'0'0'3018,"-13"20"-2559,4-7-377,-1 0 46,1 1 0,1 0 0,0 0-1,1 0 1,0 1 0,2 0 0,-1 1-1,-4 25 1,4 13 519,2 88 0,4-123-612,0-11-21,0 0 1,0 0 0,1 0-1,0 0 1,1 0-1,0-1 1,0 1 0,5 12-1,-5-17-11,0 0-1,0 0 1,0 0 0,0 0-1,1 0 1,-1-1 0,1 1-1,-1-1 1,1 1 0,0-1-1,0 0 1,0 0 0,0-1-1,0 1 1,1-1-1,-1 1 1,1-1 0,-1 0-1,1 0 1,-1 0 0,5 0-1,-2 0 3,1 0 0,-1-1-1,1 0 1,0 0 0,-1 0 0,1-1-1,-1 0 1,1 0 0,-1 0-1,1-1 1,-1 0 0,0 0 0,0-1-1,0 0 1,11-6 0,-9 2 27,-1 1 1,0-1 0,0 0-1,-1 0 1,0-1 0,0 0-1,-1 0 1,1 0 0,-2-1-1,5-10 1,-1 0 25,-1-1-1,-1 0 1,-1 0 0,-1 0-1,4-33 1,-6 14-13,-1 0 0,-5-39-1,4 72-12,-1 1 0,0 0 0,-1 0-1,1 0 1,-1-1 0,0 2 0,0-1-1,-5-8 1,6 11-105,0 1 1,0-1-1,0 1 0,0-1 1,0 1-1,0 0 0,-1 0 1,1-1-1,0 1 0,-1 0 1,1 0-1,-1 0 0,1 0 1,-1 1-1,0-1 0,1 0 1,-1 0-1,0 1 0,1 0 1,-1-1-1,0 1 0,0 0 1,1-1-1,-1 1 0,0 0 1,0 0-1,1 1 0,-1-1 1,-2 1-1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23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 2129,'0'0'8932,"26"113"-7875,-26-84-145,-2 4-32,-17 1-351,0-3-385,1-4-80,6-8-64,1-8-1681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23.9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0 223 9012,'0'0'963,"14"-21"-741,99-139-94,-106 149-94,17-19 591,-24 35-609,0-2 12,1 19 120,-1 0 0,-1 1 0,-1-1 0,-1 0 0,-1-1 0,-10 31 0,6-28-113,0 0 1,2 1-1,-6 36 0,9-5-2646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24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0 5571,'0'0'6947,"-35"92"-7331,35-83-2146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26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1 7587,'0'0'5027,"-86"136"-4659,67-101-96,-2 3-256,0-3-16,-5-1-400,17-28-2706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27.7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 0 6611,'0'0'976,"-7"163"-671,-21-87 511,-4 5 80,-6 3-111,6-5-385,-1-3-64,5-13-224,8-13-64,6-15-32,7-10-16,7-14-704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28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1502 138 48,'0'0'11269,"-10"-15"-10797,-32-46 91,40 58-511,0 0-1,-1 0 0,1 0 1,-1 0-1,0 1 0,0-1 1,0 1-1,0 0 0,0 0 1,-1 0-1,1 0 0,-1 0 1,1 1-1,-1 0 0,0-1 1,1 1-1,-1 1 0,0-1 1,0 0-1,-3 1 0,-10-2 88,-58-8 382,0 3 0,-1 4 0,-78 6 0,119 0-446,1 1 0,-1 2 0,1 2 0,0 1 0,-43 17 0,-159 80 187,230-103-246,-47 23 72,1 2 0,1 2 0,-64 52 0,97-67-87,0 0-1,2 1 1,0 1 0,1 1-1,0 0 1,2 1 0,0 0-1,1 1 1,1 0 0,1 1-1,-13 38 1,12-19 4,2 0-1,1 1 1,3-1-1,1 2 1,2-1-1,6 82 1,2-97-8,1 0 0,1-1 0,1 0 0,1 0 0,1-1-1,19 29 1,-10-15 20,11 21 35,62 91 0,-80-133-49,1 0 1,0 0-1,2-1 1,0-1-1,0 0 1,2-2 0,0 0-1,38 21 1,161 62 145,-176-82-106,0-1-1,1-3 1,65 9 0,265 3 193,-87-7-141,466 0 822,-342-42-575,-162 9-227,994-7 352,-1008 26-411,136 23 89,2 1-5,674-51 242,-664 13-225,521 8 20,242-11 145,-797-9-310,290-10 11,-145 47 86,95-8-154,-527-6 52,-1-2 0,0-4 1,0-2-1,86-26 1,-115 25 16,-1-2 0,-1-1 0,0-2 0,-1 0 0,-1-2 0,45-39 0,-54 38-6,-1 0 0,0-1-1,-1-1 1,-2 0 0,0-1 0,14-34 0,14-22-10,-14 32 10,30-73 0,-50 99-9,0 0-1,-1 0 1,-1-1 0,0 0-1,-2 0 1,1-35-1,-4 37-6,0 1 0,-1-1 0,-1 0-1,-1 1 1,0 0 0,-2-1-1,0 1 1,-1 1 0,0-1 0,-2 1-1,0 0 1,-1 1 0,-16-23-1,5 13 1,-2 1-1,0 1 1,-2 2-1,-1 0 0,0 1 1,-2 1-1,0 2 1,-1 1-1,-44-20 1,9 9 3,-2 3 1,0 3 0,-102-21 0,-225-10 0,-6 33 32,296 16-24,-1216-8-14,862 14-34,-110-1 40,-1195-18 49,1317-8-27,-245-5-77,526 29 49,-643 3 32,442 15-74,68-2 52,158-10 25,-632 4 7,566-22-79,-63-2 42,141 15-13,-294 5 38,313 2-90,-201 39-1,265-36-493,0 3-1,2 2 0,-60 29 0,92-39-767,0 0 1,1 1 0,-14 11 0,-19 18-11499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28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78 8180,'0'0'2145,"109"-76"-1969,-57 74-16,-6 2-112,-6 0-48,-10 19 16,-9 8 160,-5 9 80,-9 4-32,-5 6-112,-2 0-112,0-2-656,0-30-2626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28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11653,'0'0'561,"139"-2"207,-85 2-224,-5 2-208,-5 2-288,-5 0 80,-6 0-80,-10-1-48,-7-1-32,-11 2-864,-5 6-769,0 5 273,-37 2-321,14-9-1761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29.0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7123,'0'0'5315,"130"94"-4371,-60-79-608,-10-5-192,-6-2-96,-12-6 0,-8-2 32,-6 0-80,-7 0-160,-7 0-1424,-7 0-657,-2-10 256,-5-3-721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29.3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1 7972,'0'0'2449,"-27"125"-1809,13-54-16,0 5-47,0 7-209,0 5-256,0 0-64,0-11 16,2-10-64,1-16-32,8-16-1025,3-12-783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29.6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233 1 7043,'0'0'3026,"-39"182"-1778,4-84-191,0 13-561,2 12-256,1 3-160,4-7-16,9-12-64,8-15-112,11-78-1809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30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51 442 9572,'0'0'1609,"25"1"-1467,-8 1-94,-5-1-12,-1 0 1,1-1-1,0 0 1,17-3 0,-23 2-28,-1 0 0,1 0 0,-1-1 0,1 0 0,-1 0 1,0-1-1,0 0 0,0 1 0,0-2 0,-1 1 0,1 0 0,-1-1 0,0 0 1,7-8-1,10-15-322,-1-1 0,-1 0 0,19-40 0,-31 52 150,0 0 1,-1-1-1,0 1 0,-2-1 0,0 0 1,-1 0-1,0-1 0,-1-21 1,-1 23 243,-1 12-67,0-1 0,0 0 0,0 0 0,0 1 0,-1-1 0,-1-7 0,2 11 63,-1 0 0,1 0 0,-1 0 0,0 0 0,1 0 0,-1 0 0,0 0 0,0 0 0,1 1 0,-1-1 0,0 0 0,0 0 0,0 1 0,0-1 0,0 0 0,0 1 0,0-1 0,0 1 0,0 0 0,-1-1 0,1 1 0,0 0 0,0-1 0,0 1 0,0 0 0,0 0 0,-1 0 0,1 0 0,0 0 0,-2 1 0,1-1-15,0 1 0,0 0 0,0 0 0,0-1 0,0 1 0,0 1 0,0-1 0,0 0-1,0 0 1,1 1 0,-1-1 0,1 1 0,-1-1 0,1 1 0,-1 0 0,1-1 0,0 1 0,0 0 0,0 0-1,-1 3 1,-20 50 24,17-41-28,-98 364 334,64-211-312,20-85-91,2-11-242,-28 78-1,44-147 223,-17 35-322,17-36 347,0 1-1,0-1 0,0 1 1,-1-1-1,1 0 0,0 1 1,-1-1-1,1 0 0,-1 0 1,1 0-1,-1 0 0,1 0 0,-1-1 1,0 1-1,1 0 0,-1-1 1,0 1-1,0-1 0,-2 1 1,3-2 7,1 1 1,-1 0 0,0 0-1,0 0 1,0 0-1,1-1 1,-1 1 0,0 0-1,0-1 1,1 1-1,-1 0 1,0-1 0,0 1-1,1-1 1,-1 1-1,1-1 1,-1 0 0,0 1-1,1-1 1,-1 0-1,1 1 1,0-1 0,-1 0-1,1 1 1,-1-1-1,1 0 1,0 0 0,0 0-1,-1 1 1,1-1-1,0 0 1,0 0 0,0 0-1,0 0 1,-1-37 88,1 29-74,0-1-11,-1-3-5,1 0 1,0 0 0,1-1 0,0 1 0,1 0 0,0 0-1,1 1 1,1-1 0,0 1 0,9-18 0,0 7-143,1 1 0,0 1 1,2 0-1,1 1 1,1 0-1,0 2 0,1 0 1,1 1-1,1 1 0,23-13 1,-21 19-2663,-8 8-1974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30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1 246 8612,'0'0'2193,"17"1"-2324,-6 1 110,-6-1 11,-1 0-1,1-1 1,0 1 0,0-1-1,-1 0 1,1 0 0,0 0-1,0-1 1,0 1 0,-1-1-1,1-1 1,-1 1 0,1 0-1,-1-1 1,1 0 0,-1 0-1,0-1 1,0 1 0,0-1-1,0 0 1,0 0 0,3-3-1,1-3-128,-1-1-1,0 0 1,-1 0-1,0 0 1,-1-1-1,0 0 0,0 0 1,-1 0-1,-1 0 1,0-1-1,0 0 1,-1 1-1,-1-1 1,0 0-1,-1-22 0,0 33 214,-1 0-1,1 0 0,0 0 1,0 0-1,0 0 0,-1 0 1,1 1-1,-1-1 0,1 0 1,-1 0-1,1 0 0,-1 0 1,1 0-1,-1 1 0,0-1 1,1 0-1,-1 0 0,0 1 0,0-1 1,0 0-1,1 1 0,-1-1 1,0 1-1,0-1 0,0 1 1,0 0-1,0-1 0,0 1 1,0 0-1,0 0 0,0 0 1,-2-1-1,1 1 49,0 0 1,0 0-1,0 0 1,0 0-1,0 0 1,0 1-1,0-1 0,0 0 1,0 1-1,0 0 1,0-1-1,0 1 1,0 0-1,0 0 1,1 0-1,-1 0 0,-2 2 1,-1 3-70,-1 1 0,1 0 1,1 0-1,-1 0 0,1 1 1,1 0-1,-1 0 0,1-1 1,1 2-1,-1-1 0,1 0 1,-1 13-1,-1 8-12,2 0 0,2 39 0,0-63-54,1-1 0,-1 0-1,1 1 1,0-1 0,0 1-1,1-1 1,-1 0 0,1 0-1,0 0 1,0 0 0,1 0-1,-1 0 1,1-1 0,-1 1-1,1-1 1,0 0-1,1 1 1,-1-1 0,1-1-1,-1 1 1,8 4 0,-3-3-405,-1 0-1,0-1 1,1 0 0,13 3 0,-11-3-971,0-2 0,0 1 0,14-1 1,-9-1-3575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31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191 387 2945,'0'0'9866,"-22"5"-8991,-72 17-264,90-21-566,-1 1-1,1 0 1,0 0-1,0 0 1,1 1-1,-1-1 1,0 1-1,1 0 0,0 0 1,-1 0-1,1 0 1,0 1-1,1-1 1,-1 1-1,1 0 1,-1 0-1,1 0 1,-2 6-1,1-2-18,1-1 1,0 1-1,1-1 0,0 1 0,0-1 0,0 1 0,1 0 1,1 9-1,0-16-38,0 0 1,-1 0-1,1 1 1,0-1-1,0 0 1,0-1 0,0 1-1,0 0 1,0 0-1,0 0 1,1-1-1,-1 1 1,0 0-1,0-1 1,0 1-1,1-1 1,-1 1-1,0-1 1,1 0 0,-1 0-1,0 1 1,1-1-1,-1 0 1,0 0-1,1 0 1,-1-1-1,2 1 1,3 0-234,0 0 1,0 0 0,-1-1-1,1 0 1,10-3-1,-6-1-126,-1 0-1,0-1 1,-1-1-1,1 1 1,-1-1-1,-1-1 1,1 1-1,-1-1 1,8-13-1,-7 11-130,-1 0 0,2 1 0,-1 0 0,1 1 0,0 0-1,19-13 1,-28 21 510,1 0 0,-1 0 0,0 0 0,1 0 0,-1 0 0,0 0 0,0 0 0,1 0 0,-1 0 0,0 0 0,1 0 0,-1 0 0,0 0 0,0 0 0,1 0 0,-1 0 0,0 1-1,1-1 1,-1 0 0,0 0 0,0 0 0,1 0 0,-1 1 0,0-1 0,0 0 0,0 0 0,1 0 0,-1 1 0,0-1 0,0 0 0,0 0 0,0 1 0,1-1 0,-1 0 0,0 0 0,0 1 0,0-1 0,0 0 0,0 1 0,0-1-1,0 0 1,0 1 0,0-1 0,0 0 0,0 0 0,0 1 0,0-1 0,0 0 0,0 1 0,0-1 0,0 23 902,0-18-873,0 91 2476,0-95-2511,0 1 0,0-1-1,0 0 1,0 0 0,0 0 0,0 0-1,1 1 1,-1-1 0,0 0 0,1 0-1,-1 0 1,1 0 0,0 0 0,-1 0-1,1 0 1,0 0 0,-1 0 0,1 0-1,0 0 1,0-1 0,0 1 0,0 0-1,0-1 1,1 2 0,1-1 1,0 0 0,0 0 1,-1 0-1,1-1 0,0 1 0,0-1 1,0 1-1,0-1 0,0 0 0,3-1 1,0 1-81,-1-1 0,1 1 0,-1-2 0,1 1 0,0-1 1,-1 0-1,0 0 0,1 0 0,-1-1 0,7-4 0,8-12-157,-1-1 0,-1-1 0,-1-1 0,-1 0 0,-1-1 0,22-47 0,54-154-179,-85 210 474,-2 0 0,0 0 0,0-1 0,-2 1 0,0-1 0,1-26 0,-4 40 126,0 1 0,0 0 1,0 0-1,0 0 0,-1 0 1,1 0-1,0 0 0,0 0 1,0 0-1,0 0 0,0 0 0,0 0 1,-2 1-1,0 1-82,0-1-1,1 1 1,-1-1 0,0 1-1,1 0 1,-1 0 0,1 0-1,0 0 1,0 1 0,0-1-1,0 0 1,0 1-1,0 0 1,-2 5 0,-17 44 270,17-41-226,-15 43 43,2 0-1,2 1 0,3 0 0,3 1 0,-5 96 1,13-75-2951,1-77 2711,0 0-1,0 1 1,-1-1 0,1 0-1,0 0 1,0 1 0,-1-1-1,1 0 1,0 0 0,-1 1-1,1-1 1,0 0 0,-1 0-1,1 0 1,-1 0-1,1 0 1,0 0 0,-1 1-1,1-1 1,-1 0 0,1 0-1,0 0 1,-1 0 0,1 0-1,-1 0 1,1-1 0,0 1-1,-1 0 1,1 0 0,0 0-1,-1 0 1,1 0 0,0 0-1,-1-1 1,1 1 0,0 0-1,-1 0 1,1-1 0,-1 1-1,-16-11-215,6-5 219,-1-1 0,2 0 1,0-1-1,2 0 1,-10-25-1,-20-41 3186,37 81-2853,18 3-405,40 3 268,-1 3 0,56 12 0,-26-3-145,-70-13-1,-8-1-3,1 0 0,-1 1-1,0-1 1,0 2 0,9 3-1,-15-6 0,0 1-1,0 1 0,0-1 0,0 0 0,-1 0 1,1 1-1,0-1 0,-1 1 0,1-1 1,-1 1-1,0 0 0,1-1 0,-1 1 0,0 0 1,0 0-1,0 0 0,0 0 0,0 0 1,-1 0-1,1 0 0,-1 0 0,1 1 1,-1-1-1,0 4 0,1 9 152,0 1 0,-2-1 0,0 1 0,0-1 0,-2 0 0,0 0 0,-7 23 1,6-25-91,1 0 1,0 0-1,1 0 1,0 1-1,1-1 1,1 22-1,1-34-84,-1 0 1,0 1-1,1-1 0,-1 0 1,1 0-1,0 0 0,-1 0 1,1 1-1,0-1 0,0 0 1,0 0-1,0 0 0,0-1 1,0 1-1,0 0 0,0 0 1,0 0-1,0-1 0,0 1 0,1-1 1,-1 1-1,0-1 0,0 1 1,1-1-1,-1 0 0,0 1 1,1-1-1,-1 0 0,0 0 1,1 0-1,-1 0 0,0 0 1,2-1-1,5 2-192,0-2 0,0 1 1,0-1-1,13-3 0,-12 1 35,-1-1 0,1 0 0,0 0 0,-1-1 0,0 0 0,0-1 0,14-12 0,48-54-165,-59 60 359,-1 1-27,-7 7 9,0 0-1,0 0 0,1 1 1,-1-1-1,1 1 1,0 0-1,0 0 0,0 0 1,7-3-1,-10 6 161,-1 11 339,-1 5 21,1 0 0,1 0 1,1 0-1,5 26 0,-6-39-628,0 0 0,0 0-1,0-1 1,0 1 0,0 0 0,1 0 0,-1 0-1,1-1 1,0 1 0,0-1 0,0 0 0,0 1-1,0-1 1,0 0 0,1 0 0,-1 0 0,1 0-1,-1-1 1,1 1 0,0-1 0,-1 1 0,1-1 0,0 0-1,0 0 1,0-1 0,0 1 0,0 0 0,0-1-1,0 0 1,4 0 0,2 0-3584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31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19 8916,'0'0'3396,"-2"22"-2926,-19 158 442,16-119-813,5-60-131,1-6-1054,8-21 804,2 0 0,0 0 0,21-33-1,-6 11 278,-21 38 60,1 1-1,-1 0 0,2-1 0,-1 2 0,9-9 1,-12 14-153,0 0 0,0 0 0,0 1 1,0-1-1,1 1 0,-1 0 0,1 0 1,-1 1-1,1-1 0,0 1 0,0-1 1,0 1-1,0 0 0,0 1 0,0-1 0,6 1 1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32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1 189 8388,'0'0'1449,"22"4"-1231,9 2-71,34 2 0,-61-8-137,0 0-1,0-1 1,0 0 0,0 0 0,0 0-1,0-1 1,0 1 0,0-1 0,-1 0 0,1 0-1,-1 0 1,1 0 0,-1-1 0,0 1 0,0-1-1,0 0 1,0 0 0,-1 0 0,1 0-1,-1 0 1,1-1 0,-1 1 0,0-1 0,2-7-1,0 4-26,1-2-88,-1-1 0,0 1 0,-1-1 0,0 0 1,0 0-1,-1 0 0,-1 0 0,1-1 1,-2 1-1,0-17 0,0 26 138,-1 0 0,1 1 0,0-1 0,-1 0-1,1 1 1,-1-1 0,1 0 0,-1 1 0,1-1 0,-1 1 0,0-1 0,1 1 0,-1-1 0,0 1-1,1-1 1,-1 1 0,0 0 0,0-1 0,1 1 0,-1 0 0,0 0 0,0 0 0,1-1 0,-1 1-1,0 0 1,0 0 0,0 0 0,1 0 0,-1 0 0,0 0 0,0 1 0,-1-1 0,-1 0 94,0 1 0,-1-1 0,1 1 0,0-1 1,0 1-1,0 0 0,0 0 0,-5 2 0,2 3-21,-1-1 0,1 1 0,0 0-1,1 0 1,-1 1 0,1 0 0,0 0 0,1 0-1,0 0 1,-4 10 0,3-5 40,0 0 1,1 0-1,0 1 0,1 0 0,0-1 1,-1 16-1,4-18-176,-1-1 86,0 0 0,1 0 0,0 1 0,1-1 0,3 15 0,-4-22-112,1 1 0,0-1 1,0 0-1,0 1 0,0-1 1,1 0-1,-1 0 0,1 0 0,-1 0 1,1 0-1,0 0 0,-1 0 1,1-1-1,0 1 0,0 0 1,1-1-1,-1 0 0,0 1 1,0-1-1,1 0 0,-1 0 1,0-1-1,1 1 0,-1 0 1,4 0-1,42 2-5216,-34-3 646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56.5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 13078,'0'0'1763,"2"22"-1405,13 270 282,-15-289-635,1 57 54,-4 0 0,-10 71 0,4-82-49,3 0 1,0 60 0,6-106-13,0 0 0,0-1-1,1 1 1,-1 0 0,1 0 0,0-1 0,0 1 0,0 0 0,0-1 0,0 1 0,1-1 0,-1 1 0,1-1 0,0 0 0,-1 0 0,1 1 0,0-1-1,0 0 1,1-1 0,-1 1 0,0 0 0,1-1 0,-1 1 0,0-1 0,1 0 0,0 0 0,-1 0 0,1 0 0,0 0 0,4 0 0,9 3-17,1-2 1,0 0-1,-1-1 1,18-1 0,-22 0-10,42-4-627,-51 3 321,-1 0 1,1 1-1,0-1 1,-1 0-1,1 0 0,0-1 1,-1 1-1,0 0 1,1-1-1,-1 1 1,0-1-1,1 0 0,-1 0 1,0 0-1,-1 0 1,1 0-1,2-3 1,3-12-5980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6:27:32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0 4354,'0'0'9943,"-11"1"-9212,4 0-616,5-1-91,-1-1 0,1 1-1,0 0 1,0 0 0,-1 1 0,1-1 0,0 0 0,0 1 0,0 0 0,-1-1 0,1 1 0,0 0 0,0 0 0,0 0 0,0 0 0,0 0 0,0 1 0,1-1 0,-1 0-1,0 1 1,1 0 0,-1-1 0,1 1 0,-1 0 0,1 0 0,0 0 0,0 0 0,0 0 0,0 0 0,0 0 0,0 0 0,0 3 0,-8 51 412,-1 93 0,5-56-102,5-92-321,0 0 0,0 0 1,-1 0-1,1 0 1,0 0-1,0 0 0,-1 0 1,1 0-1,-1 0 1,1 0-1,-1 0 0,1 0 1,-1 0-1,1 0 1,-1 0-1,0 0 0,1 0 1,-1-1-1,0 1 1,0 0-1,0-1 1,0 1-1,0 0 0,0-1 1,0 1-1,0-1 1,0 0-1,0 1 0,-2 0 1,-34-1-1177,21-1-3121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5:04:46.5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3698,'0'0'4767,"1"0"-4583,0 0 1,-1 1-1,1-1 0,0 0 0,0 0 1,-1 1-1,1-1 0,0 1 0,-1-1 1,1 0-1,0 1 0,-1-1 0,1 1 1,0-1-1,-1 1 0,1 0 0,-6 296 390,6-318-562,0-1 0,2 1 0,8-37 0,-8 46-11,0 1 1,1 0-1,0 0 1,1 0-1,1 1 1,-1-1-1,1 1 1,14-16-1,-17 23-15,0 0-1,0 1 1,0 0-1,0 0 0,1 0 1,-1 0-1,0 0 1,1 1-1,0-1 0,-1 1 1,1 0-1,0 0 1,5 0-1,53-2-42,-46 3 75,-13 1-12,-1-1 0,0 0-1,0 0 1,0 1-1,1-1 1,-1 1 0,0 0-1,0 0 1,0 0-1,0 0 1,0 0 0,0 0-1,-1 0 1,1 0-1,0 1 1,-1-1 0,1 1-1,0 0 1,-1-1-1,0 1 1,1 0-1,-1 0 1,0 0 0,0-1-1,0 1 1,0 1-1,0-1 1,-1 0 0,1 0-1,-1 0 1,1 3-1,1 8 47,0 1-1,0 0 0,-2 26 0,-1-24-5,2 36 25,-14 99-1,3-71-43,1 155 0,9-233-34,0-1 1,0 1-1,0-1 0,0 1 1,1-1-1,-1 1 0,0-1 1,1 0-1,-1 1 1,1-1-1,0 1 0,-1-1 1,1 0-1,0 1 1,0-1-1,0 0 0,0 0 1,0 0-1,0 0 0,0 0 1,0 0-1,0 0 1,2 1-1,-1-1-5,1 0-1,0 0 1,-1 0 0,1 0-1,0 0 1,-1-1 0,1 0-1,0 1 1,0-1 0,-1 0 0,1 0-1,3-1 1,-2 1-221,0 0 0,-1-1 0,1 0-1,-1 0 1,1 0 0,0 0 0,-1 0 0,0-1 0,1 1 0,-1-1 0,0 0 0,0 0 0,0-1-1,0 1 1,0 0 0,-1-1 0,1 0 0,-1 1 0,5-7 0,0-12-4743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14:21:00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239 0 7443,'0'0'1558,"5"21"-1293,0 2-98,2 3 259,-2 0 0,4 53 1,-9 180 2280,-2-249-2601,1 0-1,-2 0 0,1 1 0,-1-1 1,-1-1-1,1 1 0,-8 12 0,9-19-79,0 1-1,0-1 1,0 1-1,0-1 1,-1 0-1,1 0 1,-1 0-1,0 0 1,0 0-1,0 0 1,0-1 0,-1 0-1,1 0 1,-1 0-1,1 0 1,-1 0-1,0 0 1,1-1-1,-1 0 1,0 0-1,-5 1 1,4-2-137,-1 0 1,1 0 0,0 0-1,-1 0 1,1-1 0,0 0-1,-1 0 1,1-1 0,0 1-1,0-1 1,0 0 0,0 0-1,0-1 1,1 1 0,-1-1-1,1 0 1,0-1 0,-1 1-1,2-1 1,-1 0 0,0 0-1,1 0 1,-1 0 0,1 0-1,0-1 1,1 0 0,-4-6-1,-1-6-1015,0-1 0,0 1-1,2-1 1,0-1 0,-4-35 0,8 25-2345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14:21:00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6675,'0'0'6456,"17"0"-6245,259 7 2027,2 10-3897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14:21:01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1 4530,'0'0'3380,"-8"22"-2806,-1 2-386,-41 129 1065,19-40-385,5 2 0,6 0 0,4 2 0,0 163 0,15-220-829,2 71 67,0-116-139,1 0 1,0-1-1,2 1 0,-1-1 0,1 0 0,10 21 0,-12-31-276,0 0 0,0 0 0,1 0 0,-1 0 1,1 0-1,0-1 0,0 1 0,1-1 0,-1 0 0,1 1 0,-1-2 1,7 5-1,0-4-3277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14:21:01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87 129 6067,'0'0'3866,"-13"22"-3333,4-8-447,1-1 37,0 0-1,0 1 1,1-1 0,1 1-1,1 1 1,0-1 0,1 1-1,0 0 1,-3 28 0,4 181 1509,3-215-1606,1-1-1,0 1 1,0 0-1,0 0 0,1 0 1,1-1-1,-1 1 1,2-1-1,-1 1 0,1-1 1,0 0-1,6 7 1,-7-10-31,2 0 0,-1 0 0,0-1 0,1 0 0,0 0 0,0 0 0,0-1 0,0 1-1,1-1 1,-1 0 0,1-1 0,0 0 0,0 1 0,0-2 0,0 1 0,0-1 0,0 0 0,7 0 0,-5 0 20,1-1 0,0-1-1,0 1 1,0-1 0,-1-1 0,1 0-1,0 0 1,-1-1 0,0 0 0,0 0-1,1-1 1,-2 0 0,1 0 0,-1-1-1,1 0 1,-1 0 0,0-1 0,-1 0-1,0 0 1,0-1 0,9-11 0,0-4-4,-1 0 1,0-1-1,-2 0 1,0-1 0,-2-1-1,8-27 1,-5 6 46,-3 0 1,-1 0 0,-3-1 0,-2 0-1,-1-54 1,-3 95-54,0 0 0,0 0 1,-1 0-1,1 0 0,-1 0 0,-1 0 1,1 0-1,-1 1 0,0-1 0,-1 0 1,1 1-1,-5-8 0,4 10-12,0-1 0,0 1 0,-1 0 0,1 1 0,0-1 0,-1 0 0,0 1 0,0 0 0,1 0 0,-1 0 0,-1 0 0,1 1 0,0-1-1,0 1 1,0 0 0,-1 0 0,-7 0 0,4 0-240,-1 1 0,1 0 0,-1 0-1,0 1 1,1 0 0,0 0 0,-11 4 0,13-3-279,0 0 1,0 0-1,0 1 1,0 0-1,1 0 1,-1 1-1,1 0 1,0-1-1,-5 7 1,-7 11-4827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14:21:02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8580,'0'0'5154,"161"31"-4930,-105-25-112,2-6 81,0 0-193,-3 0-273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14:21:03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0 752,'0'0'7644,"5"19"-7249,26 86 899,-10-39-452,-3 1 0,10 72 0,-23-85-332,-3 0-1,-7 104 1,0-120-355,-2-1-1,-1 1 1,-1-1 0,-29 69 0,15-55-26,-2-2 1,-62 91 0,82-132-99,4-6-53,0-1 0,0 1-1,0-1 1,0 0 0,0 1-1,0-1 1,-1 0 0,1 0-1,0 0 1,-1 0 0,1 0 0,-2 1-1,2-28-7546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14:21:05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1566 6835,'0'0'1766,"21"-26"-1440,73-86-27,-62 78 58,1 2 1,1 1-1,2 1 1,61-38-1,-50 36-117,141-100 420,225-150-122,-291 207-430,197-88 0,315-68 136,-615 224-242,229-73 106,429-81 0,-615 152-73,-2 1-1,-1-3-1,86-27 1,-200 35-12196,51 3 11915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14:21:05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17 336,'0'0'8481,"14"-3"-7859,-1-1-420,-6 2-110,1 0 0,0 0 0,-1 1 0,1 0 0,0 0 0,-1 0 0,1 1 0,0 1 0,0-1 0,11 3 0,4 6 260,-1 1 1,0 0-1,0 2 1,-1 1-1,-1 0 1,0 1-1,33 32 1,-47-40-277,-1-1 0,0 1 0,0 0 0,0 0 0,-1 1 0,0-1 1,0 1-1,0 0 0,-1 0 0,4 14 0,-5-16 4,-1 0 0,0 1-1,-1-1 1,0 0 0,1 1 0,-1-1-1,-1 0 1,1 1 0,-1-1 0,0 0-1,0 0 1,-1 0 0,0 0 0,0 0-1,0 0 1,-5 9 0,-10 8 63,-1 0 1,-1-2-1,0 0 0,-2-1 1,-32 23-1,19-14-77,-60 56-417,58-50-3799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56.9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1 360 8948,'0'0'2817,"5"115"-2336,-5-69-305,0-6-96,0-8 16,0-14-96,6-18-1889</inkml:trace>
  <inkml:trace contextRef="#ctx0" brushRef="#br0" timeOffset="1">155 0 10613,'0'0'1280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9:26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1 352,'0'0'6731,"22"2"-5701,0 0-736,126 18 1402,-148-20-1691,276 48 2116,-190-37-1843,108 0 0,-163-11-2429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9:30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1 5747,'0'0'7355,"-8"0"-6261,-24 0-414,24 0 171,13 0-888,201-1 466,232 3 631,-113 9-570,320 42-139,-416-27-264,-62 0-16,19 2-1,93 0 97,247 16 299,-321-20-194,-139-13 127,110 4-1,-110-12 16,-66-3-395,2 4-912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9:07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1 768,'0'0'481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9:14.7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297 2 2465,'10'-1'13278,"-38"25"-12915,-1-1 0,-55 31 0,7-11-1172,-7-1-4852,80-40 5160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9:15.1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 6643,'0'0'4367,"-5"8"-4308,-2 3-30,0 0 1,2 0-1,-1 1 0,1 0 1,1 0-1,0 0 0,1 0 1,0 1-1,1-1 1,-1 17-1,3-23-32,0 0 1,0 0 0,1 0-1,0-1 1,0 1-1,0 0 1,1 0-1,-1 0 1,5 7-1,-4-9 3,0-1-1,1 1 1,0-1-1,0 0 1,0 1-1,1-1 1,-1-1-1,1 1 1,-1 0-1,1-1 0,0 0 1,0 0-1,6 3 1,-2-2-192,1 1 0,-1-1 1,1-1-1,0 0 0,0 0 0,0 0 1,18-1-1,-15-1-3519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9:20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 7716,'0'0'1245,"19"2"-892,314 6 1082,-151-8 1062,-682 11-1331,550-11-1611,1-2 1,-1-2 0,1-2-1,50-14 1,-79 11-2606,-11-2-1576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9:22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0 9412,'0'0'5501,"-12"0"-5063,691 33 2458,-592-26-2574,-57-5-214,165 17 768,-177-16-1097,11 1-893,-7-3-4736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9:24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1297,'0'0'13702,"0"0"-13608,-1 0 0,1 1 1,0-1-1,0 0 0,-1 1 0,1-1 1,0 0-1,0 1 0,0-1 1,-1 0-1,1 1 0,0-1 0,0 0 1,0 1-1,0-1 0,0 0 0,0 1 1,0-1-1,0 1 0,0-1 0,0 0 1,0 1-1,0-1 0,0 1 1,0-1-1,0 1 0,74 2 1569,-52-3-1400,0 1 0,24 3 0,-8 1-35,62 0 0,6 1-79,463 12 565,-239-15-403,262 0 106,-17-1-2,-458 0-373,-40-2 38,124 15 1,-127-6-40,-40-5 5,41 9 0,-27-7 36,8 2 18,-46-5-100,-1 0-572,1 0 1,-1-1 0,1-1-1,0 1 1,12-1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9:25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360 29 112,'0'0'1505,"-20"7"346,15-5-1553,-85 28 1926,11-13 6419,75-16-6886,10 3-670,40 3-1048,1-1-1,0-2 1,89-5-1,-54 0 46,-33 2-49,65-4 162,-106 1-151,-8-1 128,-17-3 294,-50-3-274,0 2-1,-1 3 1,-70 5-1,51 0-97,33-1-40,-103 4 432,233 3-701,35-5 237,114-12 0,-202 7-10,-21 2 12,-4 1 5,-34 1 83,13-1-128,-23 4 6,-49 8 1,49-4 94,-87 2 1,168-13-154,0-1 0,0-3 0,57-17 0,-31 8 57,0-1 13,-29 7 31,0 2 0,0 1 1,57-5-1,-146 16 7,1 3 0,0 2 1,-104 31-1,1 0-14,128-33-14,18-3 10,1-2 0,-1 0 0,0 0-1,-19 0 1,120-3-132,142-20 0,-227 20 108,44-6 51,83-5 0,-201 16 19,0 4 1,-80 17 0,44-5 26,80-13-38,28-3-325,15-3-773,17-1-3312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9:29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338 2 6051,'0'0'7723,"3"-2"-6917,-12 8-500,-246 159 239,248-161-842,0-1 1,0 0-1,0-1 0,-10 3 0,-15-2-7436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58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9:30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201 0 4274,'0'0'3746,"-118"33"-3186,84-14 656,7-4 273,10-2-240,13-1-929,4 1-320,6 6 0,34 5 0,19-3 48,25-9-48,-44-12-176,-2 0-5507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9:51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205 28 96,'0'0'990,"-19"2"576,-60 6 3794,72-7-5046,1-1 0,-1 0 0,1 0 0,-1-1 0,1 0 0,0 0 0,-1 0 0,-10-4 1,13 3 387,-1 1 0,0 0 0,1 0 0,-1 0 1,0 0-1,-5 1 419,17 0-1335,537-10 871,-226 3-433,-130 6-146,121-4 623,77 12 226,-172 2-587,-36-9-38,224 15 119,-234-2-76,190-10 0,-183-5-104,1142-12 394,-1187 24-370,0-1 567,-42-7-516,-34 0-221,72-6 0,-117 3-392,1 0-1,-1 0 0,1 1 0,0 0 0,-1 1 0,1 0 0,-1 0 0,11 4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0:09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99 240,'0'0'913,"121"-62"-1282,-91 36-191,-30 16 464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9:56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5410,'0'0'7748,"4"3"-6089,54 6 3416,2 1-4185,66 9-1268,-61-6 412,-39-8 10,1 0 0,46 2-1,17 6 2300,-87 2-3207,0 3-4600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9:57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 7347,'0'0'6390,"-9"0"-5926,511 0 5368,-502 13-10011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29:57.8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4770,'0'0'0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0:01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 7956,'0'0'4967,"12"-5"-3937,7 4-621,0 0 0,-1 2 0,1 0 0,0 0 0,0 2-1,-1 0 1,29 10 0,25 3 330,-36-10-426,0-1-86,-1 2 0,1 1 1,61 24-1,-77-26 26,-10-5 2364,-9-1-2579,-1 0-38,1 0-6,-1 0 68,1 0-60,0 0 148,1 27-934,4-16 212,1 7-3411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0:14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72 9796,'0'0'1561,"17"3"-328,302 27 3054,312-24-1379,-361-8-1907,166 3-62,452-3-670,-617-18-115,28-1 95,-152 22 45,540-24 746,-660 20-1120,74-11 258,-88 12-438,-1-1 1,0 0-1,0-1 1,0 0-1,14-8 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0:43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9668,'0'0'4122,"2"19"-3762,11 307 1548,-13-318-1832,0-10-58,0-26-85,5-43-11,0 54 87,1 0-1,0 0 0,1 1 1,1 0-1,1 0 1,0 1-1,1 0 0,0 0 1,1 1-1,1 1 1,0 0-1,1 0 0,26-19 1,-36 30-17,1 0 0,0 0 1,-1 0-1,1 0 1,0 1-1,0 0 0,0-1 1,0 1-1,0 1 0,0-1 1,0 0-1,0 1 0,0 0 1,0 0-1,0 0 1,6 2-1,-7-1 10,0 0-1,0 0 1,0 1 0,0-1 0,-1 1 0,1-1-1,-1 1 1,1 0 0,-1 0 0,0 0-1,0 1 1,1-1 0,-2 0 0,1 1 0,0-1-1,0 1 1,-1 0 0,1 0 0,-1-1-1,0 1 1,1 5 0,3 17 54,-1 0 0,-1-1 0,-1 1 0,-2 1 0,-4 48 0,3-67-53,-9 120-1228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0:44.1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1 9828,'0'0'5011,"14"103"-3619,-35-50-639,0 2-529,3-2-128,5-5-48,4-5-16,1-7-32,-2-8-1505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58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26 944,'0'0'12510,"1"6"-11483,1 15-866,-1-1 0,-1 1 0,-1-1-1,-7 40 1,3-26-113,0 39-1,14-76-231,1-10 80,-1 0 0,0 0 0,-1-1 1,0 0-1,10-28 0,6-9-150,13-12 192,-32 56 53,-1 1 1,1 0-1,0 1 0,0-1 1,0 1-1,1 0 0,9-6 1,-14 10 8,-1 1 0,1 0 0,0-1 0,-1 1 0,1 0 0,-1-1 0,1 1 0,0 0 0,-1 0-1,1 0 1,0 0 0,-1 0 0,1 0 0,0 0 0,-1 0 0,1 0 0,0 0 0,-1 0 0,1 0 0,0 0 0,-1 0 0,1 0 0,0 1 0,-1-1 0,1 0 0,-1 1 0,1-1 0,0 0 0,-1 1 0,1-1 0,-1 1 0,1-1 0,-1 0 0,1 1 0,-1 0 0,0-1 0,1 1 0,-1-1 0,0 1-1,1-1 1,-1 1 0,0 0 0,1-1 0,-1 1 0,0 0 0,0-1 0,0 1 0,0 1 0,6 39 151,-6-34-97,3 167 236,-3-107-3825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0:44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1 290 8980,'0'0'7267,"128"-36"-7090,-48 29 63,4-4-160,-4 1-80,-59 7-1153</inkml:trace>
  <inkml:trace contextRef="#ctx0" brushRef="#br0" timeOffset="1">635 262 10325,'0'0'5215,"19"-1"-5046,-5 1-166,-6 0-4,0 0 0,0-1-1,0 1 1,0-1 0,0-1 0,0 0 0,0 0 0,-1 0 0,1-1 0,-1 0 0,1 0 0,-1-1-1,0 0 1,8-7 0,12-14-581,-1-1-1,37-50 1,15-16-317,-78 92 922,1-1 1,-1 1 0,0 0 0,0 0 0,0 0 0,0 0 0,0-1 0,0 1-1,1 0 1,-1 0 0,0 0 0,0 0 0,0 0 0,0 0 0,1-1-1,-1 1 1,0 0 0,0 0 0,0 0 0,1 0 0,-1 0 0,0 0-1,0 0 1,0 0 0,1 0 0,-1 0 0,0 0 0,0 0 0,0 0-1,1 0 1,-1 0 0,0 0 0,0 0 0,0 0 0,1 0 0,-1 0-1,0 1 1,0-1 0,0 0 0,0 0 0,1 0 0,-1 0 0,4 12 403,-3 21-141,-1-29-134,0 183 2356,0-63-7785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0:44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1 0,'0'0'13558,"6"122"-12101,-35-53 64,-3 5-609,-4 3-688,-1-10-176,3-9-48,24-47-3473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0:46.5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0 282 10677,'0'0'2422,"15"-13"-2939,218-208-89,-227 216 437,-3 1 117,1 0-1,0 0 1,0 1 0,0-1-1,0 1 1,1 0 0,-1 0-1,1 1 1,0-1 0,0 1-1,0 0 1,0 0 0,8-1-1,-12 3 55,0 0 0,0 0 0,-1 0-1,1 0 1,0 1 0,-1-1 0,1 0 0,0 1-1,-1-1 1,1 0 0,0 1 0,-1-1-1,1 1 1,0-1 0,-1 1 0,1-1-1,-1 1 1,1 0 0,-1-1 0,0 1-1,1-1 1,-1 1 0,0 0 0,1 0 0,-1-1-1,0 1 1,1 1 0,4 23 180,-4-19-104,10 128 1041,-11-106-792,1 1 0,1-1 0,2 0-1,1 0 1,1 0 0,17 45 0,7-18-1256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0:46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0 9124,'0'0'1713,"101"98"304,-86-10-576,-9 8-145,-6 9-287,0 5-241,-13 3-192,-20-1-240,-9-12-208,-9-9-80,-8-12 0,-14-9-48,39-63-2353,-6-7-3601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0:47.3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1 12518,'-52'112'608,"29"1"-432,10 7 80,9 4 192,4 3 305,0-1-113,6-4-288,17-9-176,3-10-144,13-12 0,10-8 0,1-23-32,-29-60-2241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0:53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429 1 7796,'0'0'3681,"-17"14"-3419,6-5-228,-7 6 32,1 0 1,0 0-1,1 2 0,1 0 1,-15 23-1,-9 20 161,3 2-1,2 1 1,-31 84 0,56-122-361,-24 62-854,-38 156 0,71-243 787,0 0 0,0 1 0,0-1 0,0 1 0,0-1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0:53.8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4658,'0'0'3618,"-14"100"-3554,14-38 752,0-5 225,0-8 111,15-11 33,14-8-385,15-15-496,13-13 32,24-2-224,18-35 0,12-16-112,-67 18-3185,-12 6-5763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0:54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775 1 592,'0'0'9591,"-15"15"-9180,-158 193 624,-220 294 454,214-261-2047,165-221-1405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0:54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0 8196,'0'0'560,"-46"114"128,31-51 561,9-10 480,6-8-289,0-9-623,27-3-273,20-7-176,16-9-208,12-9-64,7-8-80,10-15 112,3-23-128,-63 11-2353,-7 3-4162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0:55.0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384 1 8820,'0'0'3570,"-82"137"-2162,34-63-463,-3 5-321,-3 0-288,8 0-48,10-5-144,9-2-112,10-5 16,6-5-48,5-7 0,4-8-544,-2-13-1425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28:23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14 387 9588,'0'0'1025,"-2"14"-972,-2 8 37,1-12 454,1 0-1,1 1 0,0-1 1,0 19-1,1-28-589,0-4-266,19-334 2847,-19 333-2467,0-1 1,1 0 0,-1 1-1,1-1 1,0 1-1,1-1 1,-1 1 0,1-1-1,0 1 1,0 0-1,5-7 1,-5 8-63,1 1 1,0-1-1,0 1 1,0 0-1,0 0 0,0 0 1,0 0-1,1 1 1,-1-1-1,1 1 1,-1 0-1,1 0 0,0 0 1,-1 0-1,5 1 1,33-6-63,108-20 12,-122 20-1592,38-15-1,-46 12-2428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58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1 185 9636,'0'0'2972,"11"8"-2870,40 23-65,-48-30-28,-1 0 1,1 1-1,0-1 0,0 0 0,1 0 0,-1-1 1,0 1-1,0-1 0,0 1 0,0-1 0,1 0 1,-1 0-1,0-1 0,0 1 0,0-1 1,1 1-1,-1-1 0,0 0 0,0 0 0,0 0 1,0-1-1,0 1 0,-1-1 0,1 0 0,0 1 1,4-5-1,0-2-3,0 1 1,0-1-1,-1 0 0,0-1 1,-1 1-1,7-13 1,-9 13-125,1 0 0,-1-1 1,0 1-1,-1 0 1,1-1-1,-2 0 0,1 1 1,-2-1-1,1 0 1,-1 0-1,-1-13 0,0 21 144,1-1 0,-1 1-1,1-1 1,-1 1-1,0-1 1,1 1-1,-1 0 1,0-1 0,0 1-1,0 0 1,0 0-1,0-1 1,0 1 0,-1 0-1,1 0 1,0 0-1,-1 1 1,1-1 0,0 0-1,-1 0 1,1 1-1,-1-1 1,1 1-1,-1-1 1,1 1 0,-1 0-1,0-1 1,1 1-1,-1 0 1,1 0 0,-1 0-1,0 0 1,-1 1-1,0-1 123,-1 0-1,1 0 1,0 1 0,0-1-1,-1 1 1,1 0-1,0 0 1,0 0-1,0 0 1,0 0-1,0 1 1,0-1-1,0 1 1,0 0 0,-4 4-1,3 0-77,0 1-1,0 0 1,0 1-1,1-1 0,0 1 1,0 0-1,1-1 1,0 1-1,0 0 1,1 0-1,0 10 1,-1 6-45,2-1 1,5 40-1,-4-56-51,0 0 1,1 0-1,1 0 1,-1 0-1,1 0 1,0 0-1,0-1 1,1 0-1,0 1 1,0-1-1,1-1 1,-1 1-1,1-1 1,0 1-1,1-1 1,-1-1-1,1 1 0,0-1 1,0 0-1,1 0 1,10 4-1,-11-6-1108,1 1 0,0-1-1,-1 0 1,1-1 0,0 0 0,0 0-1,0 0 1,12-1 0,-7-2-3370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0:55.4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8372,'0'0'2177,"-2"120"-1105,2-36 369,0-8-321,10-14 65,7-13-241,6-12-431,13-13-17,16-17-352,20-7-144,20-52-16,15-36 0,-63 32-1649,-10-3-4049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1:00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434 1 7507,'0'0'6457,"-10"2"-5726,-31 7-352,31-6-126,18-2-98,129 3 521,215 32 0,314 28-66,-101-15-174,-457-33-411,-27-3 13,123 3 1,159-16 534,-401 3 98,-67-4 1,34-1-652,-117 1-27,-294 7 25,-4-1-9,282-7-7,-585 11-2,720-9 2,-13-2 27,0 4 1,1 3-1,-97 19 1,176-22-97,7 0 28,12 1-26,347-2-33,-348-1 95,749-79 77,-433 34-23,-50 15-64,309 6-1,-577 24 20,1 1-1,-1 0 0,1 0 1,-1 2-1,0 0 0,0 0 1,16 7-1,-30-10-4,0 0 1,0 0-1,-1 1 0,1-1 0,0 0 1,0 0-1,0 0 0,0 0 0,0 0 1,-1 0-1,1 1 0,0-1 0,0 0 1,0 0-1,0 0 0,0 0 0,0 1 1,0-1-1,-1 0 0,1 0 0,0 0 1,0 1-1,0-1 0,0 0 0,0 0 1,0 0-1,0 1 0,0-1 0,0 0 1,0 0-1,0 0 0,0 1 0,0-1 1,1 0-1,-1 0 0,0 0 0,0 0 1,0 1-1,0-1 0,0 0 0,0 0 1,0 0-1,0 0 0,1 1 0,-1-1 1,0 0-1,0 0 0,0 0 0,0 0 1,0 0-1,1 0 0,-1 1 0,0-1 1,0 0-1,0 0 0,1 0 0,-1 0 1,0 0-1,0 0 0,0 0 15,-23 6 31,-1 0 0,1-2-1,-44 3 1,35-4-37,-697 12-4,686-16-6,-398-25-86,71 3-61,1645 30 105,-1191-7 25,20-1-91,171 19 1,-292-19 60,1 0 1,-32 2-1,0 1 45,-376-20 19,131 2 20,-475 10 78,582 6 437,1320-15-584,-705 11-256,-369 4 13,-945 35 363,174 30 1011,698-62-906,31 1-197,389 0-47,-310-6 65,375-25 162,-39 2-1889,-580 32 1822,-193 34 0,74-5 1181,320-35-1197,-10 1-109,416-9 12,-263 2-16,-153 3-51,72 2-40,-108 0-93,1 1 0,-1 0-1,1 0 1,-1 1 0,0 0-1,0 1 1,0 0 0,0 0-1,12 8 1,-19-11 51,0 0 1,-1 1-1,1-1 1,0 1-1,-1-1 0,1 1 1,0-1-1,-1 1 1,1 0-1,-1-1 1,1 1-1,-1 0 0,1-1 1,-1 1-1,0 0 1,1 0-1,-1 0 0,0-1 1,1 1-1,-1 0 1,0 0-1,0 0 1,0-1-1,0 1 0,0 1 1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1:55.7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76 270 4466,'0'0'2791,"-12"-15"-1207,-48-70 1842,59 84-3289,1 1 0,0 0 1,-1-1-1,1 1 0,0-1 0,0 1 0,-1-1 1,1 1-1,0 0 0,0-1 0,0 1 1,0-1-1,0 1 0,0-1 0,0 1 0,0-1 1,0 1-1,0-1 0,0 1 0,0-1 0,0 1 1,0-1-1,0 1 0,0-1 0,1 1 0,-1-1 1,0 1-1,0-1 0,1 1 0,-1 0 1,0-1-1,0 1 0,1-1 0,-1 1 0,0 0 1,1-1-1,-1 1 0,1 0 0,-1-1 0,1 1 1,22-9-976,-16 7 1308,99-31 109,1 5 0,150-20 1,-103 31-207,177 3 0,147 49 182,-54 0-357,-395-34-198,573 3-9,-411-23 70,24 0-1,449 35-36,-198-13 58,-233-11 2949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1:26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362 322 5122,'0'0'9298,"-2"-5"-8060,2 4-1173,-1-1 0,0 0 1,0 1-1,0-1 0,0 1 1,0 0-1,0-1 0,0 1 0,0 0 1,-1 0-1,1-1 0,0 1 1,-1 0-1,1 0 0,-1 1 1,1-1-1,-1 0 0,0 0 0,1 1 1,-1-1-1,0 1 0,1-1 1,-1 1-1,0 0 0,1 0 0,-1 0 1,0 0-1,0 0 0,1 0 1,-1 0-1,0 0 0,0 1 1,1-1-1,-1 1 0,0-1 0,1 1 1,-3 1-1,-1 1-56,1 1 1,0 0-1,0 0 1,1 0-1,-1 0 1,1 0-1,0 1 0,0-1 1,-3 8-1,-22 50-1,25-54-9,-13 34 1,3 1 0,1 0 0,2 1 1,-6 74-1,6 180-27,10-289 27,0 1-3,0 0 1,1 0 0,1 0-1,-1 0 1,1 0 0,1 0-1,0-1 1,1 1 0,-1-1-1,2 0 1,-1 0 0,1 0-1,9 12 1,-9-16 1,0 1-1,0-1 1,1 0-1,-1 0 1,1-1-1,0 0 1,1 0 0,-1 0-1,1-1 1,-1 0-1,1 0 1,0 0-1,0-1 1,0 0-1,0-1 1,1 1 0,-1-1-1,0-1 1,8 1-1,-8-1 7,0-1 0,-1 1-1,1-1 1,-1 0 0,1 0 0,-1-1-1,0 0 1,1 0 0,-1-1-1,0 0 1,0 0 0,-1 0-1,1 0 1,-1-1 0,1 0 0,-1 0-1,0-1 1,-1 1 0,1-1-1,5-7 1,8-12 17,0 0 0,-1-1 0,-2 0 0,0-1 0,-2-1 0,-1 0 0,14-47 0,-4-6 34,17-121 0,-30 113-20,-3 0-1,-6-104 1,0 186-30,-1-1 0,1 1 0,-1 0 0,-1 0 0,1 0 0,-1 0 0,0 0 1,-1 0-1,1 0 0,-1 1 0,0-1 0,0 1 0,-1 0 0,0 0 0,0 0 0,0 0 0,0 1 0,-1-1 0,0 1 1,0 0-1,-6-3 0,1 1 1,0 1 0,0 0 0,0 1 1,-1 0-1,0 1 0,0 0 0,0 0 1,0 1-1,0 1 0,-22-1 0,25 3-16,-1 0-1,1 1 1,0 0-1,0 0 1,1 1-1,-1 0 1,0 0-1,1 0 1,0 1 0,-1 1-1,2-1 1,-1 1-1,-11 10 1,-2 4-1,0 1 1,-30 40 0,29-32-5,2 2-1,2 0 1,0 0-1,2 2 1,2 0-1,-17 56 1,21-41 1,3 0 0,2 1 0,2-1 0,4 55-1,-1-19 5,-1-46 3,-1 17 11,8 53 0,-6-92-8,2 1 0,0-1-1,1 0 1,0 0-1,2 0 1,-1-1-1,2 1 1,8 13-1,-13-25 1,0 1 0,1-1-1,-1 0 1,1 0 0,0 0 0,0 0-1,0-1 1,0 1 0,0-1-1,1 0 1,-1 0 0,1 0-1,-1 0 1,1-1 0,0 1-1,0-1 1,-1 0 0,1 0-1,0 0 1,0-1 0,0 1-1,0-1 1,0 0 0,0 0-1,0-1 1,6 0 0,-3-1-2,0 1 0,-1-1 0,1-1 0,0 1 0,-1-1 0,0 0 1,0-1-1,0 0 0,0 0 0,0 0 0,-1 0 0,1-1 0,-1 0 1,5-7-1,11-17 16,-1-1 1,-1-1-1,28-65 1,25-109 14,-56 141-5,-2-1 1,10-127-1,-16-133 45,-8 314-54,-1-1-1,0 0 0,0 1 0,-1-1 1,-1 1-1,0 0 0,-1 0 0,0 0 0,-5-11 1,6 17-8,1 1 1,-1 0 0,1 0-1,-1 0 1,0 0 0,-1 1-1,1-1 1,-1 1 0,1 0-1,-1 0 1,0 0 0,0 0-1,-1 1 1,1-1 0,0 1-1,-1 0 1,1 1 0,-1-1-1,0 1 1,1 0 0,-1 0-1,0 0 1,-9 0 0,5 1-19,-1 0 1,1 1-1,-16 2 1,21-1 7,0-1 1,0 0-1,1 1 1,-1 0-1,0 0 1,1 0-1,0 0 1,-1 1-1,1-1 1,0 1-1,-3 3 1,-39 46-8,2 2 1,2 2 0,3 1 0,2 2 0,3 2-1,-38 98 1,57-121 9,1 2 1,3-1-1,1 2 0,-6 69 0,10 164-66,6-250 68,1 0 0,1-1-1,1 1 1,12 38 0,-14-55-2,1 1 0,0-1 0,0 0 0,0 1 0,1-1 0,0-1 0,0 1 1,1-1-1,0 1 0,0-1 0,0-1 0,1 1 0,0-1 0,0 0 0,0 0 1,1-1-1,12 7 0,-10-8-1,-1-1 0,1 0 0,0 0 0,0-1 0,0 0 0,0-1 1,0 0-1,0 0 0,-1-1 0,1 0 0,0-1 0,0 1 0,-1-2 0,1 1 1,-1-2-1,1 1 0,-1-1 0,0 0 0,-1 0 0,1-1 0,7-6 0,4-8 10,-1 0-1,-1 0 0,-1-2 0,0 0 1,-2-1-1,23-46 0,-10 8 15,30-100 1,-37 81-37,-3-1 1,-3 0-1,-4-1 0,-4-1 1,-3 1-1,-8-86 0,4 144-2,-2 1-1,0-1 1,-11-32-1,12 47 20,0 1-1,0 0 1,-1 0-1,-1 0 1,1 0-1,-1 0 1,0 1-1,0 0 1,-1-1-1,0 2 1,0-1-1,0 0 1,-1 1-1,-7-5 1,12 9-25,0 0-1,0 1 1,0-1 0,0 1 0,-1-1 0,1 1 0,0-1 0,-1 1 0,1-1 0,0 1-1,-1 0 1,1 0 0,-3 0 0,4 0-186,-1 0 0,0 1 0,1-1 0,-1 0 0,1 0 0,-1 1 0,1-1 0,-4 5-1891,4-4 1891,0-1 0,-1 1 0,1-1 0,0 1-1,0 0 1,0-1 0,0 1 0,0-1 0,0 1 0,0 1 0,-3 17-7924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1:27.6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78 7475,'0'0'5286,"13"-1"-4998,96-6 719,110 7 0,-199 2-809,-24-1 562,-33-1-107,-334 0-325,670 0 25,-300 0-352,-32 1 30,-1-2 0,0-1 0,1-1 1,-40-11-1,65 9 228,16 0-228,20-2-93,-27 7 77,4-1-16,53-11-2,1 3-1,71-1 1,-130 10 134,-10-2-96,0 1 0,0 0 1,0 1-1,0 0 0,-12 2 1,-11 0-32,-103-2 49,135 0-93,22 0-204,-14 0 227,172 0 3,-157 2 357,-12 1-1437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1:28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6627,'0'0'5715,"8"0"-5331,35 4 26,-1 2 0,68 18 0,-81-17-330,-24-5-349,28 7 888,-32-8-832,0-1-1,0 0 1,0 1 0,0 0-1,0-1 1,0 1 0,0-1-1,0 1 1,-1 0-1,1 0 1,0-1 0,0 1-1,0 0 1,-1 0 0,1 0-1,0 0 1,-1 0 0,1 0-1,-1 0 1,0 0 0,1 0-1,-1 0 1,0 1 0,1 1-1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1:29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2017,'0'0'10357,"23"34"-9349,21-25-111,1-4-593,7-1-128,-2-4-64,-1 0-16,-1 0-96,-6 5-304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1:31.5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253 300 7796,'0'0'7595,"-12"10"-7374,4-3-211,1 1 0,-1 0-1,2 0 1,-1 0 0,1 1-1,0 0 1,1 0 0,0 1-1,0 0 1,1-1 0,1 1-1,-4 12 1,-19 83 69,5 2 0,5 1 0,4 1 0,2 155 0,11-257-76,-1 0 1,1 0 0,0 0-1,0 0 1,1 0 0,-1 0-1,2 0 1,-1-1 0,1 1-1,0-1 1,0 1 0,5 5-1,-5-9 1,-1 0-1,1 0 1,0 0-1,0-1 1,0 1-1,1-1 1,-1 0-1,1 0 1,-1 0-1,1 0 1,0 0-1,-1-1 1,1 0-1,0 0 1,0 0-1,0 0 1,0 0-1,0-1 1,0 0-1,0 0 1,0 0-1,5-1 1,-4 0 4,0 0 0,0-1 0,-1 1 0,1-1 0,0 0 1,-1-1-1,0 1 0,1-1 0,-1 0 0,0 0 0,0 0 0,-1 0 1,1-1-1,-1 1 0,5-7 0,8-11 56,23-40 1,-24 35-39,148-263 157,-147 255-169,-2-1-1,-1-1 1,-2 0-1,-1 0 1,-2-1-1,6-68 1,-12 65 2,-2-1 0,-1 1 0,-3 0 0,-8-43 0,9 70 0,0 0 0,-1 1 0,0-1-1,-1 1 1,0 0 0,-1 0 0,0 1 0,-1-1 0,0 1-1,-1 1 1,-1 0 0,1 0 0,-1 0 0,-1 1 0,0 1-1,-15-12 1,17 16 20,1 0 0,0 1 0,-1 0 0,0 0 0,0 0 0,0 1 0,0 0 0,0 1 0,0 0 0,-1 0 0,1 0 0,-9 2 0,11-1-15,0 1 1,0 0 0,0 0-1,0 0 1,0 1-1,0 0 1,0 0 0,1 0-1,-1 1 1,1 0 0,-1 0-1,1 1 1,0-1-1,0 1 1,0 0 0,-5 7-1,-9 13-20,2 0-1,1 2 1,1 0 0,1 1-1,1 0 1,-10 34-1,-43 178 12,49-150-15,3 1 0,5 1-1,2 114 1,8-195-3,-1 0 0,1 1 1,1-1-1,0 0 0,0-1 0,1 1 0,0 0 1,0-1-1,1 1 0,1-1 0,0 0 0,8 12 1,-10-17 4,1 0 1,-1 0-1,1 0 1,0 0-1,0-1 1,0 0-1,0 0 1,0 0-1,1 0 1,0-1-1,-1 1 1,1-1-1,0 0 1,0-1-1,0 1 1,0-1-1,1 0 1,-1 0-1,0-1 1,0 1-1,1-1 1,-1 0-1,0-1 1,0 1-1,9-3 1,-8 1 6,0 0 0,0-1 0,-1 0 0,1 1 0,-1-2 0,0 1 0,0-1 0,0 0 0,0 0 0,-1 0 0,9-10 0,5-8 24,19-32 0,-22 33-5,14-21-13,-2-2-1,-2 0 0,-2-2 1,-2-1-1,-2 0 0,-2-1 1,-2-1-1,-2-1 0,-3 0 1,-1 0-1,2-85 0,-11 113-10,2 4 4,-2 1 1,0-1-1,-1 0 0,-1 0 0,-1 1 1,0-1-1,-12-33 0,8 35 2,0 0 1,-2 0-1,0 1 1,0 0-1,-2 1 1,1 0-1,-15-14 1,18 22 2,1 1 0,-1-1 0,0 1 1,-1 0-1,1 1 0,-1-1 1,0 1-1,0 1 0,0 0 0,-1 0 1,1 1-1,-1-1 0,1 2 1,-1-1-1,-17 1 0,23 1-14,0 1 0,0 0 0,0-1-1,0 1 1,1 0 0,-1 1 0,0-1 0,1 0-1,-1 1 1,1-1 0,-1 1 0,1 0 0,-1 0-1,1 0 1,0 0 0,0 0 0,0 1 0,-2 3-1,-32 53-40,27-42 47,-21 41-4,3 1 0,3 2-1,2 0 1,3 2-1,3 0 1,2 1 0,3 0-1,3 1 1,1 109-1,7-139-14,-1 3 6,2 0 1,9 59 0,-9-87 8,1 0 0,1-1 0,-1 1 0,2-1 0,-1 0 0,1 0 0,1 0 0,0 0 0,0-1 0,0 1 0,1-1 0,0-1 0,1 1 0,0-1 0,8 6 0,-12-10 0,1 0-1,0-1 1,-1 0-1,1 1 0,0-1 1,0-1-1,0 1 1,0-1-1,1 1 0,-1-1 1,0 0-1,1-1 1,-1 1-1,0-1 0,1 0 1,-1 0-1,1 0 1,-1-1-1,0 1 0,1-1 1,-1 0-1,0 0 1,0-1-1,0 1 0,1-1 1,-2 0-1,1 0 1,0-1-1,0 1 1,-1-1-1,5-3 0,7-8 6,0-1 0,-1 0-1,-1-1 1,0 0 0,12-22 0,13-23 13,-3-1 0,-3-2 0,-2-1 1,-3-2-1,-3 0 0,-4-2 0,-2 0 1,-3-1-1,-3-1 0,-4 0 0,0-95 0,-7 153-7,-2 0 0,0 1 0,0-1 0,-1 0-1,-1 0 1,-4-13 0,5 22-4,1 0 0,-1 1 0,1-1 0,-1 1 0,0-1 1,0 1-1,-1 0 0,1 0 0,-1 0 0,0 0 0,1 0 0,-1 1 0,-1-1 0,1 1 1,0 0-1,0 0 0,-1 0 0,1 0 0,-1 0 0,0 1 0,1 0 0,-1 0 0,-7-2 0,10 3-125,1 0 0,-1 0 0,1 0 0,-1 1 0,0-1 0,1 0 0,-1 0 0,1 0 0,-1 0 0,1 1 0,-1-1 0,0 0 0,1 0 0,-1 1 0,1-1 0,-1 1 0,1-1 0,0 0 0,-1 1 0,1-1 0,-1 1 0,1-1 0,0 1 0,-1-1 0,1 1 0,0-1 0,0 1 0,-1-1 0,1 1 0,0-1 0,0 1 0,0 0 0,0-1 0,0 1 0,0-1 0,0 1 0,0 0 0,0-1 0,0 1 0,0-1 0,0 1 0,0 0 0,0-1 0,0 1 0,1 0 0,-1 4-1352,0 18-6887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1:32.1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0 8340,'0'0'6187,"8"3"-5998,8 3 19,1-1 1,-1-2-1,1 1 0,0-2 0,22 1 1,101-3 412,-63-2-456,-77 2-104,-306 0 379,231-5-408,74 5-50,12 0-92,329 0-922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1:33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8468,'0'0'7907,"132"0"-7250,-84 0-161,0 0-144,-6 0-80,-6 0-192,-5 0-16,-5 0-16,-3 0 0,-4 7-48,-19-2-1600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7:59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9 7283,'0'0'8153,"-19"-2"-7336,0-1-639,1 1-1,-24 1 1,40 1-164,-1 1 0,1 0 0,-1-1 0,0 1 0,1 0 0,0 0 0,-1 1 0,1-1 0,0 0 0,-1 1 0,1-1 0,0 1 0,0 0 0,0 0 0,1 0 0,-1 0 0,0 0 0,1 0 0,-1 0 0,1 1 0,0-1 0,-1 0 0,1 1 0,0-1 0,1 1 0,-2 4 0,-1 0 17,-2 7-11,0 1 1,1 0-1,1 0 1,0 0-1,1 1 1,1-1-1,0 1 1,1-1-1,3 26 1,-3-40-41,1 0 1,-1 0-1,0 0 1,1 0-1,-1 0 1,1 1-1,-1-1 1,1 0 0,-1 0-1,1 0 1,0 0-1,0 0 1,-1-1-1,1 1 1,0 0-1,0 0 1,0 0-1,0-1 1,0 1-1,0 0 1,0-1-1,0 1 1,0-1-1,0 1 1,0-1-1,1 0 1,-1 1-1,0-1 1,0 0-1,0 0 1,1 0-1,-1 0 1,0 0-1,0 0 1,0 0-1,0 0 1,1-1-1,1 1 1,1-1-114,0 0 0,0-1 0,0 1 1,-1-1-1,1 0 0,0 1 1,-1-2-1,1 1 0,-1 0 0,0-1 1,4-2-1,14-23-1056,0 0 1,-2-1-1,-1-1 1,26-60-1,-43 88 1172,6-14 4192,-11 68-2217,2-40-1902,1 0 0,0 0 0,1 1 0,1-1 0,-1 0 0,5 20 0,-4-30-54,0-1-1,0 1 0,0-1 1,0 1-1,0-1 0,0 1 0,1-1 1,-1 1-1,0-1 0,1 0 1,-1 0-1,1 0 0,-1 0 1,1 0-1,0 0 0,-1 0 0,1 0 1,0-1-1,0 1 0,-1-1 1,1 1-1,0-1 0,0 0 0,3 1 1,-1-1-43,0 0 1,1 0 0,-1 0 0,0 0-1,0-1 1,0 1 0,0-1-1,1 0 1,-1 0 0,6-3 0,0-3-139,0 0 1,-1-1 0,0 0 0,0 0 0,-1-1-1,0 0 1,9-13 0,32-34 46,-47 76 2229,-2 2-1893,6 41 1,-5-58-199,0 1 1,0-1-1,0 1 0,1-1 0,0 1 1,0-1-1,0 0 0,1 0 0,0 0 1,0 0-1,0 0 0,7 7 0,-8-11-20,-1 0 0,0 0 0,0 0 0,0-1 0,1 1 0,-1-1 0,0 1 0,1-1 0,-1 1 0,0-1 0,1 0 0,-1 1 0,1-1 0,-1 0 0,0 0 0,1 0 0,-1 0 0,1 0 0,-1-1 0,0 1 0,1 0 0,-1-1 0,1 1 0,-1-1 0,0 1 0,1-1-1,-1 1 1,0-1 0,0 0 0,0 0 0,0 0 0,0 0 0,1 0 0,-2 0 0,3-1 0,4-6-4,0 1 0,-1-2 0,10-14-1,-10 15 29,-3 3-2,9-13 3,1 1 1,0 0 0,20-18 0,-27 30-10,0 0 0,0 0 1,0 1-1,0 0 1,1 0-1,0 1 0,0 0 1,0 0-1,0 1 1,0 0-1,0 0 0,1 0 1,8 0-1,54 0-1337,-54 2-1977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1:35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4818,'0'0'5584,"4"30"-4613,-2 182-511,-4-114-352,-4-52-72,3-31 18,1-34 153,2 6-212,0 0 1,1-1-1,0 1 1,1 0-1,1 0 1,0 0-1,1 1 1,8-20 0,-3 13-5,0 0 0,1 0 0,2 1 0,-1 0 0,2 1 0,23-24 0,-29 34 10,0 0-1,1 1 1,0 0 0,0 1-1,1-1 1,-1 1-1,1 1 1,0 0-1,0 0 1,1 1-1,-1 0 1,1 1-1,0 0 1,-1 0-1,1 1 1,12 0-1,-19 1 13,0 0 1,0 0-1,0 0 0,0 1 0,0-1 0,0 1 1,0-1-1,-1 1 0,1 0 0,0 0 0,0 1 0,-1-1 1,1 0-1,0 1 0,-1 0 0,3 1 0,-2 1 10,0 0 0,0 0 0,0 1 0,0-1-1,-1 0 1,1 1 0,-1 0 0,2 9 0,5 15 56,-1 0 0,-2 0 1,-1 1-1,1 42 0,-8 124 0,-10-82-33,0 16-58,11 105 39,0-232-25,1 1 1,0-1-1,1 0 0,-1 1 0,1-1 1,-1 0-1,1 1 0,0-1 0,0 0 1,1 0-1,-1 0 0,1 0 1,-1 0-1,1 0 0,0 0 0,0-1 1,0 1-1,1 0 0,3 3 1,-3-4 4,1-1 0,-1 1 0,1-1 0,-1 1 0,1-1 0,-1 0 0,1 0 0,0-1 0,-1 1 0,1-1 0,0 0 0,-1 0 0,1 0 0,0 0 0,3-1 0,6-2 24,0 0 1,-1 0-1,1-2 0,-1 1 1,0-2-1,-1 1 1,1-2-1,20-14 0,0-5-285,-1-2 0,-2-2 0,39-48 0,-51 50-3940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1:38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11 1056,'0'0'13108,"-12"-1"-12137,4 0-841,-28-3 100,32 3-199,6 0-10,23 1-12,145-2 730,217 6 201,-366-3-937,-1 1 0,0 1 1,22 6-1,-42-9-90,0-1 0,1 1 0,-1 1 0,0-1 0,0 0 0,1 0 0,-1 0 1,0 0-1,0 0 0,1 0 0,-1 0 0,0 0 0,0 0 0,1 0 0,-1 0 0,0 1 0,0-1 0,2 2-869,-2-2 869,0 0 0,0 1 1,0-1-1,0 0 0,0 0 0,0 1 0,0-1 0,0 0 0,0 1 0,-8 6-2540,-12 1-1086,-3-3-729,1-2 1638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1:39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4 1201,'0'0'9609,"-7"-1"-8875,4 0-730,1 1-1,-1-1 1,1 1-1,-1 0 1,1-1 0,-1 1-1,1 0 1,-1 0 0,1 1-1,-1-1 1,1 0-1,-6 2 1,13 3-94,28 50 156,56 101 757,-47-71-416,-3 2-1,-4 1 1,34 132 0,-68-217-418,0 3 24,0 0 0,1 0 1,0 0-1,0-1 0,4 10 0,-5-14-31,-1 0 0,1-1-1,0 1 1,-1 0-1,1 0 1,0-1 0,-1 1-1,1 0 1,0-1-1,0 1 1,-1-1-1,1 1 1,0-1 0,0 1-1,0-1 1,0 1-1,0-1 1,0 0 0,0 0-1,0 1 1,0-1-1,0 0 1,0 0-1,0 0 1,0 0 0,0 0-1,0 0 1,0 0-1,0-1 1,0 1 0,0 0-1,0 0 1,-1-1-1,1 1 1,0-1-1,0 1 1,0-1 0,0 1-1,0-1 1,-1 1-1,1-1 1,0 0 0,0 1-1,0-2 1,8-8-44,0 0 0,-1 0 0,0 0 1,-1-1-1,0 0 0,7-17 0,4-4 73,271-470 541,-286 496 1049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1:46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4 7716,'0'0'5647,"-4"-2"-5174,4 2-462,-1 0 0,0-1 1,1 1-1,-1 0 1,0 0-1,1-1 0,-1 1 1,0 0-1,0 0 0,1 0 1,-1 0-1,0 0 0,0 0 1,1 0-1,-1 0 1,0 0-1,0 1 0,1-1 1,-1 0-1,0 0 0,0 1 1,1-1-1,-1 0 0,0 1 1,1-1-1,-1 1 1,-16 21 122,-6 42-89,19-50-24,-9 27-13,3 1 1,1 0 0,2 1 0,2 0-1,2 0 1,3 62 0,0-103-11,0 0 1,1 0 0,-1 0-1,1 0 1,-1 0-1,1 0 1,0 0-1,0 0 1,0-1 0,0 1-1,0 0 1,0 0-1,0-1 1,1 1-1,-1-1 1,1 1-1,-1-1 1,1 0 0,-1 1-1,1-1 1,0 0-1,0 0 1,0 0-1,-1-1 1,1 1-1,0 0 1,0-1 0,0 1-1,0-1 1,0 1-1,0-1 1,0 0-1,0 0 1,0 0-1,0 0 1,3-1 0,1 1 14,0 0 1,0-1 0,-1 0 0,1 0-1,0-1 1,-1 1 0,1-1 0,-1-1-1,0 1 1,0-1 0,0 0 0,5-3-1,11-13 128,-1 0-1,-1-2 0,28-39 0,-37 46-114,0-1-1,-2 0 0,0-1 0,0 1 1,-1-2-1,-1 1 0,4-21 0,-6-19 70,-5 42-83,1 13-11,0 0 0,0 1 0,0-1 1,0 0-1,0 0 0,-1 0 0,1 0 0,0 1 0,-1-1 1,1 0-1,0 0 0,-1 1 0,1-1 0,-1 0 0,0 0 0,1 1 1,-1-1-1,1 1 0,-1-1 0,0 0 0,1 1 0,-1-1 0,0 1 1,0 0-1,-1-1 0,-27-6-1091,20 7 37,1 0 0,-1 1 0,1 0 0,-14 2-1,4 10-2769,3 2-643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1:46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7684,'0'0'8804,"40"8"-7908,-6-8-448,2 0-272,2 0-80,3 0-32,1 0-64,-29 0-944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1:47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1 2033,'0'0'3289,"1"19"-1979,0 143 1636,-3-133-2677,-1 0 1,-2 1 0,-1-1-1,-1-1 1,-13 32-1,14-40-211,4-43-9694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1:47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71 7123,'0'0'3935,"8"5"-3350,-2 0-407,1 0 1,-1 1 0,0-1 0,0 1-1,-1 1 1,0-1 0,0 1 0,5 8-1,-3-3-116,0 0 0,1 0 0,0-1 0,1 0 0,1 0 0,0-1 0,13 11 0,-19-18-88,1 1 1,0-1-1,-1 0 1,1-1-1,0 1 1,0-1-1,0 0 1,1 0-1,-1 0 0,0-1 1,1 0-1,-1 0 1,1 0-1,-1-1 1,1 0-1,-1 0 1,1 0-1,-1-1 0,1 0 1,-1 0-1,10-3 1,-9 1-118,0 0 0,0 0 0,0-1 1,0 0-1,-1 0 0,1-1 0,-1 1 0,0-1 1,-1 0-1,6-7 0,41-64-720,-40 59 597,9-18-31,-12 20 267,2 0-1,-1 0 1,18-19-1,-27 34 31,0 0-1,0 0 1,0 0-1,0-1 1,0 1-1,0 0 1,0 0 0,0 0-1,0 0 1,0 0-1,1 0 1,-1 0-1,0 0 1,0 0 0,0 0-1,0 0 1,0 0-1,0 0 1,0 0-1,0-1 1,0 1 0,1 0-1,-1 0 1,0 0-1,0 0 1,0 0 0,0 0-1,0 0 1,0 0-1,0 0 1,1 0-1,-1 0 1,0 1 0,0-1-1,0 0 1,0 0-1,0 0 1,0 0-1,0 0 1,0 0 0,0 0-1,1 0 1,-1 0-1,0 0 1,0 0-1,0 0 1,0 0 0,0 0-1,0 0 1,0 1-1,0-1 1,0 0 0,0 0-1,0 0 1,0 0-1,0 0 1,0 0-1,0 0 1,0 0 0,0 1-1,0-1 1,0 0-1,0 0 1,0 0-1,0 0 1,0 0 0,0 0-1,0 1 1,1 10 39,-1-6-9,-1 72 1380,-11 85 0,7-110-1467,2 58-1,4-99-1631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1:48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8084,'0'0'6259,"63"-19"-5555,-31 17-176,3 2-320,-1 0-176,-2 0 64,-3 0-96,-8 0-480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1:49.4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361 33 96,'0'0'12825,"-22"-5"-11825,-76-14-197,74 15-460,1 1-1,-1 2 1,-36 1-1,19 1 252,40-1-576,-1 0 1,1 0 0,0 0 0,0 0-1,0 0 1,-1 0 0,1 0 0,0 0-1,0 1 1,0-1 0,-1 0 0,1 1-1,0-1 1,0 1 0,0-1 0,0 1-1,0-1 1,0 1 0,0 0 0,0 0-1,0 0 1,-1 1 0,1 0-3,0 1 1,1-1 0,-1 1 0,1-1-1,-1 1 1,1-1 0,0 1 0,0-1-1,0 5 1,1 4-36,-1 4 24,0-1 0,1 0 1,1 1-1,0-1 0,1 0 1,1 0-1,0 0 0,1-1 1,8 17-1,-2-8 0,15 33 38,-24-52-38,-1 1 1,0 0 0,0 0 0,0 0 0,0 1-1,-1-1 1,1 0 0,-1 0 0,0 0 0,-1 0 0,0 7-1,0-10 10,0 1 0,0-1-1,0 1 1,0-1 0,-1 1-1,1-1 1,0 0 0,-1 1 0,1-1-1,-1 0 1,1 0 0,-1 0-1,0 0 1,1 0 0,-1-1-1,0 1 1,0 0 0,0-1-1,1 1 1,-1-1 0,0 0 0,-4 1-1,-46 2 144,48-3-152,-1 0-671,-11 0 1996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1:49.9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0 8964,'0'0'5026,"-2"17"-4332,-9 39-267,-23 69 0,26-101-348,2 1 0,-4 28 0,7-11-6231,6-92 79,5-4 3808,2-16 1220,-5 11 805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8:00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0 388 13814,'0'0'1297,"22"7"-1078,-8-2-223,-7-2 5,1 0 0,-1-1 0,1 0 0,0 0 1,0 0-1,12 0 0,-17-2 3,1-1 1,-1 1-1,0-1 0,1 1 1,-1-1-1,0 0 0,0 0 1,0 0-1,0-1 1,0 1-1,0-1 0,0 1 1,0-1-1,0 0 1,-1 0-1,1-1 0,-1 1 1,1 0-1,-1-1 1,0 0-1,0 1 0,0-1 1,1-3-1,19-33-245,-2 0-1,-2-2 1,-1 0-1,-3-1 1,12-50-1,-24 80 158,0 0-1,0 0 0,-1-17 1,-1 28 99,0 1 0,0-1 0,-1 0 0,1 1 0,0-1 0,0 0 0,-1 0 0,1 1 1,-1-1-1,1 1 0,0-1 0,-1 0 0,1 1 0,-1-1 0,0 1 0,1-1 0,-1 1 1,1 0-1,-1-1 0,0 1 0,1-1 0,-1 1 0,0 0 0,1 0 0,-1-1 0,0 1 0,0 0 1,1 0-1,-1 0 0,0 0 0,0 0 0,1 0 0,-1 0 0,0 0 0,0 0 0,0 0 1,-1 0 55,0 1 1,0-1 0,0 0 0,0 1 0,0-1 0,0 1 0,0-1 0,1 1 0,-1 0 0,0 0 0,0 0 0,1 0 0,-1 0 0,1 0 0,-1 0 0,-1 2 0,-2 4 3,1 0 0,-1 1 0,2-1 0,-1 1 0,1 0 0,0 0 0,-2 10 1,-11 66-70,10-49 38,-29 190-785,-8 316 1,46-588 568,2 1 1,2 0-1,14-49 0,-1-1 117,-17 71 954,3 37-429,-2-6-453,0-1 0,1 0-1,0 0 1,0-1 0,0 1 0,0-1 0,1 0 0,-1-1-1,1 1 1,0-1 0,0 0 0,1 0 0,-1-1 0,1 0-1,-1 0 1,1-1 0,-1 1 0,1-1 0,8 0-1,0-1-119,0 0-1,0 0 0,0-2 0,0 0 1,0 0-1,0-2 0,24-8 0,-11 1-465,-14 5 360,0 1 0,0 0 1,0 1-1,0 0 0,1 1 1,18-2-1,-32 7 252,0-1 0,-1 0-1,1 0 1,-1 1 0,0-1-1,1 0 1,-1 1 0,0-1 0,0 0-1,0 1 1,0-1 0,0 0-1,0 1 1,-1 1 0,1 0 135,0 17 750,-1-11-743,1 0 1,0 0 0,0 0-1,3 13 1,-3-20-185,1 0 0,-1 0 0,1-1 0,0 1 1,0 0-1,-1 0 0,1 0 0,0-1 0,1 1 1,-1 0-1,0-1 0,0 1 0,1-1 0,-1 0 0,1 1 1,-1-1-1,1 0 0,-1 0 0,1 0 0,0 0 0,0 0 1,-1 0-1,1 0 0,0-1 0,3 2 0,2-1-235,0 0 0,0-1 0,0 0 0,0 0 0,0 0 0,0-1 0,0 0 0,0 0 0,0 0 0,0-1 0,0-1 0,0 1 0,-1-1 0,11-5 0,-7 2-417,-1 0-1,0-1 0,0 0 1,-1 0-1,1 0 0,-1-1 1,-1-1-1,12-16 0,-12 5 579,-3-24 10541,-3 71-10359,0-11 11,-1-6-70,1-1-1,0 1 1,4 18 0,-4-26-51,-1-1-1,1 1 1,-1 0 0,1-1-1,0 1 1,0-1 0,-1 1 0,1 0-1,0-1 1,0 0 0,1 1-1,-1-1 1,0 0 0,0 1 0,1-1-1,-1 0 1,0 0 0,1 0-1,0 0 1,-1 0 0,1-1-1,-1 1 1,1 0 0,0-1 0,-1 1-1,1-1 1,3 1 0,-2-1-25,1 0-1,0 0 1,0-1 0,-1 1 0,1-1 0,0 1 0,0-1 0,-1-1-1,1 1 1,-1 0 0,1-1 0,5-3 0,33-31-21,-38 31 48,0 1-1,0 0 1,0 0-1,0 0 1,1 0-1,-1 1 0,1 0 1,0 0-1,0 0 1,0 0-1,1 1 1,-1 0-1,0 0 1,1 1-1,0-1 0,10 0 1,-13 1-5,-1 1 0,1 0 0,-1 0 0,1 1 1,-1-1-1,1 0 0,-1 1 0,1 0 0,-1-1 0,0 1 0,1 0 0,-1 0 1,0 1-1,0-1 0,0 0 0,4 3 0,-4 0 2,1 0 0,0 0 0,-1-1-1,1 2 1,-1-1 0,-1 0 0,1 0 0,1 6-1,2 5-65,0-1-1,1 0 0,1 0 0,0-1 0,15 21 0,-14-27-2313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1:50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25 133 7491,'-25'-55'7188,"140"-10"-6852,-73 58-176,4 2-32,-4 5-96,-4 0-16,-9 0-16,-7 3 0,-10 18-1489,-12 8-2080,0 7 783,-17-19-2160,-10-1 2801</inkml:trace>
  <inkml:trace contextRef="#ctx0" brushRef="#br0" timeOffset="1">44 259 352,'0'0'13686,"67"12"-13317,-19-17-161,-4 5-144,-6 0-16,-8 0-48,-14 13-2241,-16-1-3010,-2 6-751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1:50.7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1 400,'0'0'14743,"97"19"-14567,-35-19-48,1 0-64,0-4-64,-8-2-384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1:51.1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0 9668,'0'0'5072,"-21"24"-4714,4-5-296,4-5-33,1-1 0,0 2 0,0-1 1,2 2-1,0 0 0,1 0 1,0 0-1,1 1 0,-7 25 0,4-3 107,3 0 1,1 0-1,1 1 0,1 57 0,5-95-130,0 0 0,0 0 0,0 0 0,0 0 0,0 0 0,0 0 0,1 0 0,-1 1 0,1-1 0,-1-1 0,1 1 0,0 0 0,0 0 0,0 0 0,0 0 0,0-1 0,0 1 0,1 0 0,-1-1 0,0 1 1,1-1-1,-1 1 0,1-1 0,0 0 0,2 2 0,1-2 3,-1 1 0,0-1 0,1 0 1,-1 0-1,1-1 0,-1 0 0,1 0 1,0 0-1,-1 0 0,10-2 1,-7 0 23,0 0 1,0 0 0,0-1 0,0 0 0,0-1 0,-1 1 0,0-1 0,1 0 0,-1-1-1,-1 0 1,1 0 0,-1 0 0,0 0 0,0-1 0,6-8 0,6-11 118,-1 0-1,19-40 1,-29 52-116,0-1-1,-1 1 1,0-2 0,-1 1-1,0 0 1,-2-1-1,1 1 1,-1-29-1,-2 41-106,0 0 1,0 0-1,0 1 0,0-1 0,0 0 0,0 1 0,-1-1 0,1 0 0,0 1 0,-1-1 0,0 0 0,1 1 0,-1-1 0,0 1 0,0-1 0,0 1 0,0 0 0,0-1 0,0 1 0,0 0 0,0 0 0,-1-1 0,-1 0 0,0 1-416,1 0-1,-1 0 1,1 0-1,-1 0 0,0 1 1,1-1-1,-1 1 1,0-1-1,-4 1 0,-17 0-5584</inkml:trace>
  <inkml:trace contextRef="#ctx0" brushRef="#br0" timeOffset="1">12 248 10997,'0'0'4674,"130"19"-3905,-76-19-577,-1 0-112,-36 0-80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5:42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184 225 32,'0'0'163,"-13"8"-134,-44 26 6,53-31 66,1-1 1,-1 0 0,1 0-1,-1-1 1,0 1 0,1-1-1,-1 0 1,0 0 0,0 0-1,0 0 1,0-1 0,0 1-1,0-1 1,0 0 0,0 0-1,0-1 1,0 1 0,-7-3-1,10 3-126,1 0 0,0-1 0,-1 1 0,1 0 0,0 0 0,-1-1-1,1 1 1,0 0 0,-1-1 0,1 1 0,0-1 0,0 1 0,-1 0 0,1-1 0,0 1-1,0-1 1,0 1 0,-1 0 0,1-1 0,0 1 0,0-1 0,0 1 0,0-1-1,0 1 1,0-1 0,0 0 122,0 1-1,0-1 1,0 1-1,0 0 1,0-1 0,0 1-1,0 0 1,0-1-1,0 1 1,0-1-1,0 1 1,0 0 0,0-1-1,-1 1 1,1 0-1,0-1 1,0 1-1,0 0 1,-1-1 0,1 1-1,0 0 1,0 0-1,-1-1 1,1 1-1,0 0 1,-1 0 0,1-1-1,0 1 1,-1 0-1,1 0 1,0 0-1,-1 0 1,1 0 0,0 0-1,-22 11 9247,35-15-6076,-1-1-4672,22-14 1526,194-97 581,-184 98-619,0 1 0,2 2 0,65-13 0,32 6 153,170-4 0,64 24 14,-196 4-201,-106 1-19,112 21 0,-161-20-28,24 6 43,-1 1 1,82 32 0,87 53 59,-167-69-91,93 68 0,-52-31 78,-65-54 196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5:43.8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32 376 11125,'-1'14'-15,"-14"93"-16,0 194 0,15-298 26,0-1 0,0 1 0,0 0 0,0-1 0,1 1 0,-1-1 0,1 1 0,0 0-1,0-1 1,0 1 0,0-1 0,0 0 0,1 1 0,-1-1 0,1 0 0,-1 0 0,1 0 0,0 0 0,0 0 0,0 0 0,0-1 0,0 1 0,0 0 0,0-1 0,1 0 0,-1 1 0,1-1 0,-1 0 0,1 0 0,-1-1 0,1 1 0,4 0 0,-1 0 4,0-1 0,1 0-1,-1 0 1,0-1 0,1 0 0,-1 0 0,0-1 0,0 1 0,0-1 0,0 0 0,0-1 0,0 0-1,7-4 1,28-21 194,-2-3-1,43-40 0,-3 1 5,345-265 409,13 42-4099,-416 281-637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6:27.7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6:30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114 206 9636,'0'0'758,"-17"-4"621,-52-10 203,68 14-1506,-1 0-1,1 0 0,0 0 0,0 0 0,0 0 0,-1 0 1,1-1-1,0 1 0,0-1 0,0 1 0,0-1 1,0 1-1,0-1 0,0 1 0,0-1 0,0 0 0,0 0 1,0 1-1,0-1 0,1 0 0,-1 0 0,0 0 0,0 0 1,1 0-1,-1 0 0,1 0 0,-1 0 0,0-3 1,1 3-51,1 0 0,-1-1 0,1 1 0,-1 0 0,1 0 0,0-1 0,-1 1 0,1 0 0,0 0 0,0 0 0,0 0 0,0 0 0,0 0 0,0 0 0,0 0 0,0 0 0,1 0 0,18-12-6,0 2 0,1 0 1,0 1-1,0 1 0,44-12 0,-15 9 16,85-9-1,-50 16 2,-51 5 4,-26 1 7,-10 0 25,-126 32 44,50-11-73,-113 15 1,177-35 17,8-2 12,19-4-178,88-32 90,-71 24-24,0 0 0,1 3 0,0 0-1,61-8 1,-58 17-433,-34 0 464,0 0-1,0 0 0,0 0 1,0 0-1,0 0 1,0 0-1,0 0 1,0 1-1,0-1 1,0 0-1,0 0 1,0 0-1,0 0 1,0 0-1,0 0 1,0 0-1,0 1 1,0-1-1,0 0 1,0 0-1,0 0 0,0 0 1,0 0-1,0 0 1,0 1-1,0-1 1,0 0-1,0 0 1,0 0-1,0 0 1,0 0-1,0 0 1,0 0-1,0 0 1,0 0-1,1 1 1,-1-1-1,0 0 1,0 0-1,0 0 0,0 0 1,0 0-1,0 0 1,0 0-1,0 0 1,1 0-1,-1 0 1,0 0-1,0 0 1,0 0-1,0 0 1,0 0-1,0 0 1,1 0-1,-1 0 1,0 0-1,-49 18-290,37-14 441,-14 4-17,0 0 0,-1-2 0,0 0-1,-46 2 1,76-9-132,-1 1 1,1-1-1,-1 1 0,0-1 0,1 0 0,-1 0 1,0 0-1,0 0 0,0-1 0,3-1 0,9-6 18,14-5-6,0 0-1,1 2 0,1 1 0,50-11 1,-82 23 0,-82 13 131,34 2-98,25-7 78,-1-2 1,1 0 0,-34 3-1,54-9 4,13-2-139,-1 0 0,0 0-1,1-1 1,-1 0-1,0 0 1,0-1 0,0 0-1,8-4 1,-9 3 31,1 1 0,1 0 1,-1 0-1,0 0 0,1 1 0,-1 0 1,1 1-1,9-1 147,-38 2 777,-1 1-715,0 1 0,-33 8 0,31-5-62,0-1 0,-40 2 0,63-6-189,2-1-308,0 1 335,-1 0-1,1-1 0,0 1 1,-1 0-1,1 0 0,-1 0 1,1 0-1,0 0 0,-1 0 1,1 0-1,-1 0 1,1 0-1,-1 0 0,1 0 1,0 0-1,-1 0 0,1 1 1,-1-1-1,1 0 1,-1 0-1,1 1 0,-1-1 1,2 1-1,14 7-27,-9-4-246,44 32-925,-21-6-4223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6:33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249 54 8964,'0'0'5933,"13"-5"-5874,23-7 61,-1 2-1,1 1 1,1 1-1,37-2 1,-121 13 73,-89 17 1,46-5-168,-116 9 996,248-29-956,69-16-1,-73 13-734,0 0 0,75-3 1,-128 25 294,-19 8 613,0-2 1,-2-2-1,-1-1 0,0-2 0,-51 14 0,234-83-49,-119 42-90,1 1 1,45-12-1,-98 29 18,1 2 0,-32 12 0,-34 12 860,90-32-974,0 0 0,-1 0 0,1 0 0,0 1 1,0-1-1,0 0 0,0 0 0,0 0 0,0 0 1,-1 1-1,1-1 0,0 0 0,0 0 0,0 0 0,0 1 1,0-1-1,0 0 0,0 0 0,0 0 0,0 1 1,0-1-1,0 0 0,0 0 0,0 0 0,0 1 1,0-1-1,0 0 0,0 0 0,0 0 0,0 1 1,0-1-1,1 0 0,-1 0 0,0 0 0,0 1 1,0-1-1,0 0 0,0 0 0,0 0 0,1 0 0,-1 0 1,0 1-1,0-1 0,0 0 0,1 0 0,9 13-91,-5-7 6,-2-3-82,0 0-187,-1 0 0,1 0 0,-1 1 0,0-1 0,0 1 0,-1-1 0,1 1 0,0 0 0,0 5 0,1 11-5909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7:31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9925,'0'0'2830,"13"8"-2715,19 10-72,1-2-1,0-2 1,55 17 0,-28-15-12,-32-10-6,0 1 0,-1 2 0,35 15-1,-60-23-20,-1-1-1,1 1 0,-1 0 0,1 0 0,-1 0 1,0 0-1,0 0 0,1 0 0,-1 0 0,0 0 0,0 0 1,0 1-1,0-1 0,0 0 0,0 1 0,-1-1 1,1 0-1,0 1 0,-1-1 0,1 1 0,-1 0 1,1 2-1,-1-2 8,0 1 0,-1-1 0,1 0 1,-1 1-1,1-1 0,-1 0 0,0 0 1,0 1-1,0-1 0,0 0 0,0 0 0,0 0 1,-3 3-1,-3 4 33,-1-1 1,-1 1 0,0-1-1,-17 11 1,-63 37 48,60-39-74,0 0 1,2 2-1,-35 30 1,62-49-96,-1 1 0,0 0 0,1-1 0,-1 1 0,0-1 0,1 1 0,-1 0 0,1-1 0,-1 1 0,1 0 0,0 0 0,-1 0 0,1-1 0,0 1 0,-1 0 0,1 0 0,0 0 0,0 1 0,0-1-76,0-1-1,1 1 1,-1-1-1,0 0 1,1 1-1,-1-1 1,0 1-1,1-1 0,-1 0 1,1 1-1,-1-1 1,1 0-1,-1 0 1,1 1-1,-1-1 1,1 0-1,-1 0 1,1 0-1,-1 0 1,1 0-1,-1 0 1,1 1-1,-1-1 1,1 0-1,-1-1 1,1 1-1,0 0 0,0 0 1,18 0-3423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7:31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0 10309,'0'0'2379,"22"16"-2082,72 52 41,-85-61-270,0 0 0,0 1 0,0 1 0,-1-1 0,0 2 0,0-1 0,-1 1 0,-1 0 0,0 0 0,0 1 0,6 15 0,-10-20-36,-1-1 1,1 1-1,-1 0 1,-1-1 0,1 1-1,-1 0 1,0 0 0,0 0-1,-1-1 1,1 1 0,-1 0-1,-1 0 1,1-1 0,-1 1-1,0-1 1,0 1 0,0-1-1,-1 0 1,0 0 0,0 0-1,0 0 1,-5 4-1,-8 8-75,-1 0 0,0-2 0,-1 0 0,-1-1 0,0-1 0,-1-1 0,0-1 0,-1 0 0,0-2 0,-1 0 0,0-1 0,0-2 0,-26 5 0,20-10-3234,10-6-2275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8:01.2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9 7860,'0'0'3121,"-1"-9"-3201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5:55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7110 530 6771,'0'0'4664,"-20"-1"-4240,-62-7-75,75 7-222,1 0-1,-1 0 0,1-1 1,-1 0-1,1 0 1,0-1-1,0 0 0,0 0 1,0 0-1,-8-7 1,-10-5 192,-84-35 1135,-197-64 0,288 108-1424,-129-35 113,-257-39 0,394 79-138,-982-93 456,522 58-243,-126-3 394,-223 29 39,-317 7-488,917 3-129,27 8 1,-220 40 0,349-40-17,9-1-34,0 3-1,1 1 0,0 3 1,1 3-1,1 1 0,1 3 0,-75 42 1,70-30 18,2 3 0,-80 72 0,103-81 1,2 1-1,1 2 1,2 1-1,1 0 1,-30 55-1,33-47-9,1 0 1,2 2-1,2 0 0,2 1 0,2 1 0,1-1 1,2 2-1,3-1 0,1 1 0,2 51 0,3-87 2,1 1 0,0-1-1,0-1 1,1 1 0,0 0 0,0-1-1,0 1 1,1-1 0,1 0-1,-1 0 1,1 0 0,0-1-1,1 0 1,-1 0 0,1 0-1,0-1 1,12 9 0,13 7-18,0-2 1,54 26-1,-69-37 21,78 37 2,1-4-1,2-3 0,1-5 1,197 38-1,123-28-24,3-27-25,-100-6 32,733-2-3,-687-23-21,29 0 4,763 25 75,-282-9-21,-305-19 9,116-1 67,47 27-156,-722-8 65,22 2 18,1-2 0,62-8 1,-87 6-15,0 0 1,0-1 0,0-1-1,-1 0 1,1 0-1,-1-1 1,0 0-1,0-1 1,0 0-1,-1 0 1,0-1 0,14-14-1,-11 7 3,-1 0-1,0-1 1,-1 0 0,-1-1-1,0 1 1,-1-2 0,-1 1-1,-1-1 1,0 0 0,-1-1-1,-1 1 1,-1-1 0,2-20-1,-3 9 4,-1 0 0,-1 1 0,-1-1 0,-2 0 0,-1 1 0,-1-1 0,-15-43 0,1 17 11,-3 0 1,-3 1-1,-2 2 1,-2 0 0,-2 2-1,-3 2 1,-1 0-1,-3 3 1,-58-55-1,61 68-1,-1 2-1,-1 1 1,-2 2-1,-1 2 0,0 1 1,-2 2-1,-1 3 1,0 1-1,-2 2 0,0 1 1,0 3-1,-61-8 1,39 13 12,-1 2-1,-80 6 1,114 1-216,1 1-1,-1 2 0,1 1 1,0 1-1,-57 22 1,84-27-167,1 1 1,-1-1 0,1 1 0,0 1 0,0-1 0,0 1-1,-8 7 1,-13 20-5261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6:07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3 256,'0'0'15607,"-1"-3"-15404,-2 14-214,-3 164 425,3-20-241,-3-40-66,6-115-184,0-17-5995,0-44-696,0 1 4003,0 49 2050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6:07.5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44 48,'0'0'14580,"-9"0"-14108,1 0-428,-16 1-15,24-1-29,0 0 0,0 0 0,0 0 1,0 0-1,0 0 0,0 0 0,0 0 0,0-1 0,1 1 0,-1 0 0,0 0 1,0 0-1,0 0 0,0 0 0,0 0 0,0 0 0,0 0 0,0 0 1,0 0-1,0 0 0,0 0 0,0 0 0,0 0 0,0 0 0,0 0 1,0 0-1,0 0 0,0 0 0,0-1 0,-1 1 0,1 0 0,0 0 0,0 0 1,0 0-1,0 0 0,0 0 0,0 0 0,0 0 0,0 0 0,0 0 1,0 0-1,0 0 0,0 0 0,0 0 0,0 0 0,0 0 0,17-5 31,44-8 422,2 3-1,-1 3 1,90 0 0,-108 10-204,-41-2-455,0-1 1,-1 1 0,1-1 0,-1 1 0,0 0 0,1 0 0,-1 0 0,0 1 0,1-1-1,-1 0 1,0 1 0,0 0 0,0-1 0,0 1 0,2 2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6:21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41 3602,'0'0'10834,"-9"-8"-10714,-27-23 3,36 31-118,0 0-1,0 0 1,0 0 0,0 0 0,0 0 0,0 0-1,0 0 1,0 0 0,1 0 0,-1 0 0,0 0-1,0 0 1,0 0 0,0 0 0,0 0 0,0 0-1,0 0 1,0 0 0,0 0 0,0 0 0,0 0-1,0 0 1,0 0 0,0 0 0,1 0 0,-1 0-1,0 0 1,0 0 0,0 0 0,0 0 0,0 0-1,0 0 1,0-1 0,0 1 0,0 0 0,0 0-1,0 0 1,0 0 0,0 0 0,0 0 0,0 0 0,0 0-1,0 0 1,0 0 0,0 0 0,0 0 0,0 0-1,0-1 1,0 1 0,0 0 0,0 0 0,0 0-1,14 3 227,14 7 116,76 22 1,-76-25-768,-1 1 0,45 19 0,-71-26 300,0-1 1,-1 0-1,1 1 0,-1-1 1,1 0-1,-1 1 1,1-1-1,-1 0 0,1 1 1,-1-1-1,0 1 1,1-1-1,-1 1 0,0-1 1,1 1-1,-1-1 1,0 1-1,0 0 0,1-1 1,-1 1-1,0-1 1,0 1-1,0-1 0,0 1 1,0 0-1,0-1 1,0 1-1,0 0 0,0-1 1,0 1-1,0-1 1,0 1-1,0 0 0,0-1 1,-1 1-1,1-1 1,0 1-1,0-1 1,-1 1-1,1-1 0,0 1 1,-1-1-1,1 1 1,-1-1-1,1 1 0,0-1 1,-2 1-1,-22 19-1255,3-12 1110,1 0-1,-2-1 0,1-1 0,-43 6 0,31-8 3651,-38-1-1,73-13-1674,1 4-1676,1 1 0,0 0-1,0 1 1,0-1-1,1 1 1,0-1-1,0 1 1,0 1 0,0-1-1,11-5 1,65-28 193,-73 34-223,3-2-22,59-20-1697,-21 18-2160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8:38.8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235 1 352,'0'93'897,"-27"-11"47,-5-10 48,-4-12-223,-3-12 495,5-8-591,5-12-449,8-13-160,10-8-64,5-7-1393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7:07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69 6899,'0'0'1329,"15"1"-780,224 20 1162,13 3-1077,272-18 1237,-417-7-1421,686-59 1147,-88 2-467,-426 57-891,-205 4-170,124 23-1,-64 4-114,-2 6-1,-1 6 0,219 103 0,-345-143-320,0 0-1,-1 0 0,1 1 0,-1 0 1,0 0-1,6 6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7:12.2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91 5282,'0'0'4328,"-11"-14"-4109,-34-43-145,43 55 227,1 0-1,-1 0 1,1 1-1,-1-1 1,0 0-1,0 1 1,0-1-1,0 1 1,0 0-1,0-1 1,-5 0 947,17 4-2608,-8-3 1139,0 1 0,-1 0 0,1 0 1,0 0-1,-1 1 0,1-1 0,0 0 1,-1 1-1,1-1 0,0 1 0,-1-1 0,1 1 1,-1 0-1,1 0 0,-1-1 0,0 1 1,1 0-1,-1 0 0,0 1 0,2 0 1,-1 2 92,0-1 1,-1 1 0,1-1-1,-1 1 1,0-1 0,0 1-1,1 5 1,-2-9 110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7:16.2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94 9780,'0'0'2583,"-16"-9"-1940,18 6-609,0-1 1,0 1-1,0-1 1,0 1-1,1 0 1,-1 0-1,1 0 1,0 0-1,7-5 680,-18 17 303,3-1-1000,1 0 1,-1 0-1,1 0 0,0 0 1,1 1-1,0 0 0,0 0 1,1-1-1,0 1 0,1 1 1,0-1-1,0 0 0,2 16 1,-1-24-23,0 0 0,1 0 0,-1 0 0,1 0 0,-1 0 1,1 0-1,-1 0 0,1 0 0,0 0 0,-1 0 0,1 0 1,0 0-1,0-1 0,0 1 0,0 0 0,0-1 0,0 1 0,0-1 1,0 1-1,0-1 0,0 1 0,0-1 0,0 1 0,0-1 1,0 0-1,0 0 0,0 0 0,0 0 0,1 0 0,1 0 1,38-3-25,-34 1 12,1-1 1,0 0-1,-1 0 0,0 0 0,1-1 1,-2 0-1,1-1 0,0 0 1,-1 0-1,0 0 0,8-9 1,4-6-272,-1 0 1,16-26 0,-32 45 256,17-28-222,-18 27 252,1 1 0,0 0 0,-1 0-1,1 0 1,-1 0 0,1 0 0,-1 0 0,0-1 0,1 1-1,-1 0 1,0 0 0,0-1 0,0 1 0,0 0 0,0 0 0,0-1-1,0 1 1,0 0 0,0 0 0,-1-1 0,0-1 0,0 3 27,-1-1 0,0 1-1,1-1 1,-1 1 0,0 0 0,1 0 0,-1 0 0,0 0 0,1 0 0,-1 0 0,0 0 0,0 0 0,-2 2 0,0-2 64,-2 2-45,0 0 0,0 0 0,0 0 0,1 1 0,-1 0 0,1 0 1,-1 0-1,1 1 0,0-1 0,0 1 0,1 0 0,-1 1 0,1-1 0,0 1 0,0 0 0,1 0 0,-6 9 0,4-5-38,0-1 0,1 0 0,0 1 0,1 0 0,0-1 0,0 1-1,1 1 1,0-1 0,0 0 0,1 1 0,0 9 0,1-18-11,1-1 0,-1 1-1,1 0 1,-1 0 0,1 0 0,-1 0 0,1-1-1,-1 1 1,1 0 0,0-1 0,-1 1 0,1 0-1,0-1 1,0 1 0,0-1 0,-1 1 0,1-1-1,0 0 1,0 1 0,0-1 0,0 0 0,0 1-1,0-1 1,0 0 0,0 0 0,0 0 0,0 0-1,-1 0 1,1 0 0,0 0 0,0 0 0,0 0-1,2-1 1,2 1-6,0-1 0,0 0 0,0 0 0,0 0 0,8-3 0,-5-1-64,1-1 0,-1 1 0,0-2-1,0 1 1,0-1 0,-1 0 0,0-1-1,-1 1 1,6-10 0,-6 10-56,-2 0-1,1 0 1,-1-1-1,0 0 1,0 1-1,-1-1 1,0-1-1,-1 1 1,0 0-1,0-1 1,1-10-1,-3 18 144,-1-1-1,1 1 1,0 0-1,-1 0 0,1 0 1,-1 0-1,1 0 0,-1 0 1,1 0-1,-1 0 1,0 0-1,1 0 0,-1 0 1,0 0-1,0 1 0,0-1 1,0 0-1,0 0 1,0 1-1,0-1 0,0 1 1,0-1-1,0 1 0,0-1 1,0 1-1,0 0 1,0-1-1,0 1 0,-1 0 1,1 0-1,0 0 0,0 0 1,0 0-1,-2 0 1,-3 0 171,-1 0-1,0 0 1,1 1 0,-1 0 0,-7 2 0,9-1-127,0 0-1,0 0 1,0 0-1,0 0 1,0 1 0,1 0-1,-1 0 1,1 1-1,0-1 1,0 1 0,0 0-1,1 0 1,-1 0-1,1 0 1,0 1-1,-5 9 1,4-6-30,0 1 0,1-1-1,0 1 1,0 0 0,1 0 0,0 0 0,1 1 0,-1 17-1,2-26-27,0 1-1,0-1 0,0 1 0,0-1 1,1 1-1,-1-1 0,0 0 0,1 1 1,-1-1-1,1 1 0,0-1 0,-1 0 1,1 1-1,0-1 0,0 0 0,0 0 1,0 0-1,0 0 0,0 0 0,0 0 1,0 0-1,0 0 0,0 0 0,3 1 1,-1-1-1,0 1 1,1-1 0,-1 0 0,1 0-1,0-1 1,-1 1 0,1-1 0,0 1-1,7-2 1,-3 1-24,1-1-1,-1-1 1,1 0-1,-1 0 1,1 0-1,-1-1 1,0 0-1,11-6 1,-12 4-111,0-1 0,0 1 0,0-1 0,-1-1 0,10-12 1,-13 16 95,-1 0 0,0 0 1,0 0-1,0-1 1,0 1-1,0-1 0,-1 0 1,0 1-1,0-1 1,0 0-1,0 0 1,0 0-1,-1 0 0,0 0 1,0-4-1,0 7 42,-1 0 0,1 0 0,-1 0-1,1 0 1,-1 0 0,1 1 0,-1-1 0,0 0 0,1 0-1,-1 1 1,0-1 0,0 1 0,1-1 0,-1 1-1,0-1 1,0 1 0,0-1 0,0 1 0,0-1 0,0 1-1,0 0 1,1 0 0,-1 0 0,0-1 0,0 1-1,0 0 1,0 0 0,0 0 0,0 0 0,0 1-1,0-1 1,0 0 0,0 0 0,-2 1 0,-4 0 41,-4-1 29,1 1-1,-1 1 1,0 0-1,1 0 1,-1 1-1,1 0 1,0 1 0,0 0-1,0 1 1,0 0-1,1 1 1,0 0 0,0 0-1,1 1 1,-1 0-1,2 0 1,-1 1 0,1 0-1,0 0 1,0 1-1,1 0 1,0 0-1,-6 15 1,10-20-66,0 0 0,1 0 0,-1 0-1,1 0 1,0 0 0,0 1 0,0-1 0,1 0 0,0 1 0,-1-1-1,2 1 1,0 7 0,-1-11-7,0 0 0,1 0 0,-1 0 0,1 0 0,-1 0 0,1 0-1,-1 0 1,1 0 0,0 0 0,0 0 0,-1 0 0,1 0 0,0 0 0,0 0 0,0-1-1,0 1 1,0 0 0,2 0 0,-1 0 0,0 0 0,0-1 0,0 1 0,0-1 0,0 0 0,0 0 0,0 0 0,0 0-1,1 0 1,-1 0 0,0 0 0,0-1 0,3 0 0,3-2-8,-1 0 0,1-1 1,-1 0-1,0 0 0,-1 0 0,1-1 0,-1 0 1,0 0-1,0-1 0,0 0 0,-1 0 0,8-10 1,0-3-64,0-1-1,-2 0 1,12-24 0,-20 37 59,0 0-1,-1 0 0,0 0 1,0-1-1,0 1 0,-1-1 1,1-14-1,-2 21 17,0-1-1,-1 1 1,1 0 0,0 0 0,-1 0-1,1 0 1,-1-1 0,1 1-1,-1 0 1,1 0 0,-1 0 0,0 0-1,1 0 1,-1 0 0,0 1 0,0-1-1,0 0 1,0 0 0,0 0 0,0 1-1,0-1 1,0 1 0,0-1-1,0 1 1,0-1 0,0 1 0,-1-1-1,1 1 1,0 0 0,0 0 0,0 0-1,-1 0 1,1 0 0,0 0 0,0 0-1,-2 0 1,-2 0 31,-1 0 1,1 1-1,0 0 1,0 0-1,0 0 0,0 0 1,0 1-1,-5 2 1,3 0-10,0 1-1,0 0 1,0 1 0,1-1 0,0 1 0,0 1 0,1-1 0,-1 1 0,1 0-1,1 0 1,-1 0 0,1 1 0,1-1 0,-1 1 0,-2 12 0,0-1-11,1 0 0,0 1 0,2 0 0,0 0 0,0 29 1,3-47-17,0 0-1,0 0 1,0 0 0,0 0 0,0 0 0,1 0 0,-1 0 0,0 0 0,1 0 0,0 0 0,-1 0 0,1 0 0,0 0 0,0-1 0,0 1-1,0 0 1,0 0 0,0-1 0,1 1 0,-1-1 0,1 1 0,-1-1 0,3 2 0,0-2-4,0 1 1,0-1-1,1 1 0,-1-1 1,0-1-1,1 1 0,-1-1 1,1 1-1,-1-1 0,5-1 1,-2 0-14,0 0 0,0-1 1,0 1-1,0-2 1,-1 1-1,1-1 0,-1 0 1,0 0-1,0-1 1,0 1-1,0-1 1,0-1-1,-1 1 0,0-1 1,0 0-1,0 0 1,-1-1-1,1 1 0,-1-1 1,5-11-1,-2 6-19,-1 0 0,0-1 0,-1 0-1,0-1 1,-1 1 0,0-1 0,-1 0-1,-1 0 1,0 0 0,0-21-1,-2 32 42,0 0-1,0 0 1,-1 0-1,0 0 0,1 0 1,-1 1-1,0-1 1,0 0-1,0 0 0,0 1 1,0-1-1,0 0 1,0 1-1,0-1 0,-1 1 1,1 0-1,-1-1 0,1 1 1,-1 0-1,0 0 1,1 0-1,-1 0 0,0 0 1,0 0-1,1 1 1,-1-1-1,0 0 0,0 1 1,0 0-1,0-1 1,0 1-1,-3 0 0,-3-1 47,-1 1-1,0 0 1,1 0 0,-1 1-1,0 0 1,-13 3-1,14-1-15,-1 1-1,1 0 0,-1 0 0,1 1 0,0 0 1,1 0-1,-1 1 0,1 0 0,0 0 1,1 1-1,-1 0 0,1 0 0,1 1 1,-1-1-1,1 1 0,-6 14 0,5-12-20,2 0-1,-1 1 1,1-1-1,1 1 1,0 0 0,0 0-1,1 0 1,1 0-1,0 1 1,0-1-1,1 0 1,1 1-1,2 16 1,-2-26-15,-1-1 0,1 1 0,0-1 0,0 1 0,0 0 0,0-1 0,0 0 1,0 1-1,0-1 0,0 0 0,0 1 0,1-1 0,-1 0 0,0 0 0,1 0 0,-1 0 0,1 0 0,0-1 0,-1 1 0,1 0 0,-1-1 0,1 1 1,0-1-1,0 1 0,-1-1 0,4 0 0,1 1-1,-1-1 1,0 0 0,1 0-1,-1 0 1,0-1-1,0 0 1,10-3-1,-7 1-1,-1-1 0,1 0 0,-1-1 0,1 0 0,-1 0 0,-1-1-1,1 0 1,-1 0 0,0 0 0,0-1 0,-1 1 0,0-2 0,6-9 0,-4 5-26,0 0 0,-1-1-1,0 0 1,-1 0 0,-1-1 0,0 0 0,3-20 0,-6 33 33,-1-1 1,1 0-1,-1 1 0,0-1 1,0 0-1,1 1 0,-1-1 0,-1 0 1,1 1-1,0-1 0,0 0 1,-1 1-1,1-1 0,0 0 0,-1 1 1,0-1-1,1 1 0,-1-1 1,0 1-1,0-1 0,0 1 0,0-1 1,0 1-1,0 0 0,0 0 1,-1-1-1,1 1 0,-2-1 0,-1 1 21,0 0-1,-1 0 0,1 0 1,0 1-1,0-1 1,0 1-1,0 0 0,-1 1 1,1-1-1,-7 2 0,9-1-12,-1-1-1,1 1 0,0 0 1,-1 0-1,1 0 0,0 0 1,-1 1-1,1-1 0,0 1 1,0-1-1,0 1 0,0 0 0,1-1 1,-1 1-1,0 0 0,1 0 1,-1 1-1,1-1 0,0 0 1,0 0-1,0 1 0,0-1 1,0 0-1,0 1 0,0 3 1,-2 6-19,1-1 0,1 0 0,0 1 0,0 12 0,1-22 5,0-1 0,1 1 0,-1 0 0,0 0 0,0 0 0,1 0 0,-1-1 0,1 1 0,0 0 0,-1-1 0,1 1 0,0 0 1,0-1-1,0 1 0,0-1 0,0 1 0,1-1 0,-1 0 0,0 1 0,0-1 0,1 0 0,-1 0 0,1 0 0,0 0 0,-1 0 0,1 0 0,-1-1 0,1 1 1,0 0-1,0-1 0,-1 1 0,1-1 0,0 0 0,0 0 0,2 1 0,0-1-1,0 0 0,0 0 0,0 0 0,0-1 0,0 0 0,0 1 0,0-1 0,0-1 0,0 1 0,-1 0 0,1-1 0,0 0 0,-1 0 0,1 0 0,5-5 0,-3 0-20,0 0 1,-1 0-1,0 0 0,-1-1 0,0 1 0,0-1 0,0 0 1,-1 0-1,0-1 0,-1 1 0,0-1 0,0 1 0,-1-1 0,0 0 1,0-15-1,-1 22 26,-1 1 1,1-1-1,-1 0 0,1 0 1,-1 0-1,1 1 0,-1-1 1,0 0-1,0 1 1,0-1-1,0 1 0,0-1 1,0 1-1,-1-1 1,1 1-1,0 0 0,-1-1 1,1 1-1,-1 0 0,1 0 1,-1 0-1,1 0 1,-1 1-1,0-1 0,0 0 1,1 1-1,-1-1 0,0 1 1,0-1-1,0 1 1,1 0-1,-5 0 0,-1-1 10,0 1 0,0 0-1,0 0 1,0 0 0,-1 1-1,1 0 1,-12 4-1,14-3-3,0 0 0,1 1 0,-1-1-1,0 1 1,1 0 0,0 0 0,0 1-1,0-1 1,0 1 0,1 0-1,-1 0 1,1 0 0,0 0 0,0 1-1,1-1 1,-1 1 0,1 0-1,-3 7 1,2-1-4,0 0 0,0 0-1,1 1 1,0-1 0,1 0-1,0 1 1,2 17 0,-1-28-6,0 1 0,1-1 0,-1 1 0,1-1 0,-1 1 0,1-1 0,-1 1 0,1-1 0,0 0 0,0 1 0,0-1 0,0 0 0,0 0 0,0 1 0,0-1 0,0 0 0,0 0 0,0 0 0,1 0 0,-1-1-1,0 1 1,1 0 0,-1 0 0,1-1 0,-1 1 0,0-1 0,1 1 0,0-1 0,-1 0 0,1 0 0,-1 1 0,1-1 0,-1 0 0,1 0 0,2-1 0,1 1 2,0-1-1,-1 1 1,1-1-1,0 0 1,-1 0-1,1-1 1,-1 1-1,0-1 1,0 0-1,1 0 1,-1-1-1,4-2 1,-1-2-19,0 0 0,-1-1 0,0 0 0,0 0 0,-1 0 0,0-1 0,0 0 0,-1 0 0,0 0 0,-1 0 0,0-1 0,0 0 0,-1 1 0,0-1 0,-1 0 0,0 0 0,0-11 0,-1 20 20,-1-1 0,1 0 0,0 0 0,0 1 1,-1-1-1,1 0 0,-1 1 0,0-1 0,1 1 0,-1-1 1,0 0-1,0 1 0,0 0 0,0-1 0,0 1 1,0 0-1,-1-1 0,1 1 0,0 0 0,-1 0 0,-1-1 1,-1 0 1,0 0 0,0 0 1,-1 0-1,1 1 0,0-1 1,-1 1-1,1 0 0,-7 0 1,1 0 27,0 1 1,-1 0-1,1 0 1,0 1 0,0 1-1,-1 0 1,-12 4-1,16-3-15,0 0 0,1 0-1,-1 1 1,1 0 0,0 1-1,0-1 1,0 1 0,0 0-1,1 1 1,0-1 0,0 1 0,1 0-1,-1 0 1,1 1 0,-3 7-1,2-3-13,0-1-1,1 1 1,1 0-1,0 0 1,0 0-1,1 1 1,0-1-1,1 1 1,1 14-1,0-24-2,0 0-1,0 1 0,1-1 1,-1 0-1,1 0 1,-1 0-1,1-1 0,0 1 1,0 0-1,0 0 0,0 0 1,0 0-1,0-1 1,0 1-1,1-1 0,-1 1 1,0-1-1,1 1 1,0-1-1,-1 0 0,1 1 1,0-1-1,-1 0 1,1 0-1,0-1 0,0 1 1,0 0-1,0-1 0,2 2 1,1-1-1,0-1-1,-1 1 1,1-1 0,0 1 0,0-1 0,-1-1 0,1 1-1,0-1 1,0 0 0,-1 0 0,1 0 0,-1 0 0,6-3 0,-2-1 3,0 0 1,0 0 0,0-1 0,-1 0 0,0-1 0,0 1-1,0-1 1,-1-1 0,0 1 0,-1-1 0,1 0 0,4-11 0,-4 7-8,0 1 0,-1-1 1,-1 0-1,0 0 1,0-1-1,-1 1 1,-1-1-1,2-23 0,-4 34 9,0 0 0,0 1 0,0-1 0,0 0 0,0 0 0,0 1 0,-1-1 0,1 0-1,-1 0 1,1 1 0,-1-1 0,0 0 0,1 1 0,-1-1 0,0 1 0,0-1-1,0 1 1,0-1 0,-1 1 0,1 0 0,0 0 0,0-1 0,-1 1 0,1 0 0,-1 0-1,1 0 1,-1 0 0,-1 0 0,-4-1 26,1 1-1,0 0 1,0 0 0,-1 0-1,1 1 1,-10 0 0,6 0 41,6 0-46,0 0 1,0 0-1,1 1 0,-1-1 0,0 1 1,0 0-1,1 0 0,-1 0 0,1 0 1,-1 1-1,1 0 0,-1-1 1,1 1-1,0 0 0,0 1 0,0-1 1,0 0-1,0 1 0,1 0 1,-1-1-1,1 1 0,0 0 0,-1 1 1,-1 4-1,0 0-23,1 0 0,0 1 0,0 0 0,1 0 0,0 0 0,1 0 0,0 0 0,0 18 0,1-24-4,0-1 0,0 0 0,1 1 1,-1-1-1,1 0 0,-1 0 0,1 1 1,0-1-1,0 0 0,0 0 1,0 0-1,0 0 0,0 0 0,1 0 1,-1 0-1,1 0 0,-1-1 1,1 1-1,0 0 0,-1-1 0,1 1 1,0-1-1,0 0 0,0 0 0,0 0 1,1 0-1,-1 0 0,0 0 1,3 0-1,1 1 6,1-1 1,-1 0-1,1 0 0,-1 0 1,1-1-1,0 0 0,-1-1 1,1 1-1,11-4 1,-16 4 1,-1-1 1,1 1-1,0-1 1,0 0 0,-1 0-1,1 0 1,-1 0 0,1 0-1,-1 0 1,1 0 0,-1 0-1,0-1 1,1 1 0,-1-1-1,0 1 1,0-1-1,0 1 1,0-1 0,0 1-1,-1-1 1,1 0 0,0 0-1,-1 1 1,1-1 0,-1 0-1,0 0 1,1 0 0,-1 1-1,0-1 1,0 0 0,0 0-1,-1-3 1,1 3 9,0-1 0,-1 0 0,1 1 0,-1-1 0,0 1 0,0-1 0,0 1 1,0 0-1,0-1 0,0 1 0,-1 0 0,1 0 0,-1-1 0,1 1 0,-1 0 0,0 1 0,0-1 1,0 0-1,0 0 0,0 1 0,0-1 0,-4-1 0,-1 1 173,0 0 0,0 0-1,-1 1 1,1 0 0,-1 0 0,-8 1-1,15 0-167,8 1-483,31 20-1346,-20-10-4523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7:24.7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0 4354,'0'0'12774,"-7"54"-12726,3 68 112,4 48-160,0 28 0,0-111-5475,0-18-5474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7:26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0 155 6979,'0'0'1305,"9"-3"-1303,113-39 327,-81 25-193,0 2 0,1 1 1,1 3-1,0 1 1,0 2-1,50-2 1,-9 4-125,95-11-1145,-174 17 442,7-2-395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8:01.6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5955,'0'0'9124,"3"0"-9103,19-5 27,1 0-1,0 2 1,0 1-1,0 1 0,31 3 1,-12-1 1,-36-1-70,-1 1 0,0 0 1,1 0-1,-1 0 1,0 1-1,0-1 0,1 1 1,-1 1-1,-1-1 0,1 1 1,0 0-1,-1 0 1,1 0-1,-1 0 0,0 1 1,0 0-1,0 0 0,-1 0 1,1 0-1,-1 1 1,0-1-1,0 1 0,-1 0 1,1 0-1,2 8 0,-2 0-2889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7:27.0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2497,'0'0'4210,"17"3"-3543,58 8-67,-72-10-551,1 0 0,0-1 0,0 2-1,0-1 1,0 0 0,-1 1 0,1 0 0,-1-1-1,1 1 1,-1 1 0,0-1 0,0 0 0,0 1-1,0 0 1,0 0 0,0 0 0,-1 0-1,1 0 1,-1 0 0,0 1 0,0-1 0,0 1-1,-1-1 1,1 1 0,-1 0 0,2 6 0,-3-5-3,1 0 0,-1 1 0,0-1 0,0 0 0,0 0 0,-1 0 0,0 0 1,0 1-1,0-1 0,-1 0 0,0-1 0,0 1 0,0 0 0,0 0 1,-1-1-1,0 1 0,-4 5 0,7-10-56,-69 77 244,36-47-2515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7:38.8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48 157 6659,'0'0'8479,"-2"0"-8306,-9 0-165,13 0-13,0 0 0,0 0 0,0 0 0,0 0-1,0 0 1,0 0 0,-1-1 0,1 1 0,0-1 0,0 1 0,0-1 0,-1 0 0,1 1-1,0-1 1,-1 0 0,1 0 0,2-2 0,-3 1 14,0-1 1,0 1-1,0 0 1,0 0 0,0-1-1,0 1 1,0-1-1,-1 1 1,1-1-1,-1 1 1,0-1-1,0 1 1,0-1-1,0-2 1,-1 4-5,1 1 0,0-1 0,-1 1 0,1-1 0,-1 0 0,1 1 0,0 0-1,-1-1 1,1 1 0,-1-1 0,0 1 0,1-1 0,-1 1 0,1 0 0,-1-1 0,0 1 0,1 0 0,-1 0 0,1 0 0,-1-1 0,0 1 0,1 0 0,-1 0 0,0 0 0,1 0 0,-1 0 0,0 0 0,1 0 0,-2 0 0,-23 3 43,23-2-49,0 1 1,0-1-1,-1 1 0,1 0 0,0-1 0,1 1 1,-1 0-1,0 0 0,0 0 0,1 0 1,-1 1-1,1-1 0,0 0 0,0 1 1,0-1-1,0 0 0,0 1 0,0 0 0,0 4 1,0-1-12,0 0-1,0 0 1,0 0 0,1 0 0,0 0 0,0 1 0,3 10 0,-3-16 3,1 1 0,0-1-1,1 0 1,-1 1 0,0-1 0,0 0 0,1 0-1,-1 0 1,0 0 0,1 0 0,-1 0 0,1 0-1,-1 0 1,1 0 0,0-1 0,-1 1 0,1-1-1,0 1 1,-1-1 0,1 0 0,0 1 0,0-1-1,-1 0 1,1 0 0,2-1 0,3 2-85,0-1 1,0-1-1,0 1 1,0-1-1,9-3 1,-10 2-17,0-1 0,-1 0 0,0 0 1,1-1-1,-1 1 0,-1-1 0,7-6 1,-9 9 98,0-1-1,-1 1 1,1-1 0,-1 0 0,1 1 0,-1-1 0,1 0 0,-1 0 0,0 0 0,0 0 0,0 0-1,0 0 1,0-1 0,-1 1 0,1 0 0,-1 0 0,1-1 0,-1 1 0,0 0 0,0-1-1,0 1 1,0 0 0,0-3 0,-1 4 15,0 0 0,0 1 1,1-1-1,-1 0 0,0 1 0,0-1 0,0 1 0,1-1 0,-1 1 1,0-1-1,0 1 0,0 0 0,0-1 0,0 1 0,0 0 0,0 0 0,0 0 1,0-1-1,0 1 0,-2 1 0,-27-1 105,22 0-49,2 0-2,0 1 0,0-1 0,0 1 0,0 1 0,0-1-1,0 1 1,0 0 0,-7 4 0,11-5-45,-1 0 1,1 0-1,0 0 0,0 0 1,0 1-1,0-1 0,1 1 1,-1-1-1,0 1 0,1 0 1,-1 0-1,1 0 0,-1 0 0,1 0 1,0 0-1,0 0 0,0 0 1,0 0-1,0 1 0,1-1 1,-1 0-1,1 0 0,-1 6 1,6-6-60,2-2 37,0 0-1,0-1 1,0 0-1,1-1 1,-1 1-1,0-1 1,-1-1 0,1 1-1,0-1 1,-1 0-1,1-1 1,-1 1-1,6-6 1,-2 2-16,0-1 0,0-1 0,0 0 0,-1 0 0,-1-1 0,13-18 1,-19 24 15,1 0 0,-1 0 0,0 0 0,-1 0 0,1 0 0,-1 0 0,0-1 0,0 1 0,1-7 0,-2 10 14,0 0 1,0-1-1,0 1 1,0 0 0,0 0-1,0-1 1,0 1-1,0 0 1,-1 0 0,1 0-1,-1 0 1,1-1-1,-1 1 1,1 0 0,-1 0-1,1 0 1,-1 0 0,0 0-1,0 0 1,1 0-1,-1 1 1,0-1 0,0 0-1,0 0 1,0 1-1,0-1 1,0 0 0,0 1-1,0-1 1,0 1 0,-1-1-1,1 1 1,0 0-1,0-1 1,-2 1 0,-7-1 114,0 1 1,1-1 0,-1 2 0,1 0 0,-1 0-1,1 0 1,-1 1 0,1 1 0,0 0 0,-15 6 0,21-8-96,-1 1 0,1-1 1,0 1-1,0 0 1,0 0-1,0 0 1,0 0-1,0 1 0,0-1 1,1 1-1,-1-1 1,1 1-1,0 0 0,0 0 1,0 0-1,0 0 1,1 0-1,-1 1 0,1-1 1,0 0-1,0 1 1,0-1-1,0 1 1,0 0-1,1-1 0,0 1 1,-1-1-1,1 1 1,1 0-1,-1-1 0,2 6 1,-1-6-27,-1-1 1,1 0 0,1 0-1,-1 0 1,0 1-1,0-1 1,1-1-1,0 1 1,-1 0-1,1 0 1,0 0-1,-1-1 1,1 1-1,0-1 1,0 0 0,1 0-1,-1 1 1,0-1-1,0 0 1,0-1-1,1 1 1,4 1-1,5 1-10,1-1-1,-1-1 0,14 1 0,-23-2 9,1 1-25,120 2-901,-108-3-15,1-1-1,-1-1 0,0 0 1,0-1-1,18-6 0,-23 1-3510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7:44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227 162 864,'0'0'14068,"-14"-9"-13476,-41-27-301,42 27-160,26-2-372,-11 10 234,-1-1 1,1 1-1,0 0 1,-1-1-1,1 1 1,-1-1-1,0 0 1,1 1-1,-1-1 1,0 0-1,0 0 1,0 0 0,0 0-1,0 0 1,-1 0-1,1 0 1,-1 0-1,1 0 1,-1-3-1,1 2 13,-1 1-1,-1 0 1,1-1-1,0 1 1,0 0-1,-1 0 0,0-1 1,1 1-1,-1 0 1,0 0-1,0 0 1,0 0-1,0 0 1,0 0-1,-1 0 1,1 0-1,0 0 1,-1 1-1,0-1 1,1 0-1,-1 1 1,0 0-1,0-1 0,0 1 1,0 0-1,0 0 1,0 0-1,0 0 1,0 0-1,0 0 1,-1 1-1,1-1 1,0 1-1,0 0 1,-3-1-1,0 0 23,0 1-1,1-1 1,-1 1 0,0 0-1,0 1 1,0-1 0,0 1-1,0 0 1,1 0 0,-1 0-1,0 0 1,1 1 0,-1 0-1,1 0 1,0 0-1,-8 6 1,8-4-19,0 0-1,0 1 0,1 0 1,0-1-1,-1 1 1,1 1-1,1-1 1,-1 0-1,1 1 1,0-1-1,0 1 1,1 0-1,-1 7 1,1-10-12,0 1 1,1-1-1,0 0 1,-1 1-1,1-1 1,1 1-1,-1-1 1,0 0-1,1 1 1,0-1-1,0 0 1,0 1-1,0-1 1,0 0-1,1 0 1,-1 0-1,1 0 1,0 0-1,0 0 1,0-1-1,0 1 1,1 0-1,-1-1 1,4 3-1,2 0-2,0-1 0,0 0 0,0-1 0,1 1-1,-1-2 1,1 1 0,0-1 0,14 1 0,9 0-88,34-2 0,-44-1-46,-12 1 32,0-1-1,0-1 1,-1 1-1,1-2 1,0 1-1,-1-1 1,1-1-1,-1 1 0,0-2 1,0 1-1,0-1 1,9-6-1,-17 10 96,0-1-1,0 0 1,0 1 0,0-1-1,0 0 1,0 0-1,0 0 1,0 0 0,0 1-1,-1-1 1,1 0-1,0-1 1,0 1 0,-1 0-1,1 0 1,0-2-1,-1 2 14,0 0 0,0 1-1,0-1 1,0 0 0,0 1 0,-1-1-1,1 1 1,0-1 0,0 0 0,0 1-1,-1-1 1,1 1 0,0-1-1,-1 0 1,1 1 0,-1-1 0,1 1-1,0-1 1,-1 1 0,1 0 0,-1-1-1,0 0 1,-3-1 24,1 0 0,-1 0 0,0 1 1,0-1-1,1 1 0,-1 0 0,0 0 0,-5-1 0,-7 0 192,0 0 0,-1 1-1,1 1 1,0 0 0,-32 6 0,40-5-184,0 1 0,0 1 0,0-1 1,0 2-1,0-1 0,1 1 1,-1 0-1,1 0 0,0 1 0,0 0 1,1 0-1,0 1 0,-8 7 0,13-12-35,0-1 0,0 1 0,1 0 0,-1 0 0,0 0-1,0 0 1,0 0 0,1 0 0,-1 0 0,0 0 0,1 0-1,-1 0 1,1 0 0,-1 1 0,1-1 0,-1 0 0,1 0-1,0 0 1,0 1 0,0-1 0,0 0 0,0 0-1,0 1 1,0-1 0,0 0 0,0 0 0,0 1 0,1-1-1,-1 0 1,1 0 0,-1 0 0,1 2 0,1-2-4,0 1 0,0-1 0,0 0 0,-1 0 1,1 0-1,0 0 0,0 0 0,1 0 0,-1-1 1,0 1-1,0-1 0,0 1 0,0-1 0,0 0 0,1 0 1,2 0-1,-1 0 1,4 0-50,0 0-1,0 0 1,1-1-1,-1 0 1,10-3-1,-16 3 52,0 1-1,0-1 1,-1 0-1,1 0 1,0 1-1,-1-1 1,1 0-1,-1-1 1,1 1-1,-1 0 1,0 0-1,1-1 1,-1 1-1,0 0 1,0-1-1,0 0 1,0 1-1,0-1 1,0 1-1,0-1 1,-1 0-1,1 0 1,0 1-1,-1-1 1,0 0-1,1 0 1,-1 0-1,0 0 1,0-2 0,-1 3 9,0 0 0,1 0 0,-1 0 1,0 1-1,0-1 0,0 0 0,0 1 1,0-1-1,0 1 0,0-1 0,0 1 1,0-1-1,0 1 0,0 0 1,0-1-1,0 1 0,0 0 0,0 0 1,0 0-1,0 0 0,-1 0 0,1 0 1,0 0-1,-2 1 0,-31 3 96,31-2-99,0 0 0,0 0 0,0 1 0,0-1 0,1 1 0,-1-1 0,1 1 0,-1 0 0,1 0 0,0 0 0,0 0 0,0 0 1,1 1-1,-1-1 0,1 0 0,-2 6 0,1-1-11,0 1 1,0-1-1,1 1 1,0 0-1,1 16 1,1-23 1,0 0 1,0 0-1,-1 0 0,1-1 1,0 1-1,1 0 1,-1-1-1,0 1 1,0-1-1,1 1 0,-1-1 1,1 1-1,-1-1 1,1 0-1,-1 0 1,1 0-1,0 0 1,0 0-1,-1 0 0,1 0 1,0-1-1,0 1 1,0-1-1,0 1 1,0-1-1,0 0 1,0 0-1,0 0 0,2 0 1,-1 1-11,-1-1 0,1 1-1,-1-1 1,1 0 0,0 0 0,-1 0 0,1-1-1,-1 1 1,1-1 0,-1 1 0,1-1 0,-1 0-1,1 0 1,-1 0 0,1 0 0,-1 0 0,0 0-1,0-1 1,0 1 0,0-1 0,0 0 0,2-2-1,-2 2 19,-1 1 0,0-1 0,0 0-1,0 0 1,-1 0 0,1 0 0,0-1-1,-1 1 1,0 0 0,1 0 0,-1 0-1,0 0 1,0-1 0,0 1 0,0 0-1,0 0 1,-1 0 0,1 0 0,-1 0 0,1 0-1,-1-1 1,0 1 0,0 0 0,0 1-1,0-1 1,0 0 0,0 0 0,-1 0-1,1 1 1,-2-3 0,0 2 50,0 0 1,0 0-1,-1 0 1,1 0-1,0 1 1,-1-1-1,0 1 1,1 0-1,-1 0 1,1 0-1,-1 1 1,0-1-1,0 1 1,1 0-1,-1 0 1,-6 1-1,8 0-44,1-1-1,-1 1 0,1 0 0,0 0 0,-1 0 0,1 0 0,0 0 0,0 0 0,0 0 0,0 0 0,0 0 1,0 1-1,0-1 0,0 1 0,0-1 0,0 0 0,1 1 0,-1-1 0,1 1 0,-1-1 0,1 1 0,-1 0 1,1-1-1,0 1 0,0-1 0,0 1 0,0 0 0,0 2 0,0 4-17,0 1-1,0-1 1,1 1 0,2 12-1,-1-17 10,0 0-1,0 1 0,0-1 0,1 0 1,-1 0-1,1 0 0,0-1 0,0 1 0,0-1 1,0 1-1,1-1 0,0 0 0,-1-1 1,1 1-1,0 0 0,0-1 0,0 0 0,1 0 1,-1 0-1,1-1 0,-1 1 0,8 0 1,3 1 10,0 0 0,0-1 1,0 0-1,1-2 1,25-1-1,-39 1-4,0-1-1,-1 1 1,1 0 0,0-1-1,-1 1 1,1-1 0,-1 0-1,1 1 1,0-1 0,-1 0-1,0 0 1,1 0 0,-1 0-1,1 0 1,-1 0 0,0-1-1,0 1 1,0 0 0,0-1-1,2-1 1,-1-1-1,-1 0 0,1 0 0,-1 0-1,0 1 1,0-1 0,0 0 0,0 0 0,0-8 0,-1 4 62,0 0 0,0-1-1,-1 1 1,0 0 0,-1 0 0,0 0-1,0 0 1,-5-13 0,0 10 160,1 0 0,-1-1 0,-1 2 0,0-1 0,0 1 0,-1 1 1,-15-14-1,23 23 66,-8-6 1213,8 4-1007,7 1-524,-6 1 85,1 0-50,0 0-32,-1 0 38,0-1-21,1 1 1,-1 0 0,0 0-1,0 0 1,0 0 0,0 0 0,0-1-1,1 1 1,-1 0 0,0 0-1,0 0 1,0 0 0,1 0 0,-1 0-1,0 0 1,0 0 0,0 0-1,1 0 1,-1 0 0,0 0-1,0 0 1,0 0 0,1 0 0,-1 0-1,0 0 1,0 0 0,0 0-1,1 0 1,-1 0 0,0 0 0,0 0-1,0 0 1,1 0 0,-1 0-1,0 0 1,0 0 0,0 1-1,0-1 1,1 0 0,-1 0 0,0 0-1,0 0 1,0 1 0,0-1-1,1 0 1,8 8-422,5 10-756,-6-2-3050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7:58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3 6435,'0'0'3233,"1"0"-3228,-1 0 0,0 0-1,0 0 1,0-1-1,0 1 1,0 0 0,0 0-1,0 0 1,0 0 0,1 0-1,-1-1 1,0 1-1,0 0 1,0 0 0,0 0-1,1 0 1,-1 0-1,0 0 1,0 0 0,0 0-1,0 0 1,1 0-1,-1 0 1,0 0 0,0 0-1,0 0 1,1 0 0,-1 0-1,0 0 1,0 0-1,0 0 1,0 0 0,1 0-1,-1 0 1,0 0-1,0 0 1,0 0 0,1 0-1,-1 0 1,0 0-1,0 0 1,0 0 0,0 1-1,0-1 1,1 0 0,-1 0-1,0 0 1,0 0-1,0 0 1,0 1 0,0-1-1,0 0 1,0 0-1,0 0 1,0 0 0,1 1-1,-1-1 1,0 0-1,0 0 1,0 0 0,0 1-1,0-1 1,0 0 0,0 0-1,0 0 1,0 0-1,0 1 1,0-1 0,-1 0-1,3 10 206,-1 0 0,-1 0 0,0 20 0,-1-2 113,-4 66 577,-5-1 0,-27 118 0,14-88-617,-52 242 176,48-267-111,-65 157 0,61-182-149,-41 88 835,68-154-1885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7:58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389 1 7668,'0'0'1896,"1"19"-850,-1-16-1021,2 33 475,-1 1 0,-2-1-1,-2 0 1,-9 48 0,-5-27-193,-2-1 0,-2-1-1,-3-1 1,-2-2 0,-2 0 0,-3-1 0,-43 53-1,41-59-96,2 1 0,-31 64 0,60-107-955,-7 10 2659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7:59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378 1 144,'0'0'12224,"-6"9"-11920,-36 57 2,-60 86 917,97-146-1157,-15 19 112,-28 28-1,41-45-62,-1-2 0,-1 1-1,1-1 1,-1 0 0,0-1 0,0 0 0,-18 7-1,22-10 6,-33 15 470,36-16-585,0 0 0,1 0 1,0 0-1,-1 0 0,1 0 0,0 0 0,-1 1 1,1-1-1,0 1 0,0-1 0,0 1 1,0-1-1,0 1 0,1-1 0,-1 1 0,0 0 1,1-1-1,-1 1 0,1 0 0,-1 2 0,-3 22-2584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8:09.0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140 147 528,'0'0'9343,"-5"1"-8969,-10 1-207,12-3-56,1 1 1,-1 0-1,0 1 1,0-1-1,0 0 0,0 1 1,0 0-1,1-1 1,-1 1-1,0 0 1,1 0-1,-1 1 1,0-1-1,1 1 1,0-1-1,-1 1 1,1 0-1,0 0 1,0 0-1,-4 4 1,4-3-114,1 1 1,-1 0 0,1 0-1,-1 0 1,1 0 0,0 0 0,1 0-1,-1 0 1,1 8 0,0-11-14,0 0 1,0 0-1,0 1 0,0-1 0,0 0 1,1 0-1,-1 0 0,0 0 1,1 0-1,-1 1 0,1-1 1,-1 0-1,1 0 0,0 0 1,-1 0-1,1-1 0,0 1 0,0 0 1,0 0-1,0 0 0,0 0 1,0-1-1,0 1 0,0-1 1,0 1-1,0 0 0,0-1 0,0 0 1,0 1-1,0-1 0,0 0 1,0 1-1,1-1 0,-1 0 1,2 0-1,0 0 4,0 1 0,0-1 0,0 0 0,1 0 0,-1-1 0,0 1-1,0 0 1,0-1 0,0 0 0,0 0 0,0 0 0,-1 0 0,1 0 0,0-1 0,0 1 0,-1-1 0,1 1 0,-1-1 0,1 0 0,-1 0 0,0 0 0,0-1-1,0 1 1,0-1 0,0 1 0,0-1 0,-1 1 0,1-1 0,-1 0 0,0 0 0,1 0 0,-2 1 0,1-1 0,0 0 0,0-1 0,-1 1 0,0 0 0,1 0 0,-1 0-1,-1-6 1,1 8 28,-1 0 0,1-1 0,-1 1 0,0 0 0,1-1 0,-1 1 0,0 0 0,0 0 0,1 0 0,-1 0 0,0 0 0,0 0 0,0 0 0,0 0 0,-1 0 0,1 0 0,0 1 0,0-1 0,0 0 0,-1 1 0,1-1 0,0 1 0,-1-1 0,1 1 0,0 0 0,-1-1 0,1 1 0,0 0 0,-1 0 0,1 0 0,-3 0 0,-50 2 1304,51-2-1299,1 1-1,-1 0 1,0-1-1,1 1 0,-1 0 1,0 0-1,1 1 1,0-1-1,-1 1 0,1-1 1,0 1-1,-1 0 1,1-1-1,0 1 1,0 0-1,1 1 0,-1-1 1,0 0-1,1 0 1,-1 1-1,1-1 1,0 1-1,0-1 0,0 1 1,0 0-1,0-1 1,0 1-1,1 0 1,-1-1-1,1 1 0,0 0 1,0 3-1,0-5-27,1 0 0,-1 0-1,1 0 1,-1 0 0,1 0-1,0 0 1,-1 0 0,1 0-1,0 0 1,0-1 0,0 1-1,-1 0 1,1 0 0,0-1-1,0 1 1,0-1 0,0 1-1,0-1 1,0 1 0,0-1-1,0 0 1,0 1 0,1-1-1,-1 0 1,0 0 0,0 0-1,0 0 1,2 0 0,39 1 41,-36-1-12,-3-1-18,1 1 0,-1-1 0,0 1 0,1-1 0,-1 0 0,0 0 1,1-1-1,-1 1 0,0-1 0,0 1 0,0-1 0,0 0 0,0 0 0,-1 0 0,1-1 0,0 1 1,-1-1-1,0 1 0,0-1 0,0 0 0,0 0 0,0 0 0,0 0 0,-1 0 0,1 0 0,-1 0 1,0-1-1,0 1 0,0-1 0,0 1 0,-1 0 0,0-1 0,1-4 0,-2 7-1,1-1-1,0 1 0,-1 0 1,1-1-1,-1 1 1,0 0-1,1 0 0,-1-1 1,0 1-1,0 0 0,0 0 1,1 0-1,-1 0 1,0 0-1,-1 0 0,1 0 1,0 0-1,0 1 0,0-1 1,0 0-1,-1 1 1,1-1-1,0 1 0,-1-1 1,1 1-1,0-1 1,-1 1-1,1 0 0,-1 0 1,1 0-1,0 0 0,-2 0 1,-54 0 428,52 0-325,1 0-86,1 1 0,0-1 0,0 1 1,0 0-1,0-1 0,0 1 0,0 0 0,0 1 0,0-1 0,1 1 0,-1-1 0,0 1 0,1 0 1,-1 0-1,1 0 0,0 0 0,0 0 0,0 0 0,0 1 0,0-1 0,0 1 0,0 0 0,1-1 0,-1 1 1,1 0-1,0 0 0,0 0 0,0 0 0,0 0 0,1 0 0,-2 6 0,3-8-25,-1 1 0,1-1-1,-1 0 1,1 0 0,-1 1-1,1-1 1,0 0 0,0 0-1,-1 0 1,1 0 0,0 0-1,0 0 1,0 0 0,0 0-1,0 0 1,0 0 0,1 0-1,-1-1 1,0 1 0,0 0-1,0-1 1,1 1 0,-1-1-1,0 1 1,1-1 0,-1 0-1,0 0 1,1 1 0,-1-1-1,1 0 1,-1 0 0,2-1-1,50 0 44,-46-1-52,1 0 0,-1 0 0,1 0 0,-1-1 0,0 0 1,0-1-1,-1 0 0,1 0 0,-1 0 0,8-7 0,-9 7-13,-1 0 0,1 0 0,-1 0 0,-1 0 0,1-1 0,0 0 1,-1 1-1,0-1 0,0 0 0,-1-1 0,1 1 0,-1-1 0,0 1 0,1-7 0,-3 11 26,0-1 0,0 1 0,0 0-1,0 0 1,0 0 0,0 0 0,0 0 0,0 0-1,0-1 1,-1 1 0,1 0 0,0 0 0,-1 0-1,1 0 1,-1 0 0,1 0 0,-1 0 0,0 0-1,1 1 1,-1-1 0,0 0 0,0 0 0,1 0-1,-1 1 1,0-1 0,-2-1 0,0 1 19,0-1 0,-1 1 1,1 0-1,0 0 0,-1 0 0,1 0 1,-1 1-1,1 0 0,-5-1 0,1 1 54,-1 0 1,1 1-1,-1 0 0,1 0 0,-1 0 0,1 1 1,0 0-1,-11 5 0,14-5-62,1 0 0,0 0 1,0 0-1,0 1 0,0 0 0,1-1 0,-1 1 1,1 0-1,-1 0 0,1 0 0,0 1 0,0-1 1,1 0-1,-1 1 0,1-1 0,-1 1 0,1 0 1,0-1-1,1 1 0,-1 0 0,1 0 0,-1 0 1,1-1-1,1 9 0,-1-11-13,1 1-1,-1-1 1,1 0 0,0 1-1,0-1 1,-1 0 0,1 1-1,0-1 1,0 0 0,0 0-1,0 0 1,1 0 0,-1 0 0,0 0-1,0 0 1,1 0 0,-1-1-1,0 1 1,1 0 0,-1-1-1,1 1 1,-1-1 0,1 1-1,-1-1 1,1 0 0,-1 0-1,1 0 1,2 0 0,55 1 19,-43-1 9,-10 0-13,0-1-1,-1 1 1,1-1-1,0 0 1,-1 0 0,1-1-1,-1 1 1,1-1-1,-1-1 1,8-3 0,-11 5-7,-1 0-1,1-1 1,0 1 0,-1 0 0,1-1 0,-1 0 0,1 1 0,-1-1 0,0 0 0,0 1 0,0-1 0,0 0 0,0 0 0,0 0 0,0 0-1,0 0 1,-1 0 0,1 0 0,-1 0 0,0 0 0,1 0 0,-1-1 0,0 1 0,0 0 0,-1 0 0,1 0 0,0 0 0,-1 0-1,1 0 1,-1 0 0,-1-4 0,1 4 0,-1-1-1,0 1 1,1 0-1,-1 0 1,0 0-1,0 0 1,-1 0-1,1 0 1,0 0-1,0 1 1,-1-1-1,1 1 1,-1 0 0,1 0-1,-1 0 1,0 0-1,1 0 1,-1 0-1,0 1 1,0-1-1,0 1 1,1 0-1,-5 0 1,-10-1 142,-1 1 0,-23 3-1,36-2-127,1 0-1,-1 0 1,1 0-1,-1 0 0,1 1 1,0 0-1,-1 0 1,1 0-1,0 0 0,0 1 1,0-1-1,1 1 1,-1 0-1,-3 4 0,5-5-20,0 0-1,0 0 1,1 1-1,-1-1 0,1 1 1,-1-1-1,1 1 1,0-1-1,0 1 0,0 0 1,0 0-1,1-1 1,-1 1-1,1 0 0,-1 0 1,1 0-1,0 0 1,0 0-1,1 0 0,-1-1 1,0 1-1,1 0 0,0 0 1,1 3-1,-1-3 1,0-1 0,1 0 0,-1 1 0,1-1 0,-1 0-1,1 0 1,0 0 0,0 0 0,0 0 0,0-1 0,0 1 0,0-1-1,1 1 1,-1-1 0,0 0 0,1 0 0,-1 0 0,1 0 0,0 0-1,2 0 1,8 2-1,-1-1-1,25 1 0,-17-2 12,-1-1 0,0-1 0,0-1 1,25-5-1,-33 4-4,0 0 0,0-1 0,-1 0 0,0 0 0,0-1 0,0 0 0,0-1 0,15-13 0,-22 17-1,0-1 0,0 0 0,0-1 0,0 1-1,-1-1 1,1 1 0,-1-1 0,0 0 0,0 0 0,-1 0 0,1 0 0,-1 0 0,2-4 0,-3 5-1,1 0 0,-1 1 1,0-1-1,0 1 1,0-1-1,0 0 1,0 1-1,0-1 0,-1 0 1,1 1-1,-1-1 1,0 1-1,0-1 1,0 1-1,0 0 0,0-1 1,0 1-1,-1 0 1,1 0-1,-1-1 1,0 1-1,-2-3 0,-3 1 18,1-1 0,-1 1-1,0 0 1,0 0-1,0 0 1,-1 1-1,1 1 1,-1-1 0,1 1-1,-1 0 1,-10 0-1,-13-2 300,-48 2-1,74 2-276,4 0-105,5 19-143,-3-17 211,1 1 0,0-1 0,0 0 0,0 0 0,0 0 1,0 0-1,0 0 0,1 0 0,-1-1 0,1 1 0,-1-1 0,1 1 0,5 1 0,-8-3 10,0 0 0,1 0 0,-1 0 0,0 0 0,1 1 0,-1-1-1,0 0 1,1 0 0,-1 0 0,1 0 0,-1 0 0,0 0 0,1 0-1,-1 0 1,0 0 0,1 0 0,-1 0 0,0 0 0,1-1 0,-1 1-1,0 0 1,1 0 0,-1 0 0,0 0 0,1 0 0,-1-1 0,0 1-1,0 0 1,1 0 0,-1-1 0,0 1 0,0 0 0,1 0 0,-1-1-1,0 1 1,0 0 0,0-1 0,1 1 0,-1 0 0,0-1 0,0 1-1,0 0 1,0-1 0,0 1 0,0 0 0,0-1 0,0 1 0,0 0-1,0-1 1,0-24 1168,0 16-1002,0 9-198,25 0-6553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8:09.6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1 160,'0'0'0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8:13.3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238 294 9188,'0'0'3236,"-17"-8"-2769,-51-28-136,66 35-323,0 0 0,0 0 1,0 0-1,0-1 0,1 1 0,-1-1 0,0 1 0,1-1 0,0 0 1,-1 1-1,1-1 0,0 0 0,0 0 0,0 0 0,0 0 1,0 0-1,0 0 0,1 0 0,-1-1 0,1 1 0,-1 0 0,1 0 1,0 0-1,0-1 0,0 1 0,0 0 0,0 0 0,1 0 1,-1-1-1,2-2 0,-1-7-5,-1-41 19,0 53 5,-1-1 1,1 1 0,0-1-1,-1 1 1,1-1 0,0 1-1,-1-1 1,1 1 0,-1-1-1,1 1 1,-1-1 0,1 1-1,-1 0 1,1-1 0,-1 1-1,1 0 1,-1 0 0,1-1-1,-1 1 1,0 0 0,1 0-1,-1 0 1,0 0 0,1 0-1,-1-1 1,1 1 0,-1 0-1,0 1 1,1-1 0,-1 0-1,0 0 1,0 0 0,-24 6 843,20-2-817,0 0-1,-1 1 0,2 0 0,-1 1 0,0-1 1,1 1-1,0-1 0,1 1 0,-1 1 0,1-1 1,-4 10-1,1 2-42,0-1 0,1 1 0,-4 23 0,7-29-14,1 1-1,0-1 0,1 1 0,1 15 1,0-26-1,0 0 0,-1 0 0,1 0 1,0 0-1,0 0 0,0-1 0,0 1 0,1 0 1,-1-1-1,0 1 0,1-1 0,-1 1 1,1-1-1,0 0 0,-1 1 0,1-1 1,0 0-1,0 0 0,0 0 0,0 0 0,-1-1 1,1 1-1,0-1 0,0 1 0,1-1 1,-1 1-1,0-1 0,0 0 0,4 0 1,1 0 7,0 0-1,0 0 1,0-1 0,0 1 0,0-2 0,0 1 0,0-1 0,7-2 0,-5-1-6,0 0-1,-1-1 1,1 1 0,-1-2-1,-1 1 1,1-1-1,-1 0 1,-1-1-1,1 1 1,-1-1-1,6-10 1,-8 12 0,0 0 0,-1-1 0,0 1 0,0 0 1,0-1-1,-1 0 0,0 0 0,0 1 0,-1-1 0,0 0 0,0 0 0,0-1 0,-1 1 1,0 0-1,-1 0 0,-2-13 0,2 17 10,-1 1-1,1 0 1,-1 0 0,0-1 0,1 1 0,-1 1-1,0-1 1,0 0 0,-1 0 0,1 1 0,0-1-1,0 1 1,-1 0 0,1 0 0,-1 0 0,1 0-1,-1 0 1,0 0 0,1 1 0,-1-1 0,1 1-1,-1 0 1,0-1 0,-4 2 0,2-2 33,0 1 0,0 0 0,0 0 1,0 1-1,0-1 0,-1 1 0,1 0 1,0 1-1,0-1 0,1 1 0,-1 0 1,-8 4-1,8 0-23,-1 0 1,1 0-1,0 0 1,0 0-1,1 1 0,-1 0 1,2 0-1,-1 0 0,1 1 1,0-1-1,0 1 1,-2 14-1,1-5-13,1 0-1,1 1 0,1-1 1,1 34-1,0-49-6,1 1 0,-1-1-1,1 1 1,-1-1 0,1 0 0,0 0-1,0 1 1,0-1 0,0 0-1,0 0 1,1 0 0,-1 0-1,1 0 1,-1 0 0,1-1-1,0 1 1,0 0 0,-1-1-1,1 1 1,0-1 0,1 0 0,-1 0-1,0 0 1,0 0 0,0 0-1,1 0 1,-1 0 0,4 0-1,0 0 6,0 0 0,0 0-1,0-1 1,0 0 0,0 0 0,0-1-1,0 1 1,0-1 0,0 0-1,11-4 1,-11 2-2,0 0 0,-1-1 0,1 0 1,-1 0-1,0 0 0,0 0 0,0-1 0,0 1 0,-1-1 1,0-1-1,0 1 0,0-1 0,-1 1 0,6-13 0,-3 5-2,-1-1 0,0 1 0,-1-1 0,0 0 0,2-28 0,-4 32 4,-2 0 1,1 0 0,-1 0-1,-1 0 1,-1-11 0,1 19-3,1 0 0,-1-1 0,0 1 1,1 0-1,-1 0 0,0 0 0,0 0 0,-1 0 1,1 0-1,0 0 0,-1 0 0,1 1 0,-1-1 1,0 0-1,1 1 0,-1-1 0,0 1 1,0 0-1,0-1 0,0 1 0,0 0 0,0 0 1,0 1-1,0-1 0,-1 0 0,1 1 0,-3-1 1,2 0 5,-1 0 0,0 1 0,1-1 0,-1 1 0,0 0 0,0 0 0,1 0 0,-1 1 0,0-1 1,1 1-1,-1 0 0,0 0 0,1 0 0,-1 1 0,1-1 0,0 1 0,-1 0 0,1-1 0,0 2 0,-5 2 0,4 0-5,0 0-1,0 1 1,0-1-1,1 1 1,-1 0 0,1-1-1,1 1 1,-1 1-1,1-1 1,-3 10-1,2-5-6,1 0-1,0 0 1,0 0 0,1 0-1,0 0 1,1 0 0,1 0-1,0 0 1,2 13 0,-2-22 1,0 0 0,0 0 0,1 0 1,-1 0-1,1 0 0,-1-1 0,1 1 0,0 0 1,-1-1-1,1 1 0,0-1 0,0 0 1,0 0-1,0 1 0,0-1 0,0-1 0,0 1 1,1 0-1,-1 0 0,0-1 0,0 1 0,1-1 1,-1 0-1,0 0 0,1 0 0,-1 0 0,0 0 1,3-1-1,1 1 10,0 0 1,0-1 0,0 0-1,0-1 1,0 1-1,-1-1 1,1 0 0,0 0-1,-1-1 1,7-3-1,-7 2 0,0-1-1,0 0 0,-1 0 1,1 0-1,-1 0 0,0-1 1,0 0-1,-1 1 0,0-1 1,0-1-1,0 1 0,-1 0 1,0-1-1,2-9 1,0-2 12,-2 0 0,0 0 0,-2 0 0,-1-24 0,1 38 2,-1 0 0,0-1 0,0 1 0,0 0-1,0 0 1,-1 0 0,1 0 0,-1 1 0,0-1 0,0 0 0,-1 1-1,1-1 1,-1 1 0,0 0 0,0 0 0,0 0 0,0 0 0,0 0 0,0 1-1,-1 0 1,0-1 0,1 1 0,-1 0 0,0 1 0,0-1 0,-6-1-1,10 3 67,-1 0 0,1-1 0,0 1-1,0 0 1,-1 0 0,1-1 0,0 1-1,0 0 1,-1-1 0,1 1 0,0 0-1,0-1 1,0 1 0,0 0 0,0-1-1,-1 1 1,1 0 0,0-1 0,0 1-1,0-1 1,0 1 0,0 0-1,0-1 1,0 1 0,0 0 0,0-1-1,0 1 1,0-1 0,1 1 0,-1 0-1,0-1 1,1-11 1202,-2 11-1278,-7-13 2,8 13-8,0 0-1,0 0 1,0 0 0,-1 1-1,1-1 1,-1 0-1,1 0 1,0 0-1,-1 1 1,1-1 0,-1 0-1,0 0 1,1 1-1,-1-1 1,0 1 0,1-1-1,-1 0 1,-1 0-1,1 1-19,11 0-3335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8:14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1 238 5026,'0'0'6947,"0"-4"-6264,0 3-629,0 1 0,0-1 0,0 0 1,0 1-1,0-1 0,0 0 0,0 1 0,0-1 0,0 0 0,1 0 0,-1 1 0,0-1 0,0 1 0,1-1 0,-1 0 0,0 1 0,1-1 0,-1 1 0,1-1 0,-1 1 0,1-1 0,0 0 0,18-5 1235,-11 5-1278,67-12 1468,-46 9-1163,-1-1 1,-1-1 0,49-18-1,-48 12-239,17-8 250,0 1 0,2 3 0,90-19 0,130 15 148,-179 17-429,114-18 1,-116 7-450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8:02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113 614 6867,'0'0'2423,"-6"-17"-1076,-19-51 696,24 65-1914,1 1-1,-1 0 1,0 0-1,0 0 0,0 0 1,0 0-1,0 0 0,0 0 1,0 0-1,-1 1 0,1-1 1,-1 0-1,1 1 0,-1-1 1,0 1-1,1-1 1,-1 1-1,0 0 0,0 0 1,0 0-1,0 0 0,0 0 1,0 0-1,0 1 0,-1-1 1,1 1-1,0-1 0,0 1 1,0 0-1,-1 0 1,1 0-1,-3 0 0,1 0 49,4 0-164,-1 1 0,0-1 1,0 0-1,0 1 0,1-1 0,-1 0 0,0 1 0,0-1 0,1 1 0,-1-1 1,0 1-1,1-1 0,-1 1 0,1 0 0,-1-1 0,1 1 0,-1 0 0,1 0 1,-1-1-1,1 1 0,0 0 0,-1 0 0,1-1 0,0 1 0,-1 0 1,1 0-1,0 0 0,0 1 0,-3 30-5,3-28 14,-1 10 28,0-1-53,0 0 0,1 1 0,1-1 0,0 0 0,4 20 0,-4-30-40,0 0 0,0-1 0,0 1 0,0-1 0,0 1 0,0 0 0,1-1 0,0 0 0,-1 1 0,1-1 0,0 0 0,0 0 0,0 0 0,0 0 0,0 0 0,1-1 0,-1 1 0,1-1 0,-1 1 0,1-1 0,-1 0 0,1 0 0,0 0 0,-1 0 0,1-1 0,0 1 0,0-1 0,0 0-1,0 1 1,-1-1 0,6-1 0,-3 0 1,0 0 0,1 0 0,-1 0 0,0-1 0,0 0 0,0 0 0,-1 0 0,1 0 0,0-1-1,-1 0 1,0 0 0,0 0 0,0-1 0,0 1 0,0-1 0,3-4 0,9-11-109,-1-1 1,14-23-1,-25 37 134,38-70-245,-2-2-1,50-143 1,-40 94-859,-44 111 1102,-4 9 54,1 0 0,0-1-1,1 1 1,0 0 0,0 1 0,7-6 2346,-11 21-2151,0-8-163,-6 38 132,-2 1-1,-18 55 0,2-9-94,-50 255 86,74-340-204,0 0 0,0 0 0,0 1 0,0-1 0,0 0 0,0 0 0,-1 0 0,1 0 1,0 0-1,-1 0 0,1 0 0,-1 0 0,0 0 0,1 0 0,-1 0 0,0 0 0,1 0 0,-1 0 0,0 0 0,0 0 1,0-1-1,0 1 0,0 0 0,0-1 0,0 1 0,0-1 0,0 1 0,0-1 0,0 1 0,0-1 0,0 0 1,0 0-1,0 1 0,-2-1 0,1-1-18,0 1 0,0-1 0,0 0 0,1 1 0,-1-1 0,0 0 0,0 0 0,1-1 0,-1 1 0,1 0 0,-1 0 0,1-1 0,0 1 1,-1-1-1,1 1 0,0-1 0,0 1 0,0-1 0,-1-3 0,-4-10-36,0 1 0,1-2 0,-4-24 0,5 23 66,0 1 0,-1 0 0,-8-19 0,13 34 0,0 1 1,-1-1 0,1 1 0,0 0 0,0-1-1,0 1 1,0 0 0,0-1 0,0 1-1,0 0 1,0-1 0,0 1 0,0-1-1,0 1 1,0 0 0,0-1 0,0 1-1,0-1 1,0 1 0,0 0 0,0-1 0,1 1-1,-1 0 1,0-1 0,0 1 0,0 0-1,1-1 1,-1 1 0,0 0 0,0 0-1,1-1 1,-1 1 0,0 0 0,1 0-1,-1-1 1,21-5-9,34 4 35,-41 2-19,357-2-140,-366 2-40,0 0 0,-1 1-1,1-1 1,0 1 0,-1 0-1,10 3 1,-13-4-106,0 1-1,1-1 1,-1 1-1,0 0 1,0 0-1,0-1 1,0 1-1,1 0 1,-1 0-1,0 0 1,-1 0-1,1 0 1,0 0-1,0 1 1,0-1-1,-1 0 1,1 0-1,0 0 1,-1 1-1,0-1 1,1 0-1,-1 1 1,0-1-1,1 1 1,-1-1-1,0 3 1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8:15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 9348,'0'0'454,"20"-4"-139,18-3 417,1 2 0,46 0 0,-70 4-546,1 2 0,0 0 1,-1 0-1,1 2 0,-1 0 0,0 0 0,0 2 0,0 0 0,26 12 0,-35-13-133,-1 0-1,1 0 0,-1 0 0,0 0 0,0 1 0,0 0 0,-1 0 0,0 0 0,0 0 0,0 1 0,0 0 0,-1 0 0,0 0 0,0 0 0,-1 0 0,0 0 0,0 1 0,0-1 0,-1 1 0,0-1 0,0 1 0,-1 0 0,0 0 0,0-1 0,0 1 0,-1 0 0,0-1 0,0 1 0,-1-1 0,0 1 0,0-1 0,0 0 0,-1 1 0,0-1 0,0 0 0,-1-1 0,1 1 0,-1-1 0,-8 8 0,-6 7 149,-1-1 0,-1-1 0,-43 30 0,-73 35 202,119-73-390,6-3-248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8:16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50 147 10677,'0'0'3215,"7"0"-3351,42 2 5045,-52 1-4908,0 0-1,0 1 1,1-1 0,-1 1 0,1 0 0,0 0 0,0 0 0,0 0 0,1 0 0,-1 0 0,1 0 0,0 1 0,0-1 0,1 0 0,-1 1 0,1-1 0,0 1 0,0-1 0,1 0 0,-1 1 0,2 5 0,-2-9-17,1 0 0,-1 0 1,1 0-1,-1 0 0,1 0 1,0 0-1,-1 0 0,1 0 0,0 0 1,0 0-1,0-1 0,-1 1 0,1 0 1,0-1-1,0 1 0,0 0 1,0-1-1,0 1 0,0-1 0,0 1 1,1-1-1,-1 0 0,0 0 0,0 1 1,0-1-1,0 0 0,0 0 1,1 0-1,-1 0 0,0 0 0,2-1 1,-1 1-29,0 0 1,1 0-1,-1 0 1,0-1-1,0 1 1,0-1-1,0 0 1,0 1-1,0-1 1,-1 0-1,1 0 1,0 0-1,0 0 1,0-1-1,-1 1 1,1 0-1,1-2 1,-1 0 44,-1 0 1,1 0 0,-1 0-1,0 0 1,0 0-1,0 0 1,0 0-1,0 0 1,0-1-1,-1 1 1,0 0-1,0 0 1,0-1-1,0 1 1,-1-6-1,1 7 18,-1 0 0,1 1 0,-1-1 0,0 0-1,1 1 1,-1-1 0,0 1 0,0-1 0,0 1 0,0-1-1,0 1 1,-1 0 0,1 0 0,0-1 0,-1 1 0,1 0 0,0 0-1,-1 0 1,0 0 0,1 1 0,-1-1 0,1 0 0,-1 1-1,0-1 1,1 1 0,-1-1 0,0 1 0,0 0 0,-2 0 0,-1-1 43,0 1 0,0 0 0,0 0 0,0 1 1,0-1-1,0 1 0,0 0 0,0 1 1,0-1-1,0 1 0,0 0 0,-6 4 1,7-4-62,1 1 0,0-1 0,1 1 1,-1-1-1,0 1 0,1 0 1,0 0-1,-1 0 0,1 0 1,0 1-1,1-1 0,-1 0 0,1 1 1,-1-1-1,1 1 0,0 0 1,-1 7-1,1-8-5,1 0 1,-1-1-1,1 1 1,-1 0-1,1 0 1,0 0-1,0 0 1,1 0-1,-1 0 1,1 0-1,-1 0 1,1 0-1,0 0 1,0-1-1,0 1 1,0 0-1,1-1 0,-1 1 1,1-1-1,-1 1 1,4 2-1,-2-2-2,1-1-1,0 0 1,-1 0-1,1 0 1,0-1-1,0 1 0,0-1 1,0 0-1,0 0 1,0 0-1,0-1 1,0 1-1,0-1 0,8 0 1,-9 0 2,0 0 1,1 0-1,-1 0 1,0 0-1,1-1 1,-1 1-1,0-1 1,0 0-1,0 0 1,1 0-1,-1-1 1,0 1-1,0 0 1,0-1-1,-1 0 1,1 0-1,0 0 1,-1 0-1,1 0 1,-1-1-1,0 1 0,0-1 1,0 1-1,0-1 1,0 0-1,0 0 1,-1 0-1,1 0 1,-1 0-1,0 0 1,0 0-1,0 0 1,0-1-1,-1 1 1,1 0-1,-1-1 1,0 1-1,0 0 1,0-1-1,0 1 1,-1 0-1,1 0 1,-2-5-1,1 7 14,1-1 0,-1 1-1,1 0 1,-1 0 0,0 0 0,1 0-1,-1 0 1,0 0 0,0 0 0,0 1-1,0-1 1,0 0 0,0 0-1,0 1 1,0-1 0,0 0 0,0 1-1,0-1 1,0 1 0,0-1 0,0 1-1,-1 0 1,1 0 0,0-1 0,0 1-1,0 0 1,-1 0 0,-1 0 0,1 0 5,0 0 0,-1 0 1,1 0-1,0 0 0,0 1 1,-1-1-1,1 1 0,0-1 1,0 1-1,-1 0 1,1 0-1,0 0 0,0 0 1,0 0-1,-2 3 0,1-1-14,1 0 1,-1 0-1,1 0 0,0 1 0,0-1 0,1 1 0,-1 0 0,1-1 0,0 1 0,0 0 0,0 0 1,-1 5-1,-1 50-26,3-55 20,0-1 0,0 1 0,0-1 1,1 1-1,0-1 0,-1 1 0,1-1 1,0 0-1,1 1 0,-1-1 0,0 0 0,1 0 1,0 0-1,0 0 0,0 0 0,0 0 1,0 0-1,1-1 0,4 5 0,-3-4 4,1-1-1,-1 1 1,1-1-1,0 0 0,0 0 1,-1-1-1,1 1 1,0-1-1,0 0 1,1 0-1,-1-1 0,0 0 1,7 0-1,-9 0 3,0 0 0,-1 0 0,1-1 0,0 1 0,0-1 0,0 0 0,-1 0 0,1 0 0,0 0 0,-1 0 1,1-1-1,-1 1 0,1-1 0,-1 1 0,0-1 0,0 0 0,4-4 0,-3 2 6,0 0 0,0-1 0,0 1 0,-1-1 0,1 0 0,-1 0 0,-1 0 0,4-10 0,-2-3 16,-1 1-1,0-1 1,-1 1 0,-1-1 0,-2-17 0,0 25 12,0 0 1,0 0-1,-1 1 0,-1-1 0,1 1 1,-1 0-1,-1 0 0,0 0 0,0 1 1,-1 0-1,0 0 0,0 0 0,-1 1 1,-11-11-1,8 10-184,1 0 0,-1 0 0,-1 1 1,-20-10-1,23 13-526,-1 1 0,0 0 1,1 0-1,-1 1 0,0 0 1,-17-2-1,-9 3-11912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38:17.5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0 260 11701,'0'0'1292,"11"-10"-1559,0 0 242,11-10 60,32-38 0,-53 57-16,-1 0 0,1 1 1,0-1-1,-1 0 0,1 0 0,-1 0 0,1 0 0,-1 0 0,1 0 0,-1 0 0,0 0 1,1 0-1,-1 0 0,0 0 0,0 0 0,0-2 0,0 3 16,0 0 0,0-1 0,0 1 0,-1 0-1,1-1 1,0 1 0,0 0 0,0 0 0,-1-1 0,1 1 0,0 0 0,0 0-1,-1-1 1,1 1 0,0 0 0,-1 0 0,1 0 0,0-1 0,-1 1-1,1 0 1,0 0 0,-1 0 0,1 0 0,0 0 0,-1 0 0,1 0 0,0 0-1,-1 0 1,1 0 0,-1 0 0,-1 0 14,1 0 1,-1 0-1,0 1 0,1-1 1,-1 0-1,0 1 1,1 0-1,-1-1 0,1 1 1,-1 0-1,1 0 0,-1 0 1,1 0-1,0 0 0,-1 0 1,1 0-1,0 0 1,0 1-1,-2 1 0,-1 5-52,0 0 0,1 0-1,0 0 1,0 0 0,1 0 0,0 1-1,0-1 1,1 1 0,0-1-1,1 1 1,0-1 0,1 10 0,-1-17-4,0 0 1,0 0 0,0 1 0,1-1 0,-1 0 0,0 0 0,1 0 0,-1 0-1,1 1 1,0-1 0,-1 0 0,1 0 0,0 0 0,-1 0 0,1-1 0,0 1 0,0 0-1,0 0 1,0 0 0,0-1 0,0 1 0,0 0 0,0-1 0,0 1 0,0-1-1,1 1 1,-1-1 0,0 0 0,2 1 0,40 2-74,-33-3 93,-9-1-12,-1 1 0,1-1 1,0 1-1,0-1 0,0 1 0,-1-1 1,1 0-1,0 1 0,-1-1 0,1 0 1,-1 1-1,1-1 0,-1 0 1,1 0-1,-1 0 0,1 0 0,-1 1 1,0-1-1,1 0 0,-1 0 0,0 0 1,0 0-1,0 0 0,0 0 0,0 0 1,0 0-1,0 0 0,0 0 1,0 0-1,0-1 0,-4-34 40,2 31-7,1 0-1,-2 1 1,1-1 0,0 1-1,-1 0 1,0-1 0,0 1-1,0 1 1,0-1 0,-1 0-1,1 1 1,-1-1 0,0 1-1,0 0 1,0 0 0,0 1-1,-1-1 1,1 1 0,-1 0-1,0 0 1,1 1 0,-1-1 0,-6 0-1,20 4-38,1 1 0,-1 0-1,16 8 1,27 9 48,13-10-26,1-3 0,0-3 1,103-6-1,-76 0-22,60 0-278,437 4-2607,-373 17-849,37 2 1892,323-48 1943,-288 3 147,402-51 408,184-51-2247,-840 122-1811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3:46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19 8484,'0'0'3604,"-3"-2"-3478,3 2-124,0 0 1,0 0-1,0-1 1,-1 1-1,1 0 1,0 0-1,0 0 0,0-1 1,0 1-1,-1 0 1,1 0-1,0 0 1,0-1-1,0 1 1,0 0-1,0 0 1,0-1-1,0 1 1,0 0-1,0 0 1,0-1-1,0 1 1,0 0-1,0 0 1,0-1-1,0 1 1,0 0-1,0 0 1,0 0-1,0-1 1,0 1-1,0 0 1,0 0-1,0-1 1,1 1-1,-1 0 1,0 0-1,0 0 1,0-1-1,0 1 1,1 0-1,-1 0 1,0 0-1,0 0 1,0 0-1,1-1 1,-1 1-1,0 0 1,0 0-1,0 0 0,1 0 1,-1 0-1,0 0 1,1 0-1,24-5 319,43 3 461,-56 2-629,55 0 477,-1 4-1,72 11 1,91 13 458,-94-14-162,-9 10-418,-84-15-356,1-1 0,45 2-1,79-4 265,164 9-69,82-10 129,-235-7-258,-90 3-111,-14 1 126,135-15 1,174-17 461,-146 17-651,428-4 127,-568 17-91,83 13 226,-148-4-372,-17 0-1283,-8 2-3356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4:05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7 8436,'0'0'6627,"-4"-2"-6123,-8-3-437,8 8 6,10 19 87,30 38 201,-33-55-312,11 17 51,1 0 0,1-1 0,2-1 0,0 0 0,0-1 0,26 19 1,-32-29-105,0-1 1,0-1 0,1 0 0,-1-1 0,2 0-1,-1-1 1,0 0 0,1-1 0,0-1 0,0 0 0,0-1-1,1 0 1,14-1 0,-23 0-621,4-1-391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4:06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12 478 6659,'0'0'6582,"-3"2"-6318,-5 3-194,10-4 225,21-11 818,5-12-516,-2-1 0,0-1 0,-2-2-1,36-46 1,-1 1-140,21-17-145,46-52 262,-126 139-570,1 1 1,-1 0-1,1-1 0,-1 1 1,1 0-1,-1-1 0,1 1 0,-1 0 1,1 0-1,0-1 0,-1 1 1,1 0-1,-1 0 0,1 0 0,0 0 1,-1 0-1,1 0 0,-1 0 1,1 0-1,0 0 0,-1 0 0,1 0 1,-1 0-1,1 0 0,-1 0 1,1 1-1,1-1 0,-2 1 1,1-1-1,0 0 1,0 1 0,0-1-1,0 0 1,0 0-1,-1 0 1,1 0-1,0 0 1,0 0 0,0 0-1,0 0 1,0 0-1,0 0 1,-1 0 0,1-1-1,0 1 1,0 0-1,0-1 1,0 1 0,-1 0-1,1-1 1,0 1-1,1-2 516,0-2-988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4:17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2897,'0'2'9005,"3"15"-9054,-4 9 114,1-16-32,-1 1 0,2 0 1,1 13-1,8-43-3878,-3-30 4259,-7 56-51,-6 157-251,9-154-371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4:32.4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1 96,'0'0'14497,"-9"0"-14193,-29 1-138,28-1 197,543 18 3252,-491-15-3559,0 2 1,0 1 0,-1 3-1,0 1 1,-1 2-1,0 2 1,-1 2 0,71 38-1,-94-42-3231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4:52.6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5859,'0'0'6928,"0"1"-6780,0-1 0,0 1 0,0 0 0,0 0 0,0-1 0,1 1 0,-1 0 0,0-1-1,1 1 1,-1 0 0,0-1 0,1 1 0,-1 0 0,1-1 0,-1 1 0,1-1 0,0 1 0,36 10 1189,63 9 0,7 1-167,-67-11-942,1-2 0,-1-1 0,1-2 0,47-1-1,284 8 662,-324-9-774,0 2 1,87 21-1,-39-6-64,2 1-42,-52-10-4,71 8 0,-97-16 46,-13-2-12,-12 0-12,-868-1-96,821 0 78,1-3 1,0-2-1,-65-14 0,180 15-390,332-8-966,-841 33 1448,435-20-98,-97 6 135,698-34-351,-398 9-281,-183 16-42,-14-2 329,-19-3 233,-45-1 12,0 4-1,-86 4 1,59 1-21,-135 8 118,-1 0 726,899-25-1016,-356 6-163,-541-3 329,-299 11 138,281 3-55,234-1 10,21-1-146,24-1-82,378-18 78,100-3 58,-281 23 212,-244 0-219,-24 0-3615,22 3-1800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5:46.6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0 6467,'0'0'448,"-1"19"-317,1-4-116,0 15 41,-1 0 1,-9 45-1,8-63-37,-5 20 70,1 1 1,-2 63 0,10-117-1004,6-40 0,-3 38-465,1-38 0,-4 28 560,-1 20 599,-1 0-1,0-1 1,0 1-1,-5-22 1,5 34 308,0 0 0,0 0 0,0 0-1,0 0 1,0 0 0,-1 1 0,1-1-1,0 0 1,-1 0 0,1 0 0,-1 1 0,1-1-1,-1 0 1,1 1 0,-1-1 0,1 0 0,-1 1-1,0-1 1,1 1 0,-1-1 0,0 1 0,0-1-1,1 1 1,-1-1 0,0 1 0,0 0 0,0-1-1,0 1 1,1 0 0,-1 0 0,0 0-1,0 0 1,0-1 0,0 1 0,0 0 0,1 1-1,-1-1 1,0 0 0,0 0 0,0 0 0,0 0-1,0 1 1,-2 0 68,1 0 0,0 0 0,0 1-1,0-1 1,0 0 0,0 1 0,0 0 0,0-1-1,0 1 1,1 0 0,-1 0 0,1 0 0,-1 0-1,-1 3 1,-3 9-77,1 0-1,0 0 1,1 0 0,1 0-1,0 1 1,0 17-1,-1 94-1187,5-88-650,-1-10-2774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8:02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12166,'0'0'2449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6:00.7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0 224,'0'0'10178,"6"0"-9364,17 0-11,-2 0 4309,-19 9-5091,1 171 96,-5-129-111,-2 16 31,-3 0 1,-19 75 0,11-72-33,-8 122-1,22-23-14,8-169-158,71-4 140,94-16 0,42-4 257,-46 14 574,-167 10-858,-1 0 0,0 0 1,1 0-1,-1 0 0,0 0 0,1 0 1,-1 1-1,0-1 0,1 0 0,-1 0 1,0 0-1,1 1 0,-1-1 0,0 0 1,0 0-1,1 1 0,-1-1 0,0 0 1,0 1-1,1-1 0,-1 0 0,0 0 1,0 1-1,0-1 0,0 1 0,0-1 1,1 0-1,-1 1 0,0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6:01.9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128 174 7443,'-2'1'7919,"-30"312"-7677,-8 179-132,40-420-105,-11-98 73,1-10-264,1-1-1,2 0 1,-3-40 0,3-118 194,9 165-11,1-1 0,1 1 0,1 1 0,2-1 0,1 1 0,1 0 0,1 0 0,2 1 0,30-52 0,-27 55 24,1 0 1,2 2-1,0 0 0,1 0 1,1 2-1,1 1 1,1 0-1,1 1 1,1 2-1,36-21 1,-42 30 2,1 0 1,-1 2 0,2 0 0,-1 1 0,1 1 0,0 1-1,0 0 1,0 2 0,0 0 0,0 1 0,0 1 0,24 5-1,-32-3-7,0 0 0,1 1 0,-1 1 0,-1 0 0,1 1 0,-1 0 0,0 0 0,0 1-1,16 15 1,-19-16-7,-1 0 0,-1 1 0,1 0 0,-1 0 1,0 0-1,-1 1 0,0 0 0,0 0 0,0 0 0,-1 1 0,-1 0 0,1-1 0,3 19 0,-5-15 5,-1 0-1,0 0 1,-1 0 0,-1 0-1,0 0 1,0 0-1,-1 0 1,-1 0 0,0-1-1,0 1 1,-1-1 0,-1 0-1,0 0 1,-10 17 0,6-15-71,-1-1 0,0 0 1,0 0-1,-2-1 1,1 0-1,-1-1 0,-1 0 1,0-1-1,0-1 0,-26 13 1,12-10-3,-1-2 1,0 0-1,0-2 1,-1-1-1,0-2 1,-34 2-1,13 0 98,49-6-38,0 0 0,1 0 0,-1 0 0,0 0-1,1 0 1,-1 0 0,1 1 0,-1-1 0,0 0 0,1 0 0,-1 1 0,1-1 0,-1 0 0,1 1-1,-1-1 1,1 0 0,-1 1 0,1-1 0,0 1 0,-1-1 0,1 1 0,-1-1 0,1 1 0,0-1-1,-1 1 1,1-1 0,0 1 0,-1 1 0,5 19-114,19 17-15,48 43 854,3-3-1,3-3 1,4-4 0,158 108 0,-223-169-621,-11-8-80,-1 0-1,1 1 1,-1 0-1,0 0 1,0 0-1,0 0 1,0 1 0,0-1-1,-1 1 1,1 0-1,3 6 1,-7-3 198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6:05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1 533 8356,'0'0'509,"7"13"-287,-2-5-177,0 0 4,0 1 0,0-1 1,-1 1-1,-1 0 0,1 0 0,-1 1 1,-1-1-1,3 17 0,67 346 1588,-19-131-1233,-43-187-326,2-1 0,3 1 1,2-2-1,2 0 0,2-2 1,3 0-1,2-1 0,43 61 0,-32-59-29,-1 1 0,-3 2-1,44 98 1,33 182 144,-10-28-34,-79-257-122,1-1 0,3-1 0,47 67 0,107 118 23,-129-175-27,3-1 0,2-3 0,3-2 0,1-3 0,3-3-1,1-2 1,3-3 0,1-3 0,1-3 0,2-3 0,1-3 0,2-3-1,0-3 1,2-4 0,142 17 0,-45-24 47,228-12 0,-297-5 0,0-4 0,125-29 0,-183 28-52,-1-1 1,0-3 0,-1-2 0,0-1-1,-2-2 1,0-2 0,54-40 0,-32 10 197,-3-1 0,-2-4 0,-2-1 0,-4-4 1,66-96-1,187-360 354,-226 372-522,26-43 34,204-376-14,-30-16-82,81-370-933,-293 731-1029,-64 203-1660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6:12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9156,'0'0'1585,"126"94"-561,-71-44-255,1 5-513,-1 4-112,-3-6-64,-8-5-16,-10-5-64,-13-10 0,-13-9-1889,-8-11-128,-18-13-5394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6:13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0 282 8372,'0'0'5987,"52"-105"-5971,30 66 0,12-4 32,3 0-48,-5 2-1521,-66 30-3057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6:13.8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354 1 9108,'0'0'6451,"-123"44"-6403,87-14-16,0 6-32,-2 3-16,1 3 16,5-5-1024,3-4-1057,6-11-1329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6:14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 4818,'0'0'6678,"18"-4"-5960,-3 1-557,-7 0-100,0 1 0,0 0 0,0 1-1,0 0 1,1 0 0,-1 1 0,0 0 0,0 0 0,0 1 0,1 0 0,-1 1 0,0-1-1,13 6 1,15 11 110,0 1-1,33 26 0,-36-23-168,0-1 1,46 19-1,-62-32-580,27 10-518,-15-13-7707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6:44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1 100 8676,'0'0'6792,"4"-3"-6319,5-2-279,0 0 1,1 0 0,0 1-1,-1 1 1,1-1 0,0 2-1,1-1 1,10 0 0,95-7 483,-85 8-601,23 0 166,1 3-1,0 2 0,70 13 0,-33-5 101,173-3 1,-218-8-143,196 16 237,-157-18-352,-34 0 17,1 2 0,76 11 0,-94-7-27,56 0 1,-3-1 2,135 2 64,-144-6-105,8 3-16,-36 0 4,96-8 1,-62-9-25,-43 8 6,0 0-1,50 0 0,-40 5 1,-1-3 1,62-14-1,-62 9 2,-1 2 1,65-1-1,-92 8-1,0-2 0,38-8 1,-39 6 1,1 1 0,38-1 0,-48 5-356,7 0 877,-14-6-2485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4:07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0 7635,'0'0'1148,"1"17"-748,0 29 5,-2 0-1,-10 62 1,4-72-218,-15 89 226,-12 244 1,35-336-504,-2 34-3585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4:08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5619,'0'0'2657,"-8"128"-1617,8-79-127,0-4-209,15-11 112,6-6-303,6-9-273,8-7-48,5-10-96,4-2-80,1-2 0,-4-20-16,-3-4 192,-2 0-192,-30 14-2401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8:02.9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80 9220,'0'0'5061,"-7"6"-4773,3-3-276,1 0 0,0 0-1,0 0 1,0 1 0,0 0-1,0-1 1,1 1 0,-1 0-1,1 0 1,0 0-1,1 1 1,-1-1 0,1 0-1,-1 1 1,1-1 0,1 1-1,-1-1 1,1 1 0,-1 0-1,1-1 1,0 1 0,1-1-1,-1 1 1,1-1 0,0 1-1,0-1 1,1 1 0,-1-1-1,4 6 1,-3-6-12,1 0 0,-1 0 0,1-1 0,0 1 0,0-1 0,0 0 0,1 0 0,-1 0 0,1 0 0,-1-1 0,1 1 0,0-1 0,0 0 0,0 0 0,7 2 0,-2-1 0,0-1-1,1 0 1,-1 0-1,0-1 1,1-1 0,14 0-1,-22 0 4,0 0 0,-1 0 0,1-1 0,0 1 0,0-1 0,-1 0 0,1 1 1,0-1-1,-1 0 0,1 0 0,-1 0 0,1 0 0,-1 0 0,1-1 0,-1 1 0,0 0 0,1 0 0,-1-1 0,0 1 0,0-1 0,0 0 0,0 1 0,0-1 0,-1 1 0,1-1 0,0 0 0,-1 0 0,1 1 1,-1-1-1,1-3 0,0-7 48,0 0 1,0 0 0,-2-20 0,0 19-20,1 8 60,-1 0 1,0-1-1,0 1 1,-1 0-1,0 0 1,0 0-1,0 0 1,0 0-1,-1 1 1,0-1-1,0 1 1,0-1-1,0 1 1,-8-7-1,5 4 263,0 1 0,1-1 0,0 0-1,-7-15 1,12 22-348,-1-1-1,1 1 1,0 0-1,0-1 1,0 1 0,0-1-1,0 1 1,0-1-1,0 1 1,0-1-1,0 1 1,0-1 0,0 1-1,0-1 1,0 1-1,0-1 1,0 1-1,1 0 1,-1-1 0,0 1-1,0-1 1,1 1-1,-1-1 1,0 1-1,0 0 1,1-1 0,-1 1-1,0 0 1,1-1-1,-1 1 1,1 0-1,-1 0 1,0-1 0,1 1-1,-1 0 1,1 0-1,-1 0 1,1-1-1,19-4-100,-18 4 130,7 0-34,-1-1 1,1 1 0,0 0-1,-1 1 1,1 0 0,0 0 0,0 1-1,13 3 1,-18-3 3,1 1 0,-1-1 1,0 1-1,0 0 0,0 1 0,-1-1 0,1 1 0,0-1 0,-1 1 1,0 0-1,1 0 0,-1 1 0,-1-1 0,1 1 0,0-1 0,-1 1 1,0 0-1,4 7 0,23 71 97,-22-60-92,0-1 1,1-1 0,14 26-1,-21-43-69,0-1 0,1 1 1,-1-1-1,1 0 0,-1 0 0,1 0 0,0 0 0,0 0 0,0 0 0,0 0 0,0 0 0,0-1 0,1 1 0,-1-1 0,0 0 0,1 0 0,-1 0 0,1 0 1,-1 0-1,1 0 0,0-1 0,-1 1 0,1-1 0,0 0 0,0 1 0,-1-1 0,1-1 0,0 1 0,-1 0 0,1-1 0,0 1 0,-1-1 0,1 0 0,0 0 1,3-2-1,6-3-127,0-1 0,0-1 1,0 0-1,-1-1 0,14-14 1,-16 15 320,0 0-156,1-1 1,0 2-1,18-12 0,-24 17 26,0 0-1,0 0 1,0 1 0,1-1-1,-1 1 1,0 0-1,1 0 1,-1 1 0,0-1-1,1 1 1,-1 0-1,1 0 1,-1 0 0,5 1-1,-6 0 23,-1 0 0,0 1 0,1-1 0,-1 0 0,0 1 0,0-1 0,0 1 0,0-1 0,0 1 0,0 0 0,-1 0-1,1 0 1,0 0 0,-1 0 0,0 1 0,1-1 0,-1 0 0,0 1 0,1 2 0,15 52 207,-16-53-220,1 2-176,10 55 441,-10-35-3171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4:09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 2177,'11'5'8868,"-8"16"-9448,2-17-721,4-12 434,-8 7 894,-1 0-1,1 0 1,0 0-1,-1 0 1,0 0-1,1 0 1,-1 0-1,0 0 1,1 0-1,-1-1 1,0 1 0,0 0-1,0 0 1,0 0-1,0 0 1,0 0-1,0 0 1,-1-3-1,-5 2 1449,-3 12-1023,7-4-475,0 1 1,0-1 0,0 1 0,1 0-1,0 0 1,0-1 0,0 1 0,1 0 0,1 7-1,-1-10-51,0-4 7,-1 0-1,1 1 0,0-1 0,0 0 0,0 1 1,0-1-1,0 0 0,0 0 0,0 1 0,0-1 1,0 0-1,0 1 0,0-1 0,0 0 1,0 1-1,0-1 0,0 0 0,1 1 0,-1-1 1,0 0-1,0 0 0,0 1 0,0-1 0,1 0 1,-1 0-1,0 1 0,0-1 0,0 0 0,1 0 1,-1 1-1,0-1 0,0 0 0,1 0 0,-1 0 1,0 0-1,1 0 0,-1 1 0,0-1 0,0 0 1,1 0-1,-1 0 0,0 0 0,1 0 0,-1 0 1,0 0-1,1 0 0,-1 0 0,0 0 0,1 0 1,-1 0-1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4:09.6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1 0 3217</inkml:trace>
  <inkml:trace contextRef="#ctx0" brushRef="#br0" timeOffset="1">1 0 3217,'30'28'2530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7:07.2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1412 1393,'0'0'2227,"12"0"-1424,47 0 1038,-57 3-1738,0-1 1,-1 1-1,1-1 0,-1 1 1,1 0-1,-1 0 0,0 0 1,0 0-1,0 4 0,2 1 209,23 49 572,-11-24-664,15 46-1,14 76 779,34 226 0,-21-89-705,-7-44-77,-36-172-91,3 0 0,4-1-1,51 123 1,-61-173-115,25 62 7,4-3 0,70 112 0,-73-141-8,3-2 0,2-2 0,53 51 0,-71-80-27,1-1 0,0-1 1,2-1-1,0-1 0,1-2 0,1-1 0,1-1 0,41 14 0,55 9 69,191 29-1,-255-57-5,0-3-1,0-3 0,94-6 0,-135 0-24,0-1 1,-1-1 0,0 0 0,0-2 0,28-13 0,-7 0 20,57-38 1,-59 29-9,0-1 0,-2-2 1,-1-2-1,-2-1 1,-2-2-1,47-66 1,136-267 353,-160 258-271,-4-3 0,-6-2 0,31-125 0,-23 51-79,70-295 108,-73 266-65,140-381 0,-141 473-82,93-174 1,-114 251 1,2 2 0,3 2 0,1 1 0,3 1 0,1 2 0,50-42 0,6 11 21,2 5-1,132-71 1,-170 108-1118,106-44 1,-154 74-2618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7:14.8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0 176,'0'0'14663,"-19"110"-14487,15 21-160,4 29 32,6 1-48,26-11-464,-14-106-6932,-3-1 177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4:22.6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1 394 4274,'0'0'5445,"0"0"-5425,0 1 0,0-1 0,0 1 0,0-1 0,0 1 1,0-1-1,0 1 0,0-1 0,0 0 0,0 1 0,0-1 0,0 1 0,1-1 0,-1 1 0,0-1 0,0 0 0,0 1 0,1-1 0,-1 1 0,0-1 1,1 0-1,-1 1 0,6-4 168,-1 0 1,0 0-1,0-1 1,0 0 0,0 0-1,-1 0 1,1 0-1,-1-1 1,0 0-1,4-7 1,8-6 66,200-252 481,-212 265-967,15-24 668,-18 28-618,-1 0 0,1 0 0,0 0 0,-1 0 1,1 0-1,-1 0 0,1 0 0,-1-1 0,0 1 0,0 0 1,1 0-1,-1-1 0,0 1 0,0 0 0,0 0 1,0-1-1,0 1 0,-1 0 0,1 0 0,0-1 0,-1 0 1,-17-2-6285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4:23.0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52 4562,'0'0'4210,"40"-51"-3810,-15 51-240,-2 0 112,-4 0 97,-4 5-97,-3 12 32,-5 7 352,-5 3-368,0 3-16,4 1-272,-6-25-880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4:23.4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1 213 7235,'0'0'4018,"10"-16"-3639,-6 11-356,8-14 102,2 0 0,0 0 0,2 2 0,30-28 0,-27 29-429,1 2 0,1 0 0,28-15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4:23.8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 5010,'0'0'3554,"103"-28"-2770,-86 37-31,-5 13-353,-3 4-16,-5 3-64,-4 2-144,0 0-80,4-4-96,-4-20-1504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4:24.2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37 528,'0'0'7796,"82"-36"-7684,-50 41 80,1 14 16,-1 3-80,2 6-112,-24-18-16,-4-2-2625</inkml:trace>
  <inkml:trace contextRef="#ctx0" brushRef="#br0" timeOffset="1">457 116 1105,'0'0'6354,"92"91"-5489,-89-62-561,-3 7-16,0 7-112,0 4-64,-9-34-112,-4 1-2849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7:22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26 6019,'0'0'6027,"-2"-7"-5595,-4-12-385,6 20-47,0-1 0,0 0-1,0 0 1,0 0 0,0 0 0,0 0-1,0 0 1,0 0 0,0 0 0,0 0-1,0 0 1,0 1 0,0-1 0,0 0-1,0 0 1,0 0 0,0 0-1,0 0 1,0 0 0,0 0 0,0 0-1,0 1 1,0-1 0,0 0 0,0 0-1,0 0 1,0 0 0,0 0-1,0 0 1,0 0 0,0 0 0,0 0-1,0 1 1,0-1 0,0 0 0,0 0-1,0 0 1,0 0 0,0 0 0,-1 0-1,1 0 1,0 0 0,0 0-1,0 0 1,0 0 0,0 0 0,0 0-1,0 0 1,0 0 0,0 0 0,-1 0-1,1 0 1,0 0 0,0 0 0,0 0-1,0 0 1,0 0 0,0 0-1,0 0 1,0 0 0,-1 0 0,1 0-1,0 0 1,0 0 0,0 0 0,0 0-1,0 0 1,0 0 0,0 0-1,-1 46-41,2-14 130,-1 458 1275,0-280-7413,0-219 4652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8:08.7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0 168 8372,'0'0'245,"19"-13"-303,121-82 210,-129 88-117,1-1 1,0 1 0,0 1 0,1 0 0,0 1 0,0 0-1,0 1 1,0 1 0,1 0 0,-1 0 0,1 2 0,0 0-1,17 0 1,-28 2-18,1 0 0,-1 0 0,0 0 0,0 1 0,1-1 0,-1 1 0,0 0-1,0-1 1,0 2 0,-1-1 0,1 0 0,0 0 0,-1 1 0,0-1 0,1 1 0,-1 0 0,0 0 0,0 0-1,-1 0 1,1 0 0,-1 0 0,1 1 0,-1-1 0,1 5 0,4 11 211,-2 0 1,0 0 0,1 22-1,-4-38-194,4 82 430,-4 87 1,-2-155-592,0 1 0,-1 0 1,0 0-1,-2-1 0,0 0 0,-11 28 1,14-42-177,0-1 0,0 0 0,0 0 1,0 0-1,-1 0 0,1 0 1,-1 0-1,0 0 0,1 0 1,-1 0-1,-3 1 0,-18 10-4900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7:23.0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2609,'0'0'5507,"-9"114"-4531,9-63-127,0-8 175,13-7-448,6-10-224,6-9-223,6-6-49,9-11-16,5 0-32,5-25-32,-31 3-2386,-5-4-4353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7:28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0 4882,'0'0'4995,"9"11"-4678,-3-5-241,-1 0 0,-1 1 0,1 0 0,-1 0 0,0 0 0,-1 0 0,0 0 0,0 1 0,0 0-1,-1-1 1,0 1 0,-1 0 0,1 0 0,-1 9 0,-2 162 825,-1-149-776,-2 0 0,-1-1 0,-1 0 0,-10 30 0,-5 0-38,-2 0 0,-3-1-1,-57 94 1,83-152-287,0 1 1,0 0-1,-1-1 0,1 1 0,-1-1 1,1 1-1,0-1 0,-1 1 0,1-1 1,-1 1-1,1-1 0,-1 0 0,0 1 1,1-1-1,-1 0 0,1 1 1,-1-1-1,0 0 0,1 0 0,-1 1 1,1-1-1,-1 0 0,0 0 0,1 0 1,-1 0-1,0 0 0,1 0 0,-1 0 1,-1 0-1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7:29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0 1040,'0'0'2796,"-4"21"-1494,-1 2-970,-2 7 360,1 1 1,-2 45-1,7 120 1827,1-192-2494,0 0-1,0 0 1,1 0 0,-1 0-1,1 0 1,0 0 0,0 0-1,1 0 1,-1-1 0,1 1-1,0-1 1,0 1 0,0-1-1,0 1 1,1-1 0,-1 0-1,1 0 1,0 0 0,0-1 0,0 1-1,0-1 1,7 5 0,-5-5 4,1 0 1,0 0 0,0 0 0,0-1 0,0 0 0,0 0 0,0 0 0,0-1 0,0 0 0,0 0 0,0-1 0,0 1 0,0-1-1,11-4 1,0 0 38,0-2 0,0 0 0,-1-1 0,29-19 0,59-49 77,-89 65-128,85-72 5201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7:45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312 45 144,'-205'-28'6293,"99"12"-1832,148 39-3064,-13-5-1425,3-3 148,0-1 0,1-1 0,1-2 0,0-2 1,0-1-1,46 5 0,215 4 1224,-247-17-1237,1191 61 1357,-889-39-723,221 23 303,397 17-652,59-36 182,-282 15-410,-192-13 8,284-10-55,-673-29-65,62-2 19,-82 11 25,667-25 718,-711 20-718,365-23 240,-4 28-205,-427 3-137,1 2 0,-1 1 1,0 2-1,0 1 0,36 13 0,-59-15 0,1 0-1,-1 0 0,0 1 0,0 1 0,-1 0 0,0 0 0,16 15 0,-21-17-4,1 2 0,-1-1 0,0 1 0,-1-1-1,0 1 1,0 0 0,0 1 0,-1-1 0,0 1 0,0-1-1,-1 1 1,3 16 0,-3-2-187,0 1-1,-2 0 0,0-1 1,-1 1-1,-2 0 1,-9 39-1,10-57-151,0 0-1,0 0 0,-1 0 1,1 0-1,-1-1 0,0 1 1,-1-1-1,1 0 1,-1 0-1,0 0 0,-4 3 1,-43 32-9199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8:39.0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614 85 3586,'0'0'7817,"-11"-7"-6945,-4-2-689,-6-6 603,-38-18 0,47 29-727,-1 0-1,1 0 0,-1 2 0,0-1 1,1 2-1,-18-1 0,0 1 128,-48 6-1,61-2-167,0 2 0,1 0-1,0 0 1,0 2 0,0 0 0,0 1-1,-24 17 1,29-17-20,1 1 0,0 1 0,0 0 0,1 0 0,1 0 0,0 1 0,0 1 0,1 0 0,0-1 0,1 2 0,1-1 0,0 1 0,1 0 0,-4 14 0,0 8-26,2 1 0,1 1 0,0 72 0,5-82 25,5 121-50,-2-130 42,0 0 0,1 0 0,0-1 0,2 1 0,0-1 0,11 20 0,-9-21-1,1 0 0,1 0-1,1-1 1,0 0 0,0-1-1,2 0 1,0-1 0,23 18 0,-23-22-2,-1-1-1,1-1 1,0 0 0,1-1 0,0 0 0,0-1 0,0-1 0,1 0-1,-1-1 1,1 0 0,15 0 0,3 0-20,0-2 0,60-4 1,-80 1 17,-1 0 1,0-1-1,0-1 0,0 0 1,0 0-1,0-1 1,-1 0-1,0-1 1,0-1-1,16-11 1,-4-2 21,-1 0 0,0-2 0,-2 0 0,0-1 0,-2-1 0,-1-1 0,0-1 0,-2 0 0,-1-1 0,-1 0 0,-2-1 0,-1-1 0,0 0 0,-3 0 0,0-1 0,-2 0 0,-1 0 0,0-35 1,-3 29 63,-5-42 1,2 65 83,0 1 0,-1-1 0,0 1 0,-1-1 0,0 1 0,-11-21 0,5 16 93,0-1-1,-1 2 1,0-1 0,-2 2 0,-22-23-1,30 33-187,0 0-1,0 1 1,0 0-1,-1 0 1,0 1-1,1-1 1,-1 1-1,-1 0 0,1 1 1,0 0-1,-1 0 1,1 0-1,-1 1 1,0 0-1,1 0 0,-1 0 1,0 1-1,0 0 1,1 1-1,-9 0 1,14 0-214,-1-1 0,1 0 0,0 1 0,0-1 0,0 0 1,0 1-1,-1-1 0,1 1 0,0 0 0,0-1 0,0 1 1,0 0-1,0 0 0,1 0 0,-1 0 0,0-1 0,0 1 0,0 0 1,1 0-1,-1 1 0,1-1 0,-1 0 0,1 0 0,-1 2 1,-7 15-5881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8:40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591 101 5058,'0'0'6966,"-5"-2"-6344,-5-2-334,0-2-1,0 1 1,0-1 0,-12-11 0,13 10-176,0 1 1,-1-1 0,1 1-1,-1 1 1,0 0 0,-17-6-1,2 6 34,0 1-1,-1 1 0,1 2 1,-32 1-1,27 0-106,25 1-38,0 0-1,1 0 0,-1 0 1,1 0-1,-1 1 1,1 0-1,-1 0 1,1 0-1,0 0 0,0 1 1,0 0-1,0 0 1,0 0-1,1 0 0,-1 0 1,1 1-1,-3 3 1,-9 12-11,1 0 0,-13 23 0,23-35 16,-22 35 36,6-13-42,-20 44 0,35-62-14,1 0 0,0 0-1,0 1 1,1 0 0,1-1 0,0 1-1,-1 24 1,3-11-5,-1-14 14,1-1 0,0 0 0,0 1 0,1-1 0,1 0 0,-1 1 0,2-1 0,-1 0 0,7 14 0,7 5 2,1-1 0,2-1 0,0 0 0,44 45 0,-29-39-24,1-2 0,72 50 0,-94-73 26,-1-1 0,2 0 1,-1 0-1,1-2 1,0 0-1,0 0 0,21 3 1,-10-4-14,-1-2 0,1 0-1,42-4 1,-54 0 2,0-1 0,0 0 0,-1 0 0,1-1 0,0-1 0,-1 0 0,0-1 0,-1-1 0,1 1 0,-1-2 0,0 0 0,-1 0 0,16-15 0,-4 0-98,-1 0 1,-1-1 0,-1-1 0,27-47-1,-34 49 105,-1-1-1,-2-1 0,0 0 0,-2 0 0,0-1 0,-2 1 1,-1-1-1,-1 0 0,-1-1 0,-2-33 0,0 53 92,-1 0-1,1 0 0,-1 1 0,-1-1 0,0 0 0,0 1 1,0 0-1,0-1 0,-1 1 0,0 0 0,-1 0 1,-4-7-1,-6-4 397,0 0 1,-25-22-1,-16-18 106,55 56-642,-1-1 182,0 1 0,0 0 0,0-1 0,0 1 0,0 0 0,0-1 0,-1 1 1,1 0-1,0 0 0,-1 0 0,1 0 0,-1 0 0,1 1 0,-1-1 0,1 0 0,-1 1 1,1-1-1,-1 1 0,-2-1 0,-22-13 214,12 5-196,7 6-108,6 3-35,0 0 1,-1-1-1,1 1 0,0-1 0,0 1 0,0-1 0,0 1 0,0-1 0,0 0 0,0 0 1,0 1-1,0-1 0,0 0 0,0 0 0,-1-1 0,2 1-51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8:45.8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1 64,'0'0'10552,"-16"0"-8650,-69 0 1214,105 8-2875,-10-2-197,24 6 260,0-1 0,37 6 0,12 3-157,-60-11 473,-13-1-2557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8:45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 96,'0'0'10325,"-3"1"-10136,3-1-185,-1 0 0,1 0 0,-1 0 0,1 0 0,0 0 0,-1 0 0,1 0 0,0 0 0,-1 0 0,1 0 0,0 0-1,-1 0 1,1 1 0,0-1 0,-1 0 0,1 0 0,0 0 0,-1 1 0,1-1 0,0 0 0,0 0 0,-1 1 0,1-1 0,0 0 0,0 1 0,-1-1 0,1 0 0,0 1-1,0-1 1,0 0 0,0 1 0,0-1 0,0 0 0,-1 1 0,1-1 0,0 1 0,0-1 0,0 0 0,0 1 0,0-1 0,0 0 0,1 1 0,-1-1 0,0 0 0,0 2-1,19 14 284,39 12 123,-54-27-410,46 19 150,1-2 1,91 19-1,-123-33 789,-37-5 1251,-8-2-2088,-9 0 605,0-3 0,-48-13 0,79 19-259,4 0-403,11 0-280,151 0 806,-239 7-360,61-5-184,10-1 453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8:46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0 48,'0'0'14137,"-10"10"-13825,-30 33-61,37-38-231,1 0 0,-1-1 1,1 1-1,0 0 0,1 0 0,-1 0 0,1 1 1,0-1-1,0 0 0,1 0 0,0 0 0,0 1 1,0-1-1,0 0 0,2 7 0,-1 8-9,-1 41-48,0-24-5854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8:47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0 10325,'0'0'4818,"-38"141"-4658,34-67-48,4 10-112,0-3 0,0-2-768,0-60-2882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8:41.2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11413,'0'0'1158,"16"13"-611,-7-6-465,29 24 407,50 52-1,-7 24 929,-62-78-1299,1-2 0,1-1 0,32 32 0,-50-55-267,0-1-1,0 1 1,0-1-1,0 1 1,0-1 0,1 0-1,-1 0 1,1 0-1,0-1 1,-1 1 0,1-1-1,0 0 1,4 1-1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9:15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1 400,'-8'0'14508,"-20"0"-14500,28 0 22,4-1-1820,-4 1 1833,0 0-1,0 0 1,1 0-1,-1 0 1,2 1 763,-2 0-764,0-1 1,0 0-1,0 0 0,0 0 1,0 0-1,0 0 1,0 0-1,0 0 1,0 1-1,0-1 0,0 0 1,0 0-1,0 0 1,0 0-1,0 0 1,0 0-1,0 1 0,0-1 1,0 0-1,0 0 1,0 0-1,0 0 1,0 0-1,0 0 0,0 0 1,0 1-1,-1-1 1,1 11-498,3 13-2341,-1-27 2762,0 0-1,-1-1 1,1 1 0,-1-1-1,0 1 1,-8-13 6448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9:37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3458,'0'0'10791,"13"8"-16527,18 18 2144,-16-10 4060,-2 2-1,17 25 0,-10-13-5288,-15-23 3570,-3-2 1000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9:37.3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1185,'0'0'2387,"4"11"-2870,2 4 111,0-2-205,-1 0 1,0 1-1,3 16 1,-7-21 1619,-1-8-1052,0 0 0,0 0-1,0 0 1,-1-1 0,1 1 0,0 0 0,0 0 0,1 0-1,-1-1 1,0 1 0,0 0 0,0 0 0,0 0 0,1-1-1,-1 1 1,0 0 0,1 0 0,-1-1 0,1 1 0,-1 0-1,1-1 1,-1 1 0,1 0 0,-1-1 0,1 1 0,-1-1-1,1 1 1,0-1 0,-1 1 0,1-1 0,0 0 0,0 1-1,-1-1 1,1 0 0,0 0 0,0 1 0,-1-1 0,2 0 0,5 28 2698,-7-28-2771,1 1 1,0 0 0,0 0 0,0-1-1,-1 1 1,1-1 0,0 1-1,0 0 1,0-1 0,0 0 0,0 1-1,0-1 1,0 0 0,0 1-1,0-1 1,2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9:37.7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1072,'0'0'2258</inkml:trace>
  <inkml:trace contextRef="#ctx0" brushRef="#br0" timeOffset="1">0 0 3842,'48'107'3537,"-38"-88"-3697,-3-14 128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9:38.5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4370,'0'0'5507,"0"-5"-5507,0 20-5027,0-4 2482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9:38.8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1 896,'0'0'3490,"-46"74"-6723</inkml:trace>
  <inkml:trace contextRef="#ctx0" brushRef="#br0" timeOffset="1">16 178 96,'0'0'1937,"-15"36"-3810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9:39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0 1040,'0'0'2658,"-14"38"-2658,12-28-112,0-3-625,2 0-559</inkml:trace>
  <inkml:trace contextRef="#ctx0" brushRef="#br0" timeOffset="1">70 0 400,'-29'120'2513</inkml:trace>
  <inkml:trace contextRef="#ctx0" brushRef="#br0" timeOffset="2">5 163 2593,'0'0'6899,"-4"4"-6514,4-2-626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9:40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5651,'0'0'3681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9:41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9 192,'0'0'4874,"-9"-9"-1152,9 17-3700,2 0 1,-1-1-1,1 1 0,0-1 0,4 8 1,4 17 262,-4-4-171,0-6 66,-2 1 0,3 24 0,-4-22-12,10 44 1,-7-43-118,4 38 1,21 116 839,-12-65 160,-16-106-1023,0 0-1,0-1 1,9 17-1,8 21-4,9 33 39,-22-50 194,-1 1 1,-1-1 0,2 60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9:42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3810,'0'0'320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28:12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5 653 11717,'0'0'-330,"22"-3"-113,-13 3 433,2-1 10,-1 0 0,0-1 0,-1 0 1,1 0-1,10-4 0,-15 4 6,0-1 0,0 1 1,-1-1-1,1 0 1,-1 0-1,1-1 0,-1 1 1,0-1-1,-1 0 1,1 0-1,-1 0 0,1 0 1,-1-1-1,-1 1 1,4-6-1,6-16-186,-1 0-1,-2-1 1,0 0 0,-2 0-1,5-31 1,-6 4-628,1-92 1,-7 135 851,0 0 0,-1 0 0,0 1 0,-1-1 0,0 1 0,-1-1 0,0 1 0,0 0 0,-10-19 0,10 25 158,0-1 1,0 1 0,0 0-1,0 0 1,-1 1 0,1-1-1,-1 1 1,0 0 0,0 0-1,0 0 1,-1 0 0,1 1-1,-1 0 1,1-1 0,-1 2-1,0-1 1,0 1 0,0-1-1,0 1 1,0 1 0,0-1-1,0 1 1,-6 0 0,9-1-105,-1 1 1,1 0-1,0 0 1,-1 0 0,1 1-1,-1-1 1,1 1 0,-1-1-1,1 1 1,0 0 0,-1 0-1,1 0 1,0 0-1,0 0 1,0 0 0,0 1-1,-4 2 1,4 0-77,-1 0 0,1 0 0,-1 1 0,1-1 0,0 0 1,1 1-1,-1 0 0,-1 8 0,-10 50 2,2 0-1,-3 87 1,8 132 11,6-262-34,-1 34 0,2 56 4,0-97-4,1 1 0,0 0-1,0-1 1,2 0 0,7 21-1,-10-31-25,0-1 0,0 1 0,0 0 0,1-1 0,-1 1 0,1-1 0,0 1 0,-1-1 0,1 0 1,0 0-1,0 0 0,1 0 0,-1 0 0,0 0 0,1-1 0,-1 1 0,1-1 0,-1 1 0,1-1 0,0 0 0,0 0 0,-1 0 0,1-1 0,0 1 0,4 0 0,-3-1-66,1-1 1,0 0-1,0 1 0,-1-1 1,1-1-1,0 1 0,-1-1 1,1 0-1,-1 0 1,0 0-1,0 0 0,1-1 1,-1 0-1,4-4 0,58-55-908,-52 46 922,1 1 0,0 1 1,1 0-1,1 1 1,23-14-1,-39 26 71,0 1-1,0-1 1,0 0 0,0 1-1,0-1 1,0 1-1,0-1 1,1 1 0,-1 0-1,0-1 1,0 1 0,0 0-1,0 0 1,0 0 0,1 0-1,-1 0 1,0 0-1,0 0 1,0 0 0,0 0-1,1 0 1,-1 1 0,0-1-1,0 1 1,0-1 0,0 1-1,0-1 1,0 1 0,0-1-1,0 1 1,0 0-1,0-1 1,0 1 0,0 0-1,-1 0 1,1 0 0,0 0-1,-1 0 1,1 0 0,0 0-1,-1 0 1,1 0 0,-1 0-1,0 0 1,1 0-1,-1 0 1,1 2 0,1 7 101,-1 0 0,1 0 1,-2 1-1,0 15 0,0-11 1,1 71 225,-3-51-490,3 0-1,9 68 1,-7-93-3024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28:23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 11717,'0'0'2994,"4"123"-2962,-16-76-16,2-3-16,6-4-657,4-33-2480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8:42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12 453 7635,'0'0'7118,"-1"0"-7093,1 0-1,-1 0 1,1 0-1,-1 0 1,1-1-1,-1 1 1,1 0-1,-1 0 1,1-1-1,-1 1 0,1 0 1,-1 0-1,1-1 1,0 1-1,-1-1 1,1 1-1,-1 0 1,1-1-1,0 1 1,0-1-1,-1 1 0,1-1 1,0 1-1,0-1 1,-1 1-1,1-1 1,0 1-1,0-1 1,0 0-1,1-4 53,1 0-1,-1 0 1,1 0 0,0 1 0,0-1-1,1 0 1,-1 1 0,1-1-1,4-4 1,37-39 512,-16 17-390,59-69 229,66-84 1071,-149 172-250,1-1-25,-4 12-1363,-1 1-1,0 0 1,1 0 0,-1 0-1,1-1 1,-1 1 0,1 0-1,-1 0 1,1 0-1,-1 0 1,1 0 0,-1 0-1,0 0 1,1 0-1,-1 0 1,1 0 0,-1 0-1,1 1 1,-1-1-1,1 0 1,-1 0 0,0 0-1,1 0 1,-1 1 0,1-1-1,-1 0 1,0 0-1,1 1 1,-1-1 0,0 0-1,1 1 1,-1 0-1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9:42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3330,'11'10'656,"-5"-3"-624,4 2-16,-7-7-16,1 1-1649</inkml:trace>
  <inkml:trace contextRef="#ctx0" brushRef="#br0" timeOffset="1">186 187 4610,'0'0'400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9:43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0 5362,'0'0'1329</inkml:trace>
  <inkml:trace contextRef="#ctx0" brushRef="#br0" timeOffset="1">0 138 7075,'0'0'1649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9:43.5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1 960,'0'0'3618,"0"8"-4226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9:44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 3842,'0'0'7609,"17"-4"-7748,-12 8 206,-1 0 1,0-1-1,0 2 1,0-1-1,0 0 1,-1 1-1,0-1 1,4 8-1,16 20 57,80 62 44,-100-93-172,-1 0 0,1 1 0,-1-1 1,1 0-1,0-1 0,-1 1 0,1 0 0,0-1 0,-1 1 0,1-1 1,0 0-1,0 0 0,0 0 0,-1 0 0,1-1 0,0 1 0,-1-1 1,1 0-1,0 1 0,-1-1 0,1 0 0,-1-1 0,1 1 0,-1 0 1,1-1-1,2-2 0,16-26 444,-6 9 279,0 0 0,1 1 0,26-25 0,-39 42-761,11-8 687,-2 7-3702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9:46.4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3 2145,'0'0'6459,"0"-1"-6443,0 1 0,0 0 0,0 0 0,0 0-1,0 0 1,0 0 0,0 0 0,0 0 0,0 0 0,0 0 0,0 0 0,0-1 0,0 1-1,0 0 1,-1 0 0,1 0 0,0 0 0,0 0 0,0 0 0,0 0 0,0 0 0,0 0-1,0 0 1,0 0 0,0 0 0,0-1 0,0 1 0,0 0 0,0 0 0,0 0 0,-1 0 0,1 0-1,0 0 1,0 0 0,0 0 0,0 0 0,0 0 0,0 0 0,0 0 0,0 0 0,0 0-1,0 0 1,-1 0 0,1 0 0,0 0 0,0 0 0,0 0 0,0 0 0,0 0 0,0 0-1,0 0 1,0 0 0,0 0 0,0 1 0,0-1 0,-1 0 0,1 0 0,0 0 0,0 0 0,0 0-1,0 0 1,0 0 0,0 0 0,0 0 0,0 0 0,0 0 0,0 0 0,0 0 0,0 1-1,1 9 6,1 0 0,1 1 0,-1-1-1,2 0 1,-1 0 0,2 0-1,-1-1 1,11 16 0,-7-10 17,0 1 1,7 21-1,16 92 380,3 11 778,2 1-1048,5 12-69,-27-112-63,39 73 0,-51-109 39,0 1 0,0 0 0,-1-1 0,1 1 0,-1 0 1,-1 0-1,1 0 0,-1 10 0,3 13 459,5-17-1680,6-7-3539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9:46.9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327 4 4962,'0'0'5952,"0"0"-5948,0 0-1,0 0 0,0 0 1,0-1-1,0 1 0,0 0 1,0 0-1,0 0 0,0 0 1,0 0-1,-1-1 0,1 1 1,0 0-1,0 0 0,0 0 1,0 0-1,0 0 0,0-1 1,0 1-1,0 0 0,0 0 1,-1 0-1,1 0 0,0 0 1,0 0-1,0 0 0,0 0 1,0 0-1,-1 0 0,1-1 1,0 1-1,0 0 0,0 0 1,0 0-1,0 0 0,-1 0 1,1 0-1,0 0 0,0 0 1,0 0-1,0 0 0,-1 0 1,1 0-1,-2 11 2,1 0 1,0 1-1,1-1 0,0 0 0,3 17 1,-2-15-1,3 48 49,4 94 47,-8-154-95,0 0 0,0 0 0,-1 0-1,1 0 1,-1 0 0,1 0 0,-1 0 0,0 0 0,1 0-1,-1 0 1,0 0 0,1 0 0,-1-1 0,0 1-1,0 0 1,0-1 0,0 1 0,0 0 0,0-1 0,0 1-1,0-1 1,0 1 0,0-1 0,0 0 0,0 1 0,0-1-1,0 0 1,0 0 0,-1 0 0,1 0 0,0 0-1,-1 0 1,-48 0 114,36-1-85,0 1 7,-1-1 0,1-1 1,0 0-1,0-1 0,0-1 0,0 0 0,0-1 0,1 0 1,0-1-1,0-1 0,0 0 0,1 0 0,0-2 1,0 1-1,-14-15 0,25 22-109,0 0 1,-1 0-1,1 0 1,0 0-1,0 0 1,0 0-1,1 0 0,-1-1 1,0 1-1,0 0 1,1 0-1,-1-1 1,0 1-1,1 0 1,0-1-1,-1 1 0,1 0 1,0-1-1,-1-1 1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9:47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1 1169,'0'0'2718,"-4"5"-2617,-11 15-34,14-18 43,0 0 0,0 0 1,1 0-1,-1 0 0,1 0 0,-1 0 0,1 1 0,0-1 0,0 0 0,-1 0 1,2 0-1,-1 0 0,0 0 0,0 0 0,1 0 0,-1 0 0,1 0 0,-1 0 1,1 0-1,0 0 0,0 0 0,0 0 0,0 0 0,0 0 0,1-1 1,-1 1-1,2 1 0,-3-3-67,22 35 417,-2 1 0,-1 0 1,-2 2-1,16 50 0,-2-6-325,-11-40-33,33 54 0,13 27-2,-46-81-80,-11-26-7,-1 1 0,-1 0 0,-1 0 0,0 0 1,-1 1-1,3 20 0,0 2-1622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9:48.4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0 5539,'0'0'1563,"6"16"-1158,3 1-225,-5-9-59,-1-1 0,0 1 0,0 0 0,0 1 0,-1-1 0,0 0 0,-1 1 0,0-1 0,0 12 0,0 144 2115,-2-159-2195,1-1 0,0 0 0,-1 0 0,0 0 0,0 1 1,-1-1-1,1 0 0,-1 0 0,1-1 0,-1 1 0,-1 0 0,1 0 0,0-1 0,-1 0 0,0 1 0,1-1 0,-1 0 0,-1 0 0,1-1 0,0 1 1,-1-1-1,1 1 0,-1-1 0,0 0 0,0 0 0,-8 2 0,-2 1 161,0-1 0,0-1 0,-1 0 1,1 0-1,-1-2 0,-21 1 0,-35-2-1026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9:49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10981,'0'0'0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49:56.3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6499,'0'0'5739,"1"0"-5735,-1 0 1,0 0-1,0 0 1,0 0-1,0 0 0,0 0 1,0 0-1,0 1 1,0-1-1,0 0 1,0 0-1,0 0 1,0 0-1,0 0 1,0 0-1,0 0 1,0 0-1,0 0 1,0 0-1,0 0 1,0 0-1,0 0 1,0 0-1,0 0 1,0 0-1,0 1 1,0-1-1,0 0 0,0 0 1,0 0-1,0 0 1,0 0-1,0 0 1,0 0-1,0 0 1,0 0-1,0 0 1,-1 0-1,1 0 1,0 0-1,0 0 1,0 0-1,0 0 1,0 0-1,0 0 1,0 0-1,0 0 1,0 0-1,0 0 1,0 0-1,0 0 0,0 0 1,0 0-1,0 0 1,0 0-1,59 11 803,1-2 0,0-3 0,0-3 0,61-4 0,102 5 385,265 5 464,-300-11-1287,904-1 735,-976 11-1030,-16 0 7,664 15 562,-541-19-387,-222-4-354,0 0 1,1 0-1,-1 0 1,1 0-1,-1 0 0,0 0 1,1 1-1,-1-1 1,0 0-1,1 1 0,-1-1 1,0 1-1,0 0 0,1-1 1,-1 1-1,1 1 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8:43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262 0 240,'0'0'10837,"-112"140"-10069,72-53 449,-2 16-16,7 7-353,12-1-304,14-3-192,9-10-208,11-16-144,27-15 64,18-22-64,5-17-416,6-21-2177,-42-9-2657,-8-23-2098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0:31.8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85 4626,'0'0'8105,"-4"-21"-8033,4 17-114,0 3 138,0 14 497,0-8-972,-2-8-226,1 3 603,1 1-1,0-1 0,-1 0 0,1 0 0,0 0 1,-1 0-1,1 0 0,-1 0 0,1 0 0,0-1 1,-1 1-1,1 0 0,0 0 0,-1 0 0,1 0 1,-1 0-1,1-1 0,0 1 0,-1 0 1,1 0-1,0-1 0,0 1 0,-1 0 0,1 0 1,0-1-1,0 1 0,-1 0 0,1-1 0,0 1 1,0 0-1,0-1 0,-1 1 0,1 0 0,0-1 1,0 1-1,0-1 0,0-1 32,0 1-6,-1 0-1,1 0 1,0 0 0,0 0-1,0 0 1,0 0 0,0 1-1,0-1 1,0 0 0,0 0 0,1 0-1,-1 0 1,0 0 0,0 0-1,1 0 1,-1 0 0,1 0-1,-1 1 1,1-1 0,-1 0-1,1 0 1,-1 1 0,1-1 0,0 0-1,1 0 1,-2 0-19,1 1 1,-1-1-1,1 1 1,-1-1-1,1 1 1,-1-1-1,0 0 1,1 1-1,-1-1 0,0 0 1,1 1-1,-1-1 1,0 0-1,0 1 1,1-1-1,-1 0 1,0 0-1,0 1 0,0-1 1,0 0-1,0 1 1,0-1-1,0 0 1,0 0-1,-1 1 1,1-1-1,0 0 0,0 1 1,0-1-1,-1 0 1,1 1-1,0-1 1,-1 0-1,1 1 1,-1-1-1,1 1 0,-1-1 1,0 0-1,1 1-3,-4 0 84,0-1 0,0 2 0,0-1 0,-1 0-1,1 1 1,0 0 0,0 0 0,-4 1 0,7-1-87,-1 0 1,1 0-1,0 0 1,0 0-1,-1 0 1,1 1 0,0-1-1,0 0 1,0 1-1,1-1 1,-1 0-1,0 1 1,1-1 0,-1 1-1,0-1 1,1 1-1,0-1 1,-1 1-1,1 0 1,0-1-1,0 1 1,0 0 0,0-1-1,0 4 1,21-3-199,-21-2 461,2 25 478,0-23-751,0-1 1,0 1-1,0-1 0,1 0 0,-1 0 1,0 0-1,0 0 0,1 0 0,-1 0 1,1-1-1,-1 1 0,1-1 1,-1 1-1,1-1 0,3 0 0,40-2-470,-45 2 465,0-1 1,-1 1-1,1 0 0,0 0 0,0-1 0,0 1 0,-1 0 0,1-1 0,0 1 0,-1-1 0,1 1 0,0-1 0,-1 1 0,1-1 0,0 0 1,-1 1-1,1-1 0,-1 0 0,0 1 0,1-1 0,-1 0 0,1 0 0,-1 1 0,0-1 0,0 0 0,1 0 0,-1 0 0,0 0 0,0 1 1,0-1-1,0 0 0,0 0 0,0 0 0,0 0 0,0-1 0,-1 1 29,1-1 0,0 1-1,0 0 1,0 0 0,-1-1 0,1 1-1,-1 0 1,1 0 0,-1 0 0,1 0-1,-1 0 1,0-1 0,0 1 0,1 0-1,-1 0 1,0 1 0,0-1 0,0 0 0,0 0-1,0 0 1,0 1 0,-2-2 0,-3 0 156,-1 1-1,1 0 1,0 0 0,0 0 0,-9 1 0,14 0-156,0 0-1,-1 0 1,1 0 0,0 0-1,0 0 1,0 0 0,0 0-1,0 0 1,0 1 0,0-1-1,-1 0 1,1 1 0,0-1-1,0 1 1,0-1 0,0 1-1,0-1 1,1 1 0,-1 0-1,0-1 1,0 1 0,0 0-1,1 0 1,-1 0 0,0 0-1,1 0 1,-1 0 0,0 0-1,1 0 1,-1 0 0,1 0-1,0 0 1,-1 0 0,1 0-1,0 2 1,0-2-31,-1 0 1,1-1-1,0 1 0,0 0 1,0 0-1,0 0 1,0 0-1,0 0 0,1 0 1,-1 0-1,0 0 0,0 0 1,1-1-1,-1 1 1,1 0-1,-1 0 0,0 0 1,1-1-1,-1 1 0,1 0 1,0 0-1,-1-1 1,1 1-1,0 0 0,-1-1 1,1 1-1,0-1 0,0 1 1,-1-1-1,1 1 0,0-1 1,0 0-1,0 1 1,0-1-1,0 0 0,0 0 1,0 0-1,-1 1 0,1-1 1,0 0-1,0 0 1,0 0-1,0-1 0,0 1 1,0 0-1,0 0 0,0 0 1,0-1-1,-1 1 1,1 0-1,0-1 0,0 1 1,0-1-1,0 0 0,0 0 27,0 0 0,0 0 0,-1-1 0,1 1-1,0 0 1,-1 0 0,1-1 0,-1 1 0,0-1-1,0 1 1,1 0 0,-1-1 0,0 1-1,0 0 1,0-1 0,0 1 0,0-1 0,-1 1-1,1 0 1,0-1 0,-1 1 0,1 0 0,-1-1-1,1 1 1,-1 0 0,0-1 0,1 1-1,-1 0 1,0 0 0,0 0 0,0 0 0,0 0-1,0 0 1,0 0 0,0 0 0,-2-1 0,2 2 51,-1 0 1,0-1-1,1 1 1,-1 0-1,0 0 1,0 0-1,1 0 1,-1 1-1,0-1 1,1 0-1,-1 1 1,0-1-1,1 1 1,-1-1-1,1 1 1,-1 0-1,-1 1 1,2-1-60,0 1 1,1-1 0,-1 1 0,1-1-1,-1 0 1,1 1 0,-1-1-1,1 1 1,0-1 0,0 1-1,0-1 1,0 1 0,0 0 0,0-1-1,0 1 1,1-1 0,-1 1-1,0-1 1,1 0 0,0 3-1,0-3-11,0 0 0,0 1-1,0-1 1,0 0 0,1 0-1,-1 0 1,0 0 0,0 0-1,1 0 1,-1 0-1,1 0 1,-1 0 0,1-1-1,-1 1 1,1-1 0,0 1-1,-1-1 1,1 1 0,-1-1-1,1 0 1,0 0 0,-1 0-1,1 0 1,0 0-1,2-1 1,-2 2-40,0-1-1,0 0 1,-1 0 0,1-1-1,0 1 1,0 0 0,-1 0-1,1-1 1,0 1-1,0-1 1,-1 0 0,1 1-1,-1-1 1,1 0 0,0 0-1,-1 0 1,0 0 0,1 0-1,-1 0 1,0-1-1,1 1 1,-1 0 0,0-1-1,1-1 1,-1 2 55,-1 0 0,1 0 0,-1 0 0,1-1 0,-1 1 1,0 0-1,0 0 0,0 0 0,1 0 0,-1 0 0,0-1 0,0 1 0,-1 0 0,1 0 0,0 0 0,0 0 1,0 0-1,-1 0 0,1-1 0,-1 1 0,1 0 0,-1 0 0,1 0 0,-1 0 0,1 0 0,-1 1 0,-1-2 1,0 0 104,-1 2 1,0-1 0,0 0-1,0 0 1,1 1 0,-1 0-1,0 0 1,0-1 0,-5 2-1,7-1-103,1 0 1,-1 0-1,0 1 0,0-1 0,1 0 1,-1 1-1,0-1 0,0 1 0,1-1 1,-1 0-1,0 1 0,1-1 0,-1 1 1,1 0-1,-1-1 0,1 1 0,-1-1 1,1 1-1,-1 0 0,1 0 0,0-1 1,-1 1-1,1 0 0,0-1 0,0 1 1,-1 0-1,1 0 0,0 0 0,0-1 0,0 3 1,0 25-129,0-27 117,1-1 0,-1 1 0,1-1-1,-1 1 1,1-1 0,-1 1 0,0-1 0,1 0-1,-1 1 1,1-1 0,0 0 0,-1 1 0,1-1-1,-1 0 1,1 0 0,-1 0 0,1 1 0,0-1-1,-1 0 1,1 0 0,0 0 0,-1 0 0,1 0-1,-1 0 1,1 0 0,0 0 0,-1-1 0,1 1-1,-1 0 1,1 0 0,0 0 0,0-1 0,1 1-10,-1-1 1,0 1 0,1 0 0,-1-1 0,0 0 0,0 1-1,1-1 1,-1 1 0,0-1 0,0 0 0,0 0 0,0 0-1,0 0 1,2-1 0,2-28-52,-5 29 75,1 0-1,-1 0 0,0 0 0,0 1 1,0-1-1,0 0 0,0 0 0,0 0 1,0 0-1,0 0 0,0 1 0,0-1 1,0 0-1,0 0 0,-1 0 0,1 0 1,0 1-1,-1-1 0,1 0 0,-1 0 1,1 1-1,-1-1 0,1 0 1,-1 1-1,1-1 0,-1 0 0,-1 0 1,0 1 43,-1 0 1,1 0 0,0 0 0,-1 0-1,1 0 1,-1 1 0,1-1 0,-1 1 0,1-1-1,0 1 1,0 0 0,-1 0 0,1 0 0,-4 3-1,5-2-56,0 0-1,-1-1 0,1 1 0,0 0 0,0 0 0,0 0 0,0 0 1,1 0-1,-1 0 0,0 1 0,1-1 0,0 0 0,-1 0 0,1 0 0,0 0 1,0 1-1,0 1 0,12-6-67,-10-2 84,0 0 1,0 0 0,0 0-1,0 0 1,-1-1-1,0 1 1,1 0-1,-2-1 1,1 1 0,0-1-1,-1 1 1,0-1-1,0 1 1,-1-7 0,1 8 17,-1 2 2,-1 1 1,1 0 0,0 0 0,-1 0 0,1 0 0,-1 0 0,1 0 0,0 1 0,-1-1 0,1 0 0,0 1-1,-1-1 1,1 1 0,-2 1 0,1 10-95,2-12 29,1 1 1,-1 0 0,0 0 0,0 0 0,0 0-1,0-1 1,0 1 0,0 0 0,-1 0 0,1 0-1,0 0 1,0-1 0,-1 1 0,1 0 0,0 0-1,-1-1 1,1 1 0,-1 0 0,1 0 0,-1-1-1,0 2 1,0-2 30,0 1 0,0-1 0,0 0 0,1 1 0,-1-1 0,0 1 1,0-1-1,1 1 0,-1-1 0,0 1 0,1 0 0,-1-1 0,0 1 0,1 0 0,-1 0 0,1-1 0,-1 1 0,1 0 0,0 0 0,-1 0 0,1 0 1,0-1-1,0 1 0,-1 0 0,1 0 0,0 2 0,-2 28-58,2-26 17,1-4 36,-1-1-1,1 1 0,-1 0 0,0-1 0,1 1 1,-1-1-1,1 1 0,0-1 0,-1 1 1,1-1-1,-1 0 0,1 1 0,0-1 0,-1 0 1,1 1-1,0-1 0,-1 0 0,1 0 0,0 0 1,0 1-1,-1-1 0,1 0 0,0 0 1,-1 0-1,1 0 0,0 0 0,1-1 0,0 1 6,0 0 0,0 0 1,1 0-1,-1 0 0,0 0 0,0-1 0,0 1 0,0-1 0,4-1 0,-4-1 4,0 1-1,-1 0 1,1-1 0,-1 1-1,1-1 1,-1 1 0,0-1 0,0 0-1,0 1 1,-1-1 0,1 0-1,0 0 1,-1 0 0,0 1 0,0-1-1,0 0 1,0 0 0,0-4-1,0 6 2,-4 1 34,1-1 0,0 1 0,0 0 0,0 0 0,0 0 0,0 1 0,-1-1 0,-3 1 0,-2 21-74,9-21 31,-1-1 0,1 1 1,0-1-1,0 1 0,-1-1 1,1 1-1,0-1 0,0 1 1,0-1-1,0 1 0,0 0 1,0-1-1,0 1 0,0-1 1,0 1-1,0-1 0,0 1 1,0-1-1,0 1 0,0-1 1,1 1-1,-1-1 0,0 1 1,0-1-1,1 1 0,-1-1 1,0 1-1,0-1 0,1 1 1,-1-1-1,1 0 0,-1 1 1,0-1-1,1 0 0,-1 1 1,1-1-1,-1 0 0,1 1 1,0-1-1,0 0 1,1 1 0,-1-1 0,1 0 0,-1 0 0,1-1-1,-1 1 1,1 0 0,-1 0 0,1-1 0,-1 1 0,0-1 0,1 1 0,1-1 0,-3-1 44,1 1 0,0 0 1,-1 0-1,1 0 0,-1-1 0,0 1 1,1 0-1,-1-1 0,0 1 1,0 0-1,0-1 0,0 1 1,0 0-1,0-1 0,0 0 1,-5-4 2356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0:33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10661,'0'0'1361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0:33.7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 6067,'90'1'2177,"-44"-13"-3394</inkml:trace>
  <inkml:trace contextRef="#ctx0" brushRef="#br0" timeOffset="1">218 0 1633,'0'0'4386,"36"5"-4210,-23-5-176,-7 0-1041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0:34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49 2753,'0'0'3938,"61"0"-3938,-45-3-720,-11 3-1617</inkml:trace>
  <inkml:trace contextRef="#ctx0" brushRef="#br0" timeOffset="1">176 44 560,'0'0'4915,"78"0"-4563,-62 0-192,-1 0-160,-2-4-737</inkml:trace>
  <inkml:trace contextRef="#ctx0" brushRef="#br0" timeOffset="2">388 6 912,'0'0'3938,"50"-5"-3938,-39 5-384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0:34.5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6 160,'128'-5'2993,"-67"5"-2288,-51 0 47,-1 0-448,3 0-224,-9 0-80</inkml:trace>
  <inkml:trace contextRef="#ctx0" brushRef="#br0" timeOffset="1">333 30 128,'0'0'8852,"17"3"-8356,-15-3-480,0 6 64,-2-3-80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0:35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3826,'0'0'5778,"0"14"-5810,0 5-144,0-11-2113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0:35.4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2641,'0'0'1121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0:35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1857,'0'0'1473,"-2"49"-4675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0:36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0 224,'0'0'3239,"0"6"-3004,0 116 644,0 6 3599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0:38.7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22 1937,'0'0'6736,"-6"-2"-6151,-30-18 2232,71 41-2298,0 1 1,-1 1-1,-2 2 0,34 34 1,-16-16-254,99 101-37,-97-89-184,74 59 1,-108-100-44,101 86 49,-66-55 10,7 5-21,-38-24-34,-1 0-1,24 38 0,-33-47 3,1-1-1,1 0 0,16 14 1,27 31 53,-35-26-214,8 11 361,-28-44-352,0 1 0,0-1 0,0 0 0,1 1 0,-1-1 0,1 0 0,0-1 0,-1 1 0,1 0 0,0-1 0,0 1 0,0-1 0,4 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8:44.2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1 503 11669,'0'0'1470,"23"2"-1523,-12 0 42,-3-1-51,0 1 0,0-1 0,1-1 1,-1 1-1,0-1 0,0-1 1,0 1-1,0-2 0,0 1 1,0-1-1,0 0 0,0 0 0,-1-1 1,1 0-1,-1-1 0,0 0 1,0 0-1,0 0 0,0-1 0,9-8 1,1-6-544,0 0 0,-2-1 1,-1 0-1,0-1 0,-1-1 1,-2 0-1,0-1 0,-1 0 1,9-35-1,-13 37 634,-2 0 0,-1 0 0,2-36 0,-4 40 294,-1 11 18,0 0-1,1 0 0,-2 0 1,1 0-1,-1 0 0,0 0 1,-2-6-1,3 10-135,-1 0 1,0 1-1,0 0 1,0-1 0,0 1-1,-1-1 1,1 1-1,0 0 1,0 0-1,-1 0 1,1 0-1,-1 0 1,1 0 0,-1 0-1,1 0 1,-1 0-1,0 1 1,1-1-1,-1 1 1,0-1-1,1 1 1,-1 0 0,0-1-1,0 1 1,1 0-1,-1 0 1,-3 1-1,3-1-131,1 0-1,-1 0 1,1 0-1,-1 1 1,1-1-1,-1 0 1,0 1-1,1-1 1,0 1-1,-1 0 1,1 0-1,-1-1 1,1 1-1,0 0 1,0 0-1,-1 0 1,1 0-1,0 0 1,0 1-1,0-1 1,0 0-1,-1 3 1,-13 34 77,14-34-125,-10 43 17,2-1-1,-5 67 1,6 99 37,-7 65-141,14-270 31,0 4-64,0-1 0,-1 0-1,0 1 1,0-1 0,-1 0 0,0 0 0,-1 0 0,0-1 0,-6 10 0,9-18 89,1 0 1,0 0-1,-1 0 1,1-1-1,-1 1 1,1 0-1,-1 0 1,0-1-1,1 1 1,-1 0 0,0-1-1,1 1 1,-1-1-1,0 1 1,0-1-1,1 1 1,-1-1-1,0 0 1,0 1 0,0-1-1,0 0 1,1 0-1,-1 0 1,0 1-1,0-1 1,0 0-1,-1 0 1,1-1-2,-1 0-1,1 0 1,1 1 0,-1-1-1,0 0 1,0 0 0,0 0-1,0 0 1,1 0 0,-1 0-1,0 0 1,1 0 0,-1 0-1,1-1 1,-1 1 0,0-2-1,-1-6-19,0 0 0,0-1 0,-1-16 0,3 15 29,0 1-1,0 0 0,1 0 0,0-1 0,5-15 1,-5 21-2,1 0 0,1 0 0,-1 1 0,1-1 0,0 1 0,0-1 0,0 1 0,0 0 0,1 0 0,0 0 0,0 1 0,8-7 0,-1 3 0,0 0-1,1 0 0,0 1 1,0 1-1,1 0 1,-1 1-1,1 0 1,0 1-1,25-3 1,-1 2 20,1 3 1,45 3-1,-41 3 11,-32-3-21,1 0 0,-1-1-1,1-1 1,16 0 0,-25-1-16,0 0 1,0 0 0,0 0-1,0-1 1,0 1 0,0 0-1,0-1 1,-1 1 0,1-1-1,-1 0 1,1 1 0,-1-1-1,0 0 1,1 0 0,-1 0-1,0 0 1,0 0 0,0 0-1,-1 0 1,1 0 0,0-1-1,-1 1 1,1-3 0,8-56 28,-8 60-22,1-82 1006,-2 66 1848,-25 17-2592,19 0-263,0 0 1,1 0 0,-1 0 0,1 1 0,-1 0-1,1 0 1,-1 1 0,1-1 0,0 1-1,-10 5 1,11-4-6,0 0 0,1 0 0,-1 0 0,1 1 0,0-1 0,0 1 0,0 0 0,1 0 0,-1 0 0,1 0-1,0 0 1,0 1 0,-2 7 0,1-2 0,1 0-1,0 1 0,1-1 0,0 1 0,1 0 1,0 13-1,1-3-4,-1-18 4,0-1 1,0 1 0,0-1 0,1 1-1,-1-1 1,1 1 0,0-1 0,0 0 0,0 1-1,0-1 1,0 0 0,0 0 0,1 0 0,-1 0-1,1 0 1,-1 0 0,1 0 0,0 0-1,0-1 1,0 1 0,0-1 0,0 1 0,0-1-1,3 2 1,4 1-286,1 0 0,0-1 0,0 1 1,15 1-1,-15-3-306,24 11 316,-29-10 86,0-1-1,0 1 1,1-1 0,-1-1-1,1 1 1,8 0 0,10-1-3026,-14-1-718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0:39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1 8932,'0'0'1990,"6"17"-1248,7 24-398,-1 1-1,-3-1 1,-1 2 0,3 50-1,-10-84-231,-1 1 0,-1-1 0,0 0 0,0 0-1,0 0 1,-4 11 0,3-16-57,0-1-1,0 1 0,0-1 1,0 1-1,-1-1 1,1 1-1,-1-1 1,0 0-1,0 0 1,0-1-1,-1 1 0,1-1 1,0 1-1,-1-1 1,-7 3-1,-1 0-42,0-1-1,-1 0 0,0 0 1,0-1-1,0-1 0,0 0 1,0-1-1,-1-1 0,1 0 1,0 0-1,-18-4 0,14-5-4157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0:39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8708,'0'0'336,"99"0"-112,-55 0-128,4 0-32,3 0-32,3 8-32,1 4-432,-40-8-2721,1-3-2258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0:39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 4354,'0'0'5875,"95"0"-5715,-74 0-32,6-12-128,-19 5-1041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0:40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4034,'0'0'736,"0"89"-5266</inkml:trace>
  <inkml:trace contextRef="#ctx0" brushRef="#br0" timeOffset="1">1 382 1313,'0'0'3505,"0"100"-2624,0-71-401,0 6-144,0-6-336,0-22-2513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0:41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2625,'0'0'3423,"10"9"-3164,5 6-6,-1-1 1,0 2-1,21 30 1,-3 0-47,2-1 0,57 57 0,-52-59-121,-1 1 1,39 59-1,-59-78-54,34 38 1,-4-5-7,-33-35-5,-1 0 0,17 37 1,13 22 23,-14-39-31,2-3 1,1 0-1,53 47 0,-45-46-36,-26-25 24,-1 1 0,0 1 1,-2 0-1,0 1 0,10 23 0,7 3 205,-5-8-1546,-11-11-3846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0:41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452 1 5827,'0'0'584,"8"17"6,5 16-180,0 0-1,14 65 1,-26-90-130,1 1 0,-1-1-1,0 1 1,-1-1 0,0 1-1,-2 15 1,1-21-118,0 0 0,0 0 0,0 0 1,-1 0-1,1 0 0,-1-1 0,1 1 0,-1 0 0,0-1 1,0 0-1,0 1 0,-1-1 0,1 0 0,0 0 0,-1 0 1,0 0-1,1-1 0,-1 1 0,0-1 0,0 1 0,-3 0 1,-14 4 179,-1-1 0,0 0 1,0-2-1,-1 0 0,1-2 1,-1 0-1,-27-3 0,5 1-164,14 1-103,1-1 0,-1-1 0,1-1 0,0-2 0,-41-11 1,61 10-215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0:48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0 3874,'0'0'9084,"-14"0"-7249,143 2-526,203 27 0,-99-13-483,-84-9-430,33 4-310,64 5 52,-72-11-74,-12-2-3,167 3 115,-194-8-104,71-12 22,4 2-49,203 9-13,-373 6-27,-1 2-1,46 11 1,28 5 0,12-1-1846,-111-16-1908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0:57.7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83 11525,'0'0'4023,"3"0"-4097,28-4 110,0 2 1,0 1-1,36 3 0,4 0-27,86-2 285,-407 0 909,348-1-1265,117 3 127,-195 2-148,-19-4 83,-1 1-1,0-1 0,0 0 1,1 0-1,-1 0 0,0 0 1,1 1-1,-1-1 0,0 0 1,0 0-1,0 1 0,1-1 1,-1 0-1,0 0 0,0 1 1,0-1-1,0 0 0,0 1 0,1-1 1,-1 0-1,0 1 0,0-1 1,0 0-1,0 1 0,0-1 1,0 0-1,0 0 0,0 1 1,0 0-1,-1 0 4,0 0 1,0 1-1,0-1 0,0 0 1,-1 0-1,1 1 0,0-1 1,0 0-1,-1 0 0,1-1 1,-1 1-1,1 0 0,-1 0 1,1-1-1,-1 1 0,1-1 1,-4 1-1,-36 9 40,-1-1 0,0-3-1,0-2 1,-61 0 0,103-5-48,0 1 1,0-1 0,0 1 0,0-1-1,0 1 1,0-1 0,0 1 0,0-1-1,0 1 1,1-1 0,-1 1 0,0-1 0,0 1-1,1-1 1,-1 1 0,0 0 0,1-1-1,-1 1 1,0 0 0,1-1 0,-1 1-1,0 0 1,1-1 0,-1 1 0,1 0 0,-1 0-1,1-1 1,0 1 0,19-13 8,1 0 0,35-14 0,-44 22-65,0 1 0,0-1 0,0 2-1,1 0 1,0 0 0,20-1 0,-62 7 96,0 0 1,0 1 0,0 2 0,-32 11-1,-33 7 360,72-19-197,22-5-195,0 0-1,0 0 1,0 1 0,0-1-1,0 0 1,0 0 0,0 0 0,0 0-1,0 0 1,0 0 0,0 0-1,0 0 1,0 0 0,0 0-1,1 0 1,-1 0 0,0 0-1,0 0 1,0 0 0,0 0-1,0 1 1,0-1 0,0 0-1,0 0 1,0 0 0,0 0 0,0 0-1,0 0 1,0 0 0,0 0-1,0 0 1,0 0 0,0 0-1,0 0 1,-1 0 0,1 1-1,0-1 1,0 0 0,0 0-1,0 0 1,0 0 0,0 0-1,0 0 1,0 0 0,0 0 0,37 1 59,-23-1-86,44-3 57,68-12-1,-16 2-62,-261 13 1395,38-2-801,60 4-281,52-2-294,9-1-266,118-41-2060,-45 9-2133,-74 30 3791,8-4-3590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1:05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5074,'0'0'1833,"6"0"-1681,20 0 633,-1 2 1,49 7-1,-34-2-290,0-1 0,73 0 0,-67-5-379,77 12 1,-118-12-390,0 0-1,0 0 1,0 1 0,0-1-1,-1 1 1,1 0 0,0 0-1,-1 1 1,0-1 0,6 5-1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1:06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35 6307,'0'0'7427,"-50"-35"-6898,50 59-594,0 31 65,0 24 113,0 18-113,0 7 0,12 0-2273,-5-72-1073,-3-8-4978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8:46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115 332 2241,'0'0'13155,"-16"9"-12976,-47 33-85,60-39-88,0-1 0,0 1 0,0 0 0,1 1 0,-1-1 0,1 1 1,-1-1-1,1 1 0,0 0 0,1-1 0,-1 1 0,1 0 0,-1 0 1,1 0-1,1 0 0,-1 1 0,0-1 0,1 0 0,0 0 1,0 0-1,1 8 0,-1-2-11,0-10 6,0 1 0,0 0-1,0 0 1,0 0 0,0-1 0,0 1-1,1 0 1,-1 0 0,0-1 0,0 1-1,1 0 1,-1 0 0,0-1-1,1 1 1,-1 0 0,1-1 0,-1 1-1,1 0 1,-1-1 0,1 1 0,-1-1-1,1 1 1,0-1 0,-1 1-1,1-1 1,0 0 0,0 1 0,1 0-66,0-1 1,0 1-1,0-1 1,0 0 0,0 0-1,0 1 1,1-1-1,-1-1 1,0 1-1,3-1 1,0 0-284,0 0 1,0 0-1,0-1 0,0 0 0,0 0 1,0 0-1,0-1 0,6-4 0,57-62-2784,-65 109 6054,-2-37-2881,-1 1 0,1-1 0,0 0 1,0 0-1,0 0 0,1 0 0,-1 0 1,1 0-1,-1 0 0,1 0 0,0-1 1,0 1-1,1-1 0,-1 1 0,0-1 1,1 0-1,-1 0 0,1 0 0,0 0 1,0 0-1,0 0 0,0-1 0,0 0 1,0 1-1,0-1 0,0 0 0,0-1 1,1 1-1,-1 0 0,0-1 0,6 0 1,-2 1-128,0-1-1,0 0 1,1 0 0,-1-1 0,0 0-1,0 0 1,0-1 0,0 0 0,0 0 0,0-1-1,0 1 1,0-2 0,-1 1 0,7-5-1,-1-3-427,0 0 0,-1-1-1,0 0 1,-1-1 0,0-1-1,-1 1 1,-1-1 0,0-1-1,7-18 1,-2 1-72,-2-1-1,-1 0 1,8-48 0,-14 48 1764,-1 0 0,-2-34 0,-5 38 4575,0 40-3392,3 201-1938,0 3-604,1-212 109,0 0-1,-1 0 0,1 0 0,0 0 1,-1 1-1,1-1 0,-1 0 0,0 0 1,0 0-1,-1-1 0,1 1 0,0 0 1,-1 0-1,0-1 0,1 1 0,-1-1 1,0 1-1,0-1 0,-1 0 0,1 0 1,0 0-1,-1 0 0,1 0 0,-4 1 0,2-1 67,1-1-1,-1 0 1,0-1-1,0 1 1,0-1-1,1 0 1,-1 0-1,0 0 0,0 0 1,0-1-1,0 1 1,1-1-1,-1 0 1,0 0-1,1 0 0,-1-1 1,1 1-1,-1-1 1,-3-3-1,-2 0 117,1 0 0,0-1 0,0 0-1,1 0 1,0-1 0,-11-13 0,15 16-81,0 1 0,1 0 0,0-1 1,0 0-1,0 1 0,0-1 0,0 0 0,1 0 1,-1 0-1,1 0 0,0 0 0,0-1 0,1 1 1,-1 0-1,1 0 0,0 0 0,0-1 0,1-4 0,0 7-30,0 0 0,0 0-1,0 1 1,0-1-1,0 0 1,0 0-1,1 1 1,-1-1-1,1 1 1,-1-1-1,1 1 1,-1 0-1,1-1 1,0 1-1,0 0 1,0 0 0,0 0-1,2-1 1,43-13-81,-39 13 58,29-5-27,1 1-1,0 2 1,1 1 0,38 3-1,-67 0-27,-5 0 65,-1 0 0,0 1 0,0-1 0,0 1 0,0-1 0,1 1 1,-1 1-1,0-1 0,-1 0 0,1 1 0,0 0 0,0 0 0,-1 0 0,1 0 0,-1 1 0,0 0 0,4 2 1,-3 1 27,0-1 0,0 0 0,0 1 1,-1 0-1,0 0 0,0 0 0,-1 0 1,1 0-1,-1 0 0,1 8 1,-2-11-7,1 8 23,1-1-1,0 0 1,0 0-1,1 0 1,6 11-1,-8-19-32,-1 1-1,1-1 1,0 0 0,0 1 0,0-1-1,0 0 1,0 0 0,1 0-1,-1-1 1,1 1 0,-1-1-1,1 1 1,0-1 0,-1 0 0,1 0-1,0 0 1,0 0 0,0 0-1,0-1 1,0 1 0,0-1 0,6 0-1,-6 0-55,0 0-1,1 0 0,-1 0 0,0-1 0,1 1 1,-1-1-1,0 0 0,0 0 0,0 0 1,1 0-1,-1-1 0,0 1 0,-1-1 1,4-2-1,1-2 6,-1-1 1,0 1-1,-1-1 0,7-10 1,-12 17 52,8-13-13,9-14 18,-16 26-8,0 0 0,-1 0 0,1 0 0,0 0 0,0 0 0,0 0 0,0 1 0,0-1 0,0 0 0,0 0 0,0 1 0,0-1 0,1 1 0,-1-1 0,0 1 0,0-1 0,3 1 0,-3 1 32,1 1 0,0 0 0,0-1 0,-1 1 0,1 0 0,-1 0 0,0 0 0,0 0 0,0 1 0,0-1 0,0 0 0,0 0 0,0 1 0,0 2 0,2 3 70,5 12 13,-5-10-97,0 0 0,1 0 0,1-1 0,0 1 0,0-1 0,1 0 0,0 0 0,0-1-1,11 11 1,-17-18-23,1-1 0,-1 0 0,0 0-1,1 1 1,-1-1 0,1 0-1,-1 0 1,1 0 0,-1 1 0,0-1-1,1 0 1,-1 0 0,1 0 0,-1 0-1,1 0 1,-1 0 0,1 0-1,-1 0 1,1 0 0,-1 0 0,0 0-1,1 0 1,-1 0 0,1 0-1,-1-1 1,1 1 0,-1 0 0,1 0-1,-1 0 1,0-1 0,1 1 0,10-17-88,1-29 132,-10 37-32,21-106 407,-22 114-389,-1-1-1,1 1 0,0-1 1,-1 1-1,1 0 1,0-1-1,0 1 1,0 0-1,0 0 1,0 0-1,0 0 0,0 0 1,1 0-1,-1 0 1,0 0-1,1 0 1,-1 0-1,0 1 1,1-1-1,-1 1 0,1-1 1,2 0-1,40-3 1983,-44 5-1339,-2 78-8,0-39-707,5 72 0,-3-112 9,0 0-1,0-1 1,0 1-1,0 0 1,0 0 0,0 0-1,0 0 1,0-1-1,1 1 1,-1 0-1,0 0 1,0 0 0,0 0-1,0 0 1,0-1-1,1 1 1,-1 0-1,0 0 1,0 0 0,0 0-1,0 0 1,1 0-1,-1 0 1,0 0-1,0 0 1,0 0 0,1 0-1,-1 0 1,0 0-1,0 0 1,0 0-1,0 0 1,1 0 0,-1 0-1,0 0 1,0 0-1,0 0 1,1 0-1,-1 0 1,0 0 0,0 0-1,0 0 1,0 0-1,1 0 1,-1 1-1,0-1 1,0 0 0,0 0-1,0 0 1,0 0-1,1 0 1,-1 0-1,0 1 1,0-1 0,0 0-1,0 0 1,0 0-1,0 1 1,0-1-1,0 0 1,8-15-2077,3-43-5659,-10 40 3765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1:27.7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153 103 112,'-6'-5'13391,"-3"-4"-12218,9 9-1166,0-1-1,0 1 0,0-1 1,0 1-1,-1-1 1,1 0-1,0 1 1,0-1-1,-1 1 0,1-1 1,0 1-1,-1-1 1,1 1-1,-1-1 1,1 1-1,0 0 1,-1-1-1,1 1 0,-1 0 1,1-1-1,-1 1 1,1 0-1,-1-1 1,1 1-1,-1 0 0,0 0 1,1 0-1,-1 0 1,1-1-1,-2 1 1,-19-1 348,19 1-283,1 0-110,0 0-1,0-1 1,1 1-1,-1 0 1,0 0-1,0 1 1,0-1-1,0 0 1,1 0-1,-1 0 1,0 1-1,0-1 1,1 0-1,-1 1 1,0-1-1,0 0 1,1 1-1,-1-1 1,0 1-1,1-1 1,-1 1 0,1 0-1,-1-1 1,0 1-1,0 0 1,-2 27-664,11-31-445,-5 0 1064,-1 0 1,1 0 0,-1-1 0,0 1 0,0-1-1,0 1 1,0-1 0,-1 0 0,0 0-1,0 1 1,0-1 0,0 0 0,0 0-1,-1 0 1,1 0 0,-2-5 0,-5 8 519,-1 0 1,0 0-1,0 1 1,-11 1-1,16 0-426,0 0 0,0 0 0,0 0 0,0 0 0,0 0 0,1 0 0,-1 0 0,0 1 0,1-1 0,-1 1 0,1-1 0,0 1 0,-1 0 0,1-1 0,0 1 0,0 0 0,0 0 0,0 0 0,0 0 0,1 0 0,-1 0 0,0 0 0,1 0 0,0 0 0,-1 3 0,13-6-117,-16 1 301,-19 1 87,23-1-301,28 0-1131,-21 0 1129,-6 11 509,-1-3-701,-3-40-153,0 31 484,1 1 1,-1-1-1,0 0 0,0 1 0,0-1 1,0 1-1,0 0 0,0 0 0,0 0 1,-5 1-1,-3 0 91,11-10-693,0 7 593,0-1 1,0 1-1,0-1 1,0 1-1,0 0 1,0-1-1,-1 1 1,1-1 0,-2-2-1,8 5-1491,0 0 978,0 1 0,0-2 0,0 1 0,1-1 0,-1 1 0,9-4 0,-15 5 374,1-1-1,-1 1 1,0-1-1,1 0 0,-1 1 1,0 0-1,1-1 1,-1 1-1,0-1 1,0 1-1,1-1 1,-1 1-1,0 0 1,0-1-1,0 1 1,0-1-1,0 1 1,0 0-1,0-1 0,0 1 1,0 0-1,0 3 515,0-16-261,0-9 939,0 15-1652,0 16 503,0 70 262,0-80-349,1-14-271,9-16 240,-7 24-9,-1 0 1,0 0 0,0-1-1,0 1 1,-1-1 0,1-7 610,-8 34 21,-7 4 31,18-47-615,2 14 480,-6 22-41,-1-8-472,0-4 38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2:27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61 162 32,'0'0'368,"-22"-98"-368,20 78 0,-2 4-208,2 6 176,0 5 32,-2 1 16,-2 1 0,1 3 0,1 0-16,0-2 0,0 2-16,2-3-176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2:28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48,'0'0'1046,"1"6"234,0-5-1058,-1 1-1,0-1 1,0 0-1,1 1 0,-1-1 1,1 0-1,-1 1 0,1-1 1,0 0-1,-1 0 1,1 1-1,0-1 0,0 0 1,0 0-1,0 0 0,0 0 1,0 0-1,0 0 0,0 0 1,0-1-1,0 1 1,1 0-1,-1-1 0,2 2 1,3-1-89,1 0-1,0 0 1,-1 0 0,1-1 0,7-1 0,-3 1-254,196 4 1723,0 8 0,278 53-1,86 19-1614,-535-82-2359,-23-2-1782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2:28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0 109 5795,'0'0'4202,"23"-10"-3685,-18 7-463,29-12 292,0 2 0,1 1 0,62-13 0,4 11 722,114-1-1,104 14 552,-155 2-1187,58 7-49,-189-5-332,0 2 1,-1 1-1,1 1 1,50 20-1,-82-27-113,30 16 281,-29-16-376,-1 1 1,0 0-1,0-1 0,1 1 1,-1 0-1,0 0 1,0 0-1,0 0 0,0 0 1,0 1-1,0-1 1,0 0-1,-1 0 0,1 1 1,0-1-1,-1 0 1,1 1-1,-1-1 0,1 0 1,0 3-1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1:38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0,'0'0'9092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1:36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7331,'0'0'865,"53"0"-7989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1:36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64 4146,'44'-15'682,"42"-11"794,-80 23-1478,-2 1 598,35-13-3508,-38 14 2801,0 1 1,0-1-1,0 1 0,1 0 1,-1 0-1,0 0 0,0-1 1,1 1-1,-1 0 0,0 1 1,0-1-1,0 0 1,1 0-1,-1 0 0,0 1 1,0-1-1,0 1 0,0-1 1,0 1-1,1-1 0,-1 1 1,0 0-1,0-1 0,0 1 1,-1 0-1,1 0 1,0 0-1,0 0 0,0-1 1,-1 1-1,17 9 7106,18-10-10060,-28-1 735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1:37.3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0 768,'0'0'3946,"5"3"-3663,0 0-330,0-1 0,0 0 1,0 0-1,0 0 0,10 1 0,35 1-4562,-24-2 10205,-8 0-2548,-6-1-4324,0-1-10</inkml:trace>
  <inkml:trace contextRef="#ctx0" brushRef="#br0" timeOffset="1">234 24 2929,'0'0'4755,"29"-1"-4771,-18 1-961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1:39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9 64,'0'0'9231,"-4"-1"-8012,0 1-906,-13-7 708,17 7-936,0 40-10946,7-8 10837,-4-19 2,0 0 0,-1 0 0,0 20 0,-2 32 129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1:39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1649,'0'0'2897,"4"14"-5282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8:46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99 10709,'0'0'4895,"-1"16"-4849,-7 136 157,8-21 109,8-146-571,11-49 334,14-77 0,-7 22 277,-26 115-305,1 1 1,0 0 0,0 0 0,0-1 0,0 1-1,0 0 1,1 0 0,0 0 0,-1 1 0,1-1-1,0 0 1,0 1 0,1-1 0,3-2 0,-3 3-101,0 0 0,0 1 0,1-1 1,-1 1-1,0 0 0,1 0 0,-1 1 1,1-1-1,0 1 0,-1-1 0,1 1 1,-1 0-1,5 1 0,10 2-2558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1:40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6931,'0'0'80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1:41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16 1457,'0'0'13382,"-38"-6"-13350,38 5-416,15-1-1169,14 0-208,2 1-1168,-12-3-5315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1:41.8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5555,'0'0'2419,"5"0"-3019,57 0-2287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1:44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0 3169,'0'0'6259,"0"0"-6239,0 1 1,0-1-1,0 0 0,0 0 0,0 0 0,0 0 0,-1 0 0,1 0 1,0 0-1,0 0 0,0 0 0,0 0 0,0 0 0,0 0 0,0 0 1,-1 1-1,1-1 0,0 0 0,0 0 0,0 0 0,0 0 0,0 0 1,0 0-1,0 0 0,0 1 0,0-1 0,0 0 0,0 0 0,0 0 1,0 0-1,0 0 0,0 0 0,0 1 0,0-1 0,0 0 0,0 0 0,0 0 1,0 0-1,0 0 0,0 0 0,0 1 0,0-1 0,0 0 0,0 0 1,0 0-1,0 0 0,0 0 0,1 0 0,-1 0 0,0 1 0,10 1 158,0-1 0,1 0 0,17 0 0,-18-1 67,-1 0 0,1 0 0,0 1 0,16 4 0,46 12 225,-21-6 558,-15-4-821,-1 1-1,0 2 1,34 15-1,-61-23-158,0 1 0,1-1 0,-1 0 0,1-1 1,-1 0-1,14 0 0,-11-1-34,-1 0 1,1 2-1,16 3 1,-10-1 67,1-1 0,32 2 0,9 2 72,10 6-87,-17-2-42,2-2 0,77 2 0,-122-10-20,0 0 1,0 0 0,0 1 0,15 4-1,16 4 4,-11-8-2122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1:45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187 0 5491,'0'0'5719,"2"1"-5652,3 2-15,0 0 1,-1 0-1,1 0 0,-1 0 1,0 1-1,0 0 0,0 0 0,-1 0 1,1 0-1,-1 0 0,0 1 1,0-1-1,4 11 0,-6-13-11,0 1 1,1-1-1,-1 1 0,0 0 0,0-1 0,-1 1 0,1 0 1,-1 0-1,1 0 0,-1-1 0,0 1 0,0 0 0,0 0 1,0 0-1,-1 0 0,1 0 0,-1-1 0,0 1 1,1 0-1,-1 0 0,-1-1 0,1 1 0,0-1 0,0 1 1,-1-1-1,0 1 0,1-1 0,-4 3 0,-13 9-7,-1-1 0,0 0 0,-1-2 0,-36 16 0,-34 5-5603,75-30 833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1:49.3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42 176,'0'0'3551,"-5"-4"-3362,-17-10 100,10-9 9383,13 23-9535,41 0-78,1 2 0,80 14-1,-86-10 12,0-2 0,50 0 0,-49-4-40,-1 2-1,46 9 1,-41-1-11,-24-5-14,0-1 1,28 2-1,89 11 23,7 0 3,-28-15-102,-66-4-3556,-45 2 2838,0-1 0,-1 1-1,1-1 1,0 0 0,-1 0 0,1 0 0,-1 0-1,1 0 1,-1-1 0,5-3 0,0-1-951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1:49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0 304,'0'0'9927,"8"2"-9500,2 2-328,0 0 0,0 0-1,0 1 1,-1 0 0,0 1 0,0 0-1,0 1 1,0-1 0,8 10 0,-15-13-73,1 0 1,-1-1-1,0 1 0,0 0 1,0 0-1,0 0 1,0 1-1,-1-1 0,0 0 1,1 1-1,-1-1 1,0 1-1,-1-1 1,2 5-1,-3-5 2,1 0-1,0 0 1,-1 0-1,0 0 1,1-1 0,-1 1-1,0 0 1,-1 0-1,1-1 1,0 1 0,-1-1-1,1 1 1,-1-1 0,0 1-1,0-1 1,0 0-1,0 0 1,0 0 0,-1 0-1,-2 2 1,-20 12 173,19-13-176,0 1 1,0-1-1,1 1 0,-1 1 0,-7 6 0,10-1-1520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1:50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11 528,'-7'-5'9276,"73"0"-8190,121 5 0,-46 14-918,-129-12-162,0 0 0,0 0 1,0 1-1,-1 0 0,15 8 0,-13-7 10,-1 1 0,1-1 0,-1-1 1,16 2-1,15 5 30,-34-8-40,-1 0 0,1 0 0,0 0 1,12-1-1,75 9-14,-18-9 521,-59-1-3660,0 0-4021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1:51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48,'0'0'7956,"4"1"-7508,1 2-340,1-1 0,-1 1 0,0 1 1,0-1-1,0 1 0,0 0 0,-1 0 0,0 0 1,1 1-1,-1-1 0,-1 1 0,1 0 0,-1 0 1,3 7-1,4 5 288,-1 1 1,-1 0 0,8 26-1,-14-40-297,-1 1-1,0-1 1,0 1 0,0-1-1,-1 1 1,0 0-1,1-1 1,-2 1-1,1 0 1,-2 8 0,1-10-38,0 0 1,0 0-1,-1 0 0,1 0 1,-1-1-1,0 1 1,0 0-1,1-1 1,-2 0-1,1 1 1,0-1-1,0 0 1,-1 0-1,0 0 0,1 0 1,-5 2-1,5-3-123,-5 3-115,1 1 1,-1-2-1,0 1 1,0-1-1,-1 0 1,1 0-1,-1-1 0,-15 3 1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1:52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3746,'0'0'5533,"40"5"-4186,285 103 1244,-149-56-2453,-153-46-138,177 60 107,-170-55-92,1 0 0,0-2-1,38 5 1,-49-10-156,13 2 340,-10-4-3146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8:47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1 230 9636,'0'0'4061,"17"6"-4234,-3-2 163,-1 0 0,1 0 0,19 2 0,-30-7 14,-1 1 0,0 0 1,0-1-1,1 1 0,-1-1 1,0 1-1,0-1 0,0 0 1,0 0-1,0 0 0,0 0 1,0-1-1,0 1 0,0 0 1,-1-1-1,1 1 0,0-1 1,-1 0-1,1 1 0,-1-1 1,0 0-1,1 0 1,0-4-1,3-4 49,0 0 1,-1 0-1,3-16 1,-3 15-26,1-8 85,-1 0-1,-1 0 1,0-1-1,-2 1 1,0-24-1,-1 42-59,0 0 0,-1 1 0,1-1 0,-1 0 0,1 0 0,-1 0 0,1 1 0,-1-1 0,1 0-1,-1 0 1,0 1 0,1-1 0,-1 1 0,0-1 0,1 0 0,-1 1 0,0 0 0,0-1 0,0 1 0,0-1-1,1 1 1,-1 0 0,0 0 0,0-1 0,0 1 0,0 0 0,0 0 0,0 0 0,0 0 0,0 0 0,0 0-1,1 0 1,-1 0 0,-1 1 0,-1-1 8,1 0-1,0 0 1,-1 0 0,1 1-1,-1-1 1,1 1 0,0 0-1,0 0 1,-1-1-1,1 1 1,0 1 0,0-1-1,0 0 1,-3 3 0,1 1-9,0 1 0,1 0 1,-1-1-1,1 2 0,1-1 1,-1 0-1,1 0 0,0 1 1,0-1-1,1 1 0,-1 11 1,0 11 15,2 40 0,0-49-5,0-14-48,1 0 1,-1 1-1,1-1 1,1 0-1,-1 1 1,1-1-1,0 0 1,0 0-1,1 0 1,0 0 0,0-1-1,0 1 1,1-1-1,0 0 1,0 0-1,0 0 1,0 0-1,1-1 1,8 6-1,-7-5-259,0-1 0,1 0 0,0-1 0,0 0 0,0 0 0,14 4 0,-12-5-691,0 0 1,0-1-1,-1 0 1,1-1-1,0 0 1,10-1-1,-16 1 497,0-1-1,1 0 1,-1 1-1,0-1 1,0 0-1,0 0 1,0-1 0,0 1-1,0-1 1,0 1-1,0-1 1,0 0-1,-1 0 1,1 0 0,-1-1-1,1 1 1,1-3-1,4-15-863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1:52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0 5571,'0'0'3735,"11"5"-3175,-5-3-471,0 0 1,0 1 0,0-1-1,-1 2 1,1-1 0,-1 0-1,0 1 1,0 0 0,0 1-1,0-1 1,-1 1 0,0 0-1,0 0 1,6 9-1,-6-6 68,0 0 0,-1 0-1,0 0 1,0 1-1,-1-1 1,2 12 0,-4-17-60,1 1 0,-1-1 1,0 1-1,0-1 1,0 1-1,0-1 0,-1 1 1,0-1-1,1 1 1,-1-1-1,-1 0 0,1 1 1,0-1-1,-1 0 1,1 0-1,-1 0 0,-4 5 1,-9 7 26,-1-2 0,0 0 0,-1 0 0,0-2 0,-22 11 0,30-17-105,-12 12-551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1:53.4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6851,'0'0'1689,"6"4"-1518,18 17 13,-13-11 34,0 0-1,0 0 1,1-2 0,18 11-1,-21-14-181,-1 0 0,0 0 0,15 12 0,-17-11 9,0-1 0,1 0 0,0 0 0,0-1 0,14 6 0,24-3-1142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1:53.8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3 928,'0'0'8023,"5"-1"-7951,-3 1-49,0-1 0,-1 1 0,1 0 0,0 0 0,0 0 0,-1 0-1,1 0 1,0 0 0,-1 1 0,1-1 0,0 1 0,-1-1 0,1 1 0,0-1 0,-1 1 0,1 0 0,-1 0 0,1 0 0,1 1 0,-1 1 110,1-1 0,0 1 0,-1 0 0,0 0 1,0 0-1,0 0 0,0 0 0,0 1 0,-1-1 0,2 6 0,0-2 37,-2 1-1,1-1 0,-1 0 1,0 0-1,0 1 0,-1 11 0,0-16-124,0 0 0,0 0 1,-1 0-1,1-1 0,-1 1 0,0 0 0,1 0 0,-1 0 0,-1-1 0,1 1 0,0 0 0,-1-1 0,1 1 0,-1-1 0,0 0 0,1 1 0,-1-1 0,-3 2 0,-10 8 201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1:54.4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0 5475,'0'0'5359,"0"0"-5344,0 1 0,-1-1 0,1 0-1,0 0 1,-1 0 0,1 1 0,0-1 0,0 0-1,-1 1 1,1-1 0,0 0 0,0 0-1,-1 1 1,1-1 0,0 0 0,0 1-1,0-1 1,0 0 0,0 1 0,0-1 0,-1 1-1,1-1 1,0 0 0,0 1 0,0 0-1,4 5 97,0 1 0,0-1 0,1 0 0,0-1-1,0 1 1,5 4 0,14 16 226,-17-17-100,2 1 0,16 15-1,2-8-1025,-25-15 209,1-1-1,-1 0 0,1 0 0,-1-1 0,1 1 0,0 0 0,-1-1 0,5 1 1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1:55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0 4066,'0'0'6451,"0"24"-5451,4 108-359,-4-131-608,0 0 1,0 0-1,0 0 1,-1 0-1,1-1 1,0 1-1,-1 0 1,1 0-1,0 0 1,-1-1-1,1 1 1,-1 0-1,1-1 1,-1 1-1,1 0 1,-1-1-1,0 1 1,1 0-1,-1-1 1,0 1-1,1-1 1,-1 0-1,0 1 1,0-1-1,0 1 1,1-1-1,-1 0 1,0 0-1,0 1 1,0-1-1,0 0 1,-1 0-1,-34 1 109,26-2-1152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1:55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2577,'0'0'6374,"1"6"-5899,6 13-108,-1 0 1,-1 1 0,-1 0-1,1 22 991,-5-39-423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1:55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0 2705,'0'0'6619,"1"12"-6090,4 84 1503,-6-95-1976,1-1-1,-1 1 0,1-1 0,-1 1 0,0-1 1,1 1-1,-1-1 0,0 0 0,1 1 0,-1-1 1,0 0-1,0 1 0,0-1 0,1 0 0,-1 0 1,0 0-1,0 0 0,1 0 0,-1 0 0,0 0 1,-1 0-1,-25 0 605,23 0-427,-1-1-8,-1 1 0,1-1 0,0 0 0,-1-1 0,1 1 0,0-1 0,0 0 0,-8-5 0,8 4-34,0 1 0,0-1-1,-1 1 1,1 0-1,-1 1 1,1-1-1,-1 1 1,-10-1-1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2:18.4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0 233 4402,'10'-16'93,"62"-87"-189,-56 82 11,2 0-1,0 1 1,30-26 0,-36 41 534,-7 10 1216,-6 22 1068,0-18-3199,-18 113 1450,11-81-653,-5 74 0,13-82-445,0 1 0,6 37 0,-5-69-95,-1 0-1,0 0 1,1-1 0,-1 1-1,1 0 1,0 0 0,0-1 0,-1 1-1,1 0 1,0-1 0,0 1-1,2 2 1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2:18.9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 8052,'0'0'2265,"4"-5"-2217,-3 4-46,-1-1 1,1 1 0,0-1 0,0 0 1,0 1-1,0-1 0,1 1 0,-1-1 0,0 1 0,1 0 0,-1-1 1,1 1-1,-1 0 0,1 0 0,-1 0 0,1 0 0,0 1 0,-1-1 1,1 0-1,0 1 0,0-1 0,0 1 0,0-1 0,-1 1 0,1 0 1,0 0-1,0 0 0,0 0 0,2 0 0,-3 1 3,0-1 0,0 1 0,-1 0-1,1-1 1,0 1 0,0 0 0,-1-1 0,1 1 0,-1 0 0,1 0-1,-1-1 1,1 1 0,-1 0 0,1 0 0,-1 0 0,0 0-1,0 0 1,1 0 0,-1 0 0,0 0 0,0 0 0,0-1 0,0 1-1,0 2 1,0 32 135,0-25-76,-2 8-22,0-1-1,-1 0 1,0 1 0,-1-1-1,-10 24 1,7-22-8,1 1-1,1 0 1,-4 29 0,9-46-35,0-1-1,0 1 1,0 0 0,0 0-1,0 0 1,0-1-1,1 1 1,0 0 0,-1-1-1,1 1 1,0 0-1,0-1 1,1 1 0,-1-1-1,0 1 1,1-1-1,-1 0 1,1 0 0,0 0-1,0 1 1,0-2-1,0 1 1,0 0-1,0 0 1,1-1 0,-1 1-1,1-1 1,-1 0-1,1 1 1,-1-1 0,1-1-1,-1 1 1,6 1-1,7 1-45,0-1-1,1 0 0,-1-1 0,28-2 0,-22 0-38,26-1-1625,-6-9-3418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2:19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8260,'0'0'2265,"4"2"-2348,3 1 87,0 0 0,-1 0 1,0 1-1,0 0 0,0 1 0,0-1 0,-1 1 0,10 10 0,-12-11 29,0 0 0,1 1 0,-2-1-1,1 0 1,0 1 0,-1 0 0,0-1-1,0 1 1,0 0 0,-1 0-1,0 0 1,0 0 0,0 1 0,0 4-1,-1-5 38,-1-1 0,1 1-1,0 0 1,0-1 0,1 1-1,0-1 1,-1 1 0,1-1-1,1 1 1,-1-1-1,1 1 1,0-1 0,0 0-1,0 0 1,0 0 0,1 0-1,-1 0 1,6 4 0,2 3-61,0-1 4,-1 1-1,0-1 1,-1 1 0,11 18 0,-17-26-5,-1-1-1,0 1 1,1 0 0,-1 0 0,0 0-1,0 0 1,-1 0 0,1 0 0,-1 0-1,1 1 1,-1-1 0,0 0 0,0 0-1,-1 0 1,1 0 0,-1 0 0,1 0-1,-1 1 1,0-1 0,0-1 0,0 1-1,0 0 1,-1 0 0,1 0 0,-4 4-1,-5 3 125,0 0 0,0 0 0,-1-1 0,-19 13 0,21-17-87,1 0 0,-1 2 0,1-1 0,0 1 0,1 0 0,0 0 0,0 1 0,1 0 0,-12 17 0,17-19-1573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8:47.7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0 640,'0'0'11678,"6"16"-10406,12 31-298,-2 2 0,20 99 0,-31-105-700,-2 0 1,-2 0 0,-7 80 0,2-100-193,-2 0 0,0-1 0,-2 1 0,-11 23 0,-46 84 164,58-118-235,6-9-78,-38 61-370,35-59-755,0 0-1,0 0 1,-1-1 0,0 1 0,-6 3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2:52:37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7347,'0'0'481,"0"98"-321,2-5-80,7 27 176,1 33 80,1 31 112,-3 27-64,-4 21-208,0-5-144,3-14-32,-7-161-1104,0-16-6179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8:54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7 10917,'-1'22'72,"-8"234"-48,9-251-31,0 1-1,0-1 1,1 1 0,0-1-1,0 1 1,0-1 0,0 0-1,1 1 1,0-1 0,0 0-1,4 5 1,-4-7 2,0-1 1,0 1-1,0-1 0,0 0 0,0 0 1,1 0-1,-1 0 0,1 0 0,0 0 1,-1-1-1,1 1 0,0-1 1,0 0-1,0 0 0,0 0 0,0 0 1,0-1-1,0 1 0,0-1 0,0 0 1,4 0-1,-1 0-25,1-1 0,-1 1 0,1-2 0,-1 1 0,1-1 0,-1 0 0,0 0 0,0-1 0,0 1 0,0-1 0,0-1 0,-1 1 0,0-1 0,1 0 0,-1 0 0,-1-1 0,1 1 0,8-12 0,4-6-299,-2-1-1,0 0 0,13-29 0,-20 38 321,35-76-941,-39 79 1312,0-1-1,-1 1 0,0-1 0,0 1 0,-1-1 0,0-17 968,-2 33-953,8 404 905,1 9-713,-9-385-543,2-16-14,-2 1 0,0 0 0,-2-1 1,1 1-1,-2 0 0,0-1 1,-7 19-1,9-32-1,-1-1 0,1 1-1,-1-1 1,0 0 0,1 0 0,-1 0 0,0 0-1,0 0 1,0 0 0,-1-1 0,1 1 0,0-1-1,-1 1 1,1-1 0,-1 0 0,1 0-1,-1 0 1,1 0 0,-1 0 0,0-1 0,0 1-1,1-1 1,-1 0 0,0 0 0,0 0 0,1 0-1,-1 0 1,0 0 0,-4-2 0,0 1-5,1 0 0,0-1-1,0 0 1,0 0 0,0 0 0,0 0 0,0-1 0,0 0 0,1-1-1,0 1 1,-10-9 0,9 5-11,0 0 1,1-1-1,0 0 0,1 0 1,-1 0-1,2 0 0,-5-12 1,-15-65 601,19 67-234,2 11-318,0 0 1,0 0-1,1-1 1,0 1-1,0-1 1,1 1 0,0-1-1,1 1 1,-1-1-1,1 1 1,1-1-1,-1 1 1,1 0 0,1-1-1,-1 1 1,1 0-1,1 1 1,-1-1 0,1 0-1,0 1 1,0 0-1,1 0 1,7-7-1,25-19 116,2 1-1,78-46 0,19-14 519,-55 26 1696,-76 55-714,-5 10-1688,1-1 0,-1 1 1,0 0-1,0-1 1,0 1-1,0 0 1,0-1-1,1 1 1,-1-1-1,0 1 1,0 0-1,0-1 0,1 1 1,-1 0-1,0 0 1,1-1-1,-1 1 1,0 0-1,1 0 1,-1-1-1,0 1 0,1 0 1,-1 0-1,0 0 1,1 0-1,-1-1 1,1 1-1,-1 0 1,0 0-1,1 0 1,-1 0-1,1 0 0,-1 0 1,0 0-1,1 0 1,-1 0-1,1 0 1,-1 0-1,1 1 1,6-1-2833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9:04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0 8324,'0'0'6299,"-14"16"-5968,10-13-305,-16 20 126,0 0 0,2 2 0,-26 43 0,40-62-115,1 1-1,0 0 0,0 0 1,1 0-1,-1 0 0,2 0 0,-1 0 1,1 1-1,-1 10 0,3-17-41,0-1 0,0 1-1,0 0 1,0-1 0,0 1-1,0-1 1,0 1-1,0-1 1,0 1 0,0-1-1,1 0 1,-1 0 0,0 1-1,0-1 1,0 0 0,0 0-1,0 0 1,1 0-1,-1 0 1,0-1 0,2 1-1,1-1 4,1 1-1,0 0 0,0-1 0,-1 1 0,1-1-1,0 0 1,0-1 0,-1 1 0,1-1 0,-1 0 0,1 0-1,-1-1 1,8-5 0,-1-1-81,0-1 1,18-21-1,8-8-619,-35 38 607,-2 4 144,0 166 491,0-165-522,1 1 0,-1 0-1,1 0 1,0 0 0,0-1 0,1 1 0,-1 0-1,1-1 1,0 0 0,0 1 0,1-1 0,-1 0-1,1 0 1,0 0 0,0 0 0,0-1 0,1 1-1,-1-1 1,1 0 0,0 0 0,0 0 0,0 0-1,5 2 1,1-1-425,0 0 0,0 0 0,0-1-1,1 0 1,0-1 0,-1 0 0,1-1-1,20 0 1,-12-4-4493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9:06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0 7331,'0'0'5691,"-9"11"-5483,2-3-193,1 0 0,0 1 0,0 0 0,0 0 0,1 1 0,1-1 0,-1 1 0,2 0 0,-4 12-1,2 3 92,1 0-1,1 1 1,2-1-1,0 0 0,4 32 1,-3-55-105,1 1-1,-1-1 1,1 0 0,0 1 0,0-1 0,0 0-1,0 0 1,0 0 0,1 0 0,-1 0 0,1 0 0,-1 0-1,1 0 1,0 0 0,-1 0 0,1-1 0,0 1-1,0-1 1,0 0 0,0 1 0,1-1 0,-1 0 0,0 0-1,0 0 1,1-1 0,-1 1 0,0-1 0,4 1 0,-1 0-6,-1-1 0,1 1 0,-1-1 0,1 0 0,-1-1 1,1 1-1,-1-1 0,1 0 0,-1 0 0,1 0 0,-1 0 1,0-1-1,0 0 0,1 0 0,4-3 0,7-9-127,-1 0-1,0-1 0,-1-1 0,-1 0 0,21-33 0,-15 21-331,28-30-1,-37 51 394,-6 12 52,-4 21 63,-1-15-19,-2 66 374,-17 111 0,-2-4 20,-6 37-262,27-217-173,1 0 0,-2 0 0,1 0 0,0 0 0,-1 0 0,0 0 0,0-1 1,0 1-1,-2 3 0,3-6 7,0-1 1,1 1-1,-1 0 1,0 0-1,0-1 0,0 1 1,1 0-1,-1-1 1,0 1-1,0-1 1,0 1-1,0-1 1,0 0-1,0 1 1,0-1-1,0 0 1,0 0-1,0 0 1,0 1-1,0-1 0,0 0 1,0 0-1,0-1 1,0 1-1,0 0 1,0 0-1,-1 0 1,1-1-1,1 1 1,-1 0-1,0-1 1,0 1-1,0-1 1,0 1-1,0-1 0,0 0 1,0 1-1,1-1 1,-1 0-1,0 0 1,-1-1-1,-2-3 34,1 1 0,-1-1-1,1 0 1,0-1 0,0 1-1,0 0 1,1-1-1,0 0 1,0 1 0,0-1-1,1 0 1,-1-12 0,-1-9 327,2-43-1,1 51-190,0 3-2,0 1 0,1 0 0,1 0 0,0-1 0,2 1-1,8-26 1,-10 35-118,1 0-1,0 0 0,1 0 1,-1 0-1,1 0 0,0 1 1,1 0-1,-1 0 0,1 0 1,0 0-1,0 1 0,1 0 0,-1 0 1,1 0-1,0 1 0,0 0 1,12-5-1,4 2-17,0 1 0,0 1 1,1 1-1,-1 1 0,46 2 0,-39 0-1345,56-6 0,-63 0-1826,-5-2-1558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28:24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12790,'0'0'1969,"90"0"-4546,-73-7-2162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9:06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14054,'0'0'2289,"92"-3"-2240,-46 3-17,-4 0-32,-8 0 0,-5 15-353,-10 11-1600,-19-12-2064,0 1-642</inkml:trace>
  <inkml:trace contextRef="#ctx0" brushRef="#br0" timeOffset="1">35 279 10661,'0'0'4754,"118"14"-4690,-41-19 16,3-7-80,-52 5-688,-7 5-7828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9:07.7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10517,'0'0'4482,"116"76"-4434,-61-43-16,-1-4 16,-6-2-32,-6-4-32,-10-4-945,-11-4-2304,-11-6 288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9:08.1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1 244 8036,'0'0'7891,"34"-129"-7891,35 83 64,-4 8-64,-8 14-1088,-11 17-2610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9:08.5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1 174 10069,'0'0'2201,"19"-16"-2159,104-99 60,-118 110-96,-2 1-7,0 1 0,1 0 0,-1 0 0,1 0 0,-1 0 0,1 0 0,0 1 0,0-1 0,0 1 0,0 0 0,0 0 0,0 1 0,7-2 0,-11 3 4,1 1-1,0-1 1,-1 1 0,1-1 0,-1 1 0,1 0 0,-1-1 0,1 1 0,-1 0 0,0-1 0,1 1 0,-1 0 0,0-1-1,1 1 1,-1 0 0,0 0 0,0-1 0,0 1 0,0 0 0,0 0 0,0-1 0,0 1 0,0 0 0,0 0-1,0 1 1,0 1 34,0 239 776,-8-177-692,0 5-92,8-67-1150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9:20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0 7443,'0'0'6902,"-13"7"-6582,11-6-310,-3 1 2,0 0 0,0 1-1,0 0 1,0 0 0,1 0 0,-1 0-1,1 1 1,0 0 0,0-1 0,1 2 0,-1-1-1,1 0 1,0 1 0,0-1 0,0 1 0,0 0-1,1 0 1,0 0 0,-3 10 0,-8 51 108,2 1 0,4 1 0,2 0 0,6 94 0,-1-155-114,1 0 0,0 1 0,0-1 0,1 0-1,0 0 1,0 0 0,1 0 0,0 0 0,0 0 0,0 0 0,1-1-1,7 10 1,-9-14-8,0 0 0,1 1 0,-1-1 0,1 0 0,-1-1 0,1 1 0,0 0 0,-1-1 0,1 1 0,0-1 0,0 0 0,0 0-1,0 0 1,0 0 0,0-1 0,0 1 0,0-1 0,1 0 0,-1 0 0,0 0 0,0 0 0,0 0 0,0-1 0,0 1 0,0-1 0,0 0 0,0 0-1,0 0 1,0-1 0,0 1 0,0 0 0,4-4 0,2-2 15,1 0 0,-2 0 1,1 0-1,-1-1 0,0-1 0,0 1 0,10-18 0,-4 5 23,-1-1 0,15-36 1,-17 28-16,-2-1 1,-1 1 0,-1-1 0,-2 0 0,-1-1 0,-1 1 0,-2-1 0,-3-40 0,2 71-37,0-1 0,0 1-1,0 0 1,0 0 0,-1 0 0,1 0 0,0-1-1,0 1 1,-1 0 0,1 0 0,0 0 0,-1 0-1,1 0 1,-1 0 0,0 0 0,1 0 0,-1 0-1,0 0 1,1 0 0,-1 0 0,0 1 0,0-1-1,0 0 1,0 0 0,0 1 0,0-1 0,0 1-1,0-1 1,0 1 0,0-1 0,0 1 0,0 0-1,0-1 1,-1 1 0,1 0 0,0 0 0,0 0-1,0 0 1,0 0 0,-1 0 0,1 0 0,0 0-1,0 0 1,0 1 0,0-1 0,-2 1 0,-2 0-639,0 1 1,1 0 0,-1 0 0,0 0 0,1 1 0,0 0-1,-1-1 1,1 2 0,-5 4 0,-4 5-3709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9:20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 5971,'0'0'8980,"-28"19"-8916,60-19 160,10 0 112,8 0-192,3 0-96,1 0 16,-1 0-64,-36 2-1536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9:21.6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0 178 2945,'1'-3'11868,"7"-18"-11984,3 2 200,38-58 89,-44 71-172,0 0 1,0 0-1,1 0 1,-1 1-1,1 0 1,0 0-1,1 0 0,12-7 1,-18 12-4,-1 0 0,0 0 0,1-1 0,-1 1 1,0 0-1,1 0 0,-1 0 0,1 0 0,-1 0 0,0 0 1,1 0-1,-1 0 0,0 0 0,1 0 0,-1 0 0,0 0 0,1 0 1,-1 0-1,0 0 0,1 0 0,-1 1 0,0-1 0,1 0 0,-1 0 1,0 0-1,1 1 0,-1-1 0,0 0 0,0 0 0,1 1 1,-1-1-1,0 0 0,0 0 0,1 1 0,-1-1 0,5 19 21,-5 34 100,-1-36-105,0-1 3,-1-1 0,0 1 0,-1 0 0,-1-1-1,-10 26 1,8-26-5,1 0-1,1 1 1,0-1 0,1 1-1,-2 27 1,5-28-944,0-3-2445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9:41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40 8532,'0'0'952,"-19"-2"1001,-57-6 200,54 4-1200,22 4-939,0 0 0,0 0 1,0-1-1,0 1 0,0 0 0,0 0 1,0 0-1,0 0 0,0 0 0,0 0 0,0 0 1,1 0-1,-1 0 0,0 0 0,0 0 1,0 0-1,0 0 0,0 0 0,0 0 0,0 0 1,0-1-1,0 1 0,0 0 0,0 0 1,0 0-1,0 0 0,0 0 0,0 0 0,0 0 1,0 0-1,0 0 0,0 0 0,0 0 0,0-1 1,0 1-1,0 0 0,0 0 0,0 0 1,0 0-1,0 0 0,0 0 0,0 0 0,0 0 1,0 0-1,0 0 0,-1 0 0,1 0 1,0 0-1,0-1 0,0 1 0,0 0 0,0 0 1,0 0-1,0 0 0,0 0 0,0 0 1,0 0-1,0 0 0,0 0 0,0 0 0,-1 0 1,1 0-1,0 0 0,21-4 1089,-19 4-1075,110-12 241,196 7 0,-185 6-178,-113-1-81,-6 0-1,1-1 0,0 1 0,0 0 0,-1 1 0,1-1 0,0 1 0,-1 0 0,1 0 0,-1 1 0,1-1 0,4 3 0,-9-4-3,0 0 1,0 0-1,0 1 1,1-1 0,-1 0-1,0 0 1,0 0-1,0 0 1,1 0 0,-1 1-1,0-1 1,0 0 0,0 0-1,0 0 1,0 1-1,1-1 1,-1 0 0,0 0-1,0 0 1,0 1-1,0-1 1,0 0 0,0 0-1,0 1 1,0-1-1,0 0 1,0 0 0,0 1-1,0-1 1,0 0 0,0 0-1,0 0 1,0 1-1,0-1 1,0 0 0,0 0-1,0 1 1,0-1-1,-1 0 1,1 0 0,0 0-1,0 1 1,0-1-1,0 0 1,0 0 0,-1 0-1,1 0 1,0 1 0,0-1-1,0 0 1,-1 0-1,1 0 1,0 0 0,0 0-1,0 0 1,-1 0-1,1 0 1,0 1 0,0-1-1,-1 0 1,1 0-1,0 0 1,0 0 0,-1 0-1,1 0 1,0 0 0,0 0-1,-1-1 1,-30 6 86,0-1 0,0-2 1,-52-3-1,28 0 441,60-3-741,10-2 83,54 0-415,-19 5-3620,-31 1-2079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9:41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1 155 8388,'0'0'2281,"2"22"-1761,0-9-341,-2-3-66,1 0-1,0-1 1,0 1 0,1-1 0,1 1-1,0-1 1,0 0 0,0 0 0,1 0 0,1-1-1,0 1 1,0-1 0,0 0 0,9 10-1,1-5 8,0 0-1,1 0 1,0-2-1,1 0 1,1-1-1,-1 0 1,1-2-1,1 0 1,0-1-1,19 4 1,-2-2-29,-1-3 0,1-1 1,0-1-1,62-2 1,-76-4-71,0-1 0,0-1 0,0 0 1,0-2-1,-1-1 0,0 0 0,-1-2 0,1 0 1,-1-1-1,25-18 0,-3-1 70,-2-2 0,-1-2 0,51-55 0,-85 83-103,12-12 51,-2-1-1,17-23 1,-28 35-88,0 0 0,-1-1 1,0 1-1,0-1 0,-1 0 1,1 1-1,-1-1 1,-1 0-1,1 0 0,-1 0 1,0-11-1,-1 16-41,0 1 0,0 0 0,0-1 0,0 1 0,0-1 0,-1 1 0,1 0 0,0-1 0,-1 1 0,1-1 1,-1 1-1,1 0 0,-1 0 0,0-1 0,1 1 0,-1 0 0,0 0 0,0 0 0,-2-2 0,2 2-233,0 1 0,0-1-1,-1 0 1,1 1 0,0-1 0,-1 1 0,1 0 0,-1-1 0,1 1-1,0 0 1,-1 0 0,-2 0 0,-13 0-5151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9:41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 10053,'0'0'1104,"131"-38"-544,-92 38-95,-3 0-129,-4 17-128,-11 9 16,-9 13 16,-12 11 64,0 12-48,-8 9-144,-7-44-112,2-3-3745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28:24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1713,'0'0'4578,"111"44"-5811</inkml:trace>
  <inkml:trace contextRef="#ctx0" brushRef="#br0" timeOffset="1">519 0 5410,'0'0'4018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9:45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43 224,'0'0'14508,"-7"-5"-14425,2 1-79,-13-11-1,19 7-1,15 4 7,230-2 294,-160 7-200,-85-1-100,-1 0 1,1-1-1,-1 1 1,1 0-1,-1 0 0,0 0 1,1 0-1,-1 0 1,1 0-1,-1 0 1,1 0-1,-1 0 0,1 0 1,-1 0-1,1 0 1,-1 0-1,1 0 0,-1 0 1,0 1-1,1-1 1,-1 0-1,1 0 0,-1 1 1,0-1-1,1 0 1,-1 0-1,1 1 1,-1-1-1,0 0 0,0 1 1,1-1-1,-1 1 1,0-1-1,1 0 0,-1 1 1,0-1-1,0 1 1,0-1-1,0 0 0,1 1 1,-1-1-1,0 1 1,0-1-1,0 1 1,0-1-1,0 1 0,-1 1 12,0 0-1,0-1 0,0 1 0,0-1 1,0 0-1,0 1 0,0-1 1,0 0-1,-1 0 0,1 0 0,0 0 1,-1 0-1,-1 1 0,-18 10-15,-1-2 1,0 0-1,-1-2 0,1 0 0,-2-2 1,1 0-1,-41 3 0,-173 1 358,235-10-348,105-1-110,112-16 0,-197 15 65,-5 0-149,-11 2-98,-5 0-195,-192 17 358,-1 0 1472,704-17-1032,-517 0 969,-247 15-702,219-13-568,30-2-119,27 0-54,213-19 205,-103 4 58,-125 14-89,-8 1-365,-9-1-2179,-8 1-6048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9:47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23 0,'-3'-1'8785,"-4"-3"-6837,374-2 1257,-208 8-2619,-170-2 316,-511-5-286,565 5-596,359-8 149,-371 7-150,-29 1 16,-9 0 200,-36 3-195,1 2 0,-54 12 1,8-1-34,-79 5 73,163-17 98,12 2-295,11-1 103,0-1 0,1 0 0,-1-1-1,22 0 1,86-3 65,-59-1-39,-45 1 9,-11 0-3,1 0-1,-1 0 0,1-1 1,0-1-1,22-5 0,-34 6 39,-1-3-1589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0:10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1 111 7139,'0'0'4493,"2"0"-4517,175-5 1953,253-39 0,-333 29-1688,28-5-62,200-6 1,-313 30-573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0:10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525 0 8180,'0'0'1222,"-18"10"-1118,-113 60 96,25-14-48,59-33 176,0 3-1,2 1 0,-47 37 1,89-61-319,0-1 0,1 0 0,-1 1 0,0-1 0,1 1 1,-1 0-1,1 0 0,0 0 0,0 0 0,0 0 0,0 0 0,1 1 0,-1-1 1,1 0-1,0 1 0,0-1 0,0 1 0,0 0 0,1-1 0,-1 1 0,1 0 1,0-1-1,0 1 0,0 0 0,1 0 0,-1-1 0,1 1 0,0-1 0,0 1 1,0-1-1,1 1 0,-1-1 0,1 1 0,0-1 0,0 0 0,0 0 0,3 3 1,9 10 59,1 0 1,0-1 0,1-1 0,1-1 0,33 21 0,101 47 184,-134-73-244,211 96-1721,-196-94-1989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0:13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0 335 432,'0'0'10410,"9"-12"-10263,129-170 644,-65 88-678,-33 47-89,-40 48-21,0-1 0,0 0 0,0 0-1,0 0 1,0 0 0,0 0-1,0 1 1,0-1 0,0 0 0,0 0-1,0 0 1,0 0 0,1 0-1,-1 1 1,0-1 0,0 0-1,0 0 1,0 0 0,0 0 0,0 0-1,0 0 1,1 0 0,-1 0-1,0 1 1,0-1 0,0 0-1,0 0 1,0 0 0,1 0 0,-1 0-1,0 0 1,0 0 0,0 0-1,0 0 1,0 0 0,1 0 0,-1 0-1,0 0 1,0 0 0,0 0-1,0 0 1,0 0 0,1 0-1,-1 0 1,0 0 0,0 0 0,0 0-1,0-1 1,0 1 0,1 0-1,-1 0 1,0 0 0,0 3 46,-1 223 1096,0 69-1025,3-108-6609,0-168 2919,0-13 1102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0:18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4786,'0'0'6907,"1"10"-3118,-2 43-3726,0-19-54,3 44 0,-1-69-11,0 0 1,1 0-1,0 0 0,0 0 0,1 0 1,0-1-1,1 1 0,-1-1 1,10 14-1,-10-19-5,-1 1 0,2-1 0,-1 0 1,0 0-1,0 0 0,1 0 0,0 0 1,0-1-1,-1 0 0,1 1 0,1-1 1,-1-1-1,0 1 0,5 0 0,-6-1-21,0 0-1,0-1 0,0 1 1,0-1-1,0 0 0,0 0 1,0 0-1,0-1 0,0 1 1,0-1-1,-1 0 0,1 1 1,0-1-1,0 0 0,0-1 0,-1 1 1,1 0-1,0-1 0,-1 0 1,1 1-1,-1-1 0,0 0 1,2-3-1,10-12-174,-2 0 1,0-1-1,-1-1 1,15-35-1,-15 29 111,2 0 0,19-27 0,-19 40 4,-12 11 83,-1 1-1,1 0 1,-1 0 0,0 0 0,1 0 0,-1 0-1,1 1 1,-1-1 0,0 0 0,1 0 0,-1 0-1,1 0 1,-1 0 0,0 0 0,1 1 0,-1-1-1,0 0 1,1 0 0,-1 0 0,0 1 0,1-1-1,-1 0 1,0 1 0,0-1 0,1 0 0,-1 1-1,11 29 35,-1 33 110,-3 0 0,-2 0-1,-5 88 1,0-126-131,-2 14 10,-1 1 0,-2 0 0,-2-1-1,-1 0 1,-3 0 0,0-1 0,-3 0 0,-28 55-1,39-87-22,-1 1-1,0-1 1,0 0 0,0 0-1,-1 0 1,0-1-1,0 0 1,-1 1-1,-10 6 1,14-10-3,0-1 1,-1 0-1,1 0 1,0 0 0,0-1-1,-1 1 1,1-1-1,0 1 1,-1-1 0,1 1-1,-1-1 1,1 0-1,0 0 1,-1-1-1,1 1 1,-1 0 0,1-1-1,0 1 1,-1-1-1,1 0 1,0 0 0,0 0-1,-1 0 1,1 0-1,0 0 1,0-1 0,0 1-1,0 0 1,1-1-1,-1 0 1,0 0-1,1 1 1,-3-5 0,-4-4 22,0-1 1,1-1 0,0 1 0,0-1 0,2 0-1,0-1 1,0 1 0,-4-19 0,4 10 171,1 0 0,1-1 0,1 1 0,1-35 0,2 49-175,0 0-1,0 1 0,1-1 1,0 1-1,0 0 0,0-1 1,1 1-1,0 0 0,0 1 1,1-1-1,-1 0 0,1 1 1,0 0-1,1 0 0,-1 0 1,1 0-1,9-6 0,8-6-17,2 2-1,47-25 1,-65 37 11,174-84-2425,-134 69-2187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0:18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14663,'0'0'1200,"118"-7"-1136,-72 7-64,-4 0-16,-11 0-2929</inkml:trace>
  <inkml:trace contextRef="#ctx0" brushRef="#br0" timeOffset="1">28 231 13398,'0'0'1953,"128"17"-1921,-50-20 32,-44-4-64,-5 0-4914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0:18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0 6451,'0'0'4599,"-11"25"-4014,-1 0-415,-10 20 427,-24 76-1,39-97-356,2 0 0,0 0 0,1 1 0,1-1 0,1 26 1,2-48-226,0 1 1,0 0 0,0-1-1,0 1 1,1 0-1,-1-1 1,1 1 0,-1-1-1,1 1 1,0-1 0,0 1-1,0-1 1,0 0 0,1 0-1,-1 1 1,1-1 0,-1 0-1,1 0 1,0 0-1,-1 0 1,1-1 0,0 1-1,0 0 1,4 2 0,1-2-6,-1 0 1,0 0-1,1 0 1,0-1-1,-1 0 1,1 0-1,0 0 1,11-1-1,-6-1 9,-1-1 1,0 0-1,1-1 0,-1 0 1,0 0-1,-1-1 0,1-1 1,-1 0-1,1 0 0,-2-1 1,1 0-1,-1-1 0,1 0 0,9-10 1,8-10 77,0 0 0,-2-1 0,21-33 0,-31 41-51,-1-1-1,14-29 1,-24 41-140,0 0 1,-1-1-1,0 0 1,0 1-1,-1-1 1,0 0-1,-1 0 1,1-13-1,-2 22-31,0 0 0,0 0 0,0-1-1,-1 1 1,1 0 0,0 0 0,0 0-1,-1-1 1,1 1 0,-1 0 0,1 0-1,-1 0 1,1 0 0,-1 0 0,0 0-1,0 0 1,1 0 0,-1 0-1,0 0 1,0 0 0,0 1 0,0-1-1,0 0 1,0 1 0,0-1 0,0 0-1,0 1 1,-1-1 0,1 1 0,0 0-1,0-1 1,0 1 0,-1 0 0,1 0-1,0 0 1,0 0 0,0 0-1,-3 0 1,4 0 110,-28-1-4411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0:19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8292,'0'0'6979,"176"22"-6387,-86-22-448,2 0-64,-5 0-16,-5 0-64,-60 0-2129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0:19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1 228 5843,'0'0'6517,"10"-8"-6575,20-17 444,43-47 0,36-32-113,-106 101-271,-2 2-2,1-1-1,0 1 1,0-1-1,0 1 0,0 0 1,0-1-1,0 1 1,0 0-1,0 1 1,0-1-1,1 0 1,2 0-1,-5 27 476,-2 2-146,-1 0 1,-1 0 0,-17 53-1,13-54-611,2 1 1,0 0-1,2 0 0,-1 29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28:25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0 9252,'0'0'4050,"-8"96"-4002,-10-48 0,4-1-48,-1-4-1264,9-32-1746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0:20.1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12054,'0'0'4338,"108"105"-4130,-66-81-96,0-3-96,0-4 48,-7 0-64,-8-3-16,-12 3-1313,-15 5-976</inkml:trace>
  <inkml:trace contextRef="#ctx0" brushRef="#br0" timeOffset="1">20 337 9973,'0'0'6066,"42"-98"-5986,25 55-64,7 4-32,2 3-240,-49 27-2849,-8 4-2066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0:20.5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0 230 8500,'0'0'4610,"17"-12"-4466,19-14 53,56-55 1,-77 65-170,44-40 93,-53 50-113,0 2 0,0-1 0,1 1 0,0 0 0,0 0 0,0 1 0,14-5 0,-20 7-66,3 1 612,-3 8 194,-2 18-490,-2 0 0,-1-1 0,-13 46 1,10-44-224,0 0 0,2 1 0,-2 39 0,7-25-680,1-27-3763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0:21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236 0 11525,'0'0'2796,"-5"16"-1905,-4 16-559,-63 236 933,21 16-946,44-174-269,-3 24-3374,10-133 3180,0 0 0,0 0 1,0 0-1,0 0 0,0 0 0,0-1 0,-1 1 0,1 0 0,0 0 0,-1 0 0,1-1 0,-1 1 0,1 0 0,-1 0 0,1-1 0,-1 1 1,1 0-1,-1-1 0,0 1 0,1-1 0,-1 1 0,-1 0 0,1-1 100,0 0 0,0 0 0,1 0 0,-1 0 0,0-1 0,0 1 0,0 0 0,0 0 0,1-1 1,-1 1-1,0-1 0,0 1 0,1-1 0,-1 1 0,0-1 0,1 1 0,-1-1 0,1 0 0,-1 1 0,1-1 0,-1 0 0,1 1 0,-1-1 0,1 0 0,-1 0 0,1 1 1,-1-2-1,-6-15 108,-1 1 1,2-1 0,0-1-1,1 1 1,1-1 0,-3-24 0,2-9 997,1-55 0,4 103-971,0-1 0,0 0 0,0 1 0,0-1 0,1 1 0,0-1 0,-1 1 1,1-1-1,1 1 0,-1 0 0,0-1 0,1 1 0,0 0 0,-1 0 0,1 0 0,1 0 0,2-4 0,0 3-31,0 1 0,1 0-1,-1-1 1,1 2-1,-1-1 1,1 1 0,0-1-1,0 2 1,9-3-1,26-4 18,0 2-1,0 1 0,63 2 0,-8 6-5780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0:21.8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177 1 9476,'0'0'4605,"-10"19"-3658,7-14-903,-34 64 1162,-43 114 1,70-148-1054,2 0-1,1 1 1,2 0-1,1 0 1,2 54-1,2-80-146,1 1 0,-1-1-1,2 0 1,0 0 0,0 1 0,0-1-1,1 0 1,7 14 0,-8-20-10,1 0 0,-1 0 0,1 0 0,0-1 0,0 1 0,0-1 0,0 1 0,0-1 1,1 0-1,0-1 0,-1 1 0,1-1 0,0 1 0,0-1 0,1 0 0,-1-1 0,0 1 0,1-1 0,-1 0 1,1 0-1,6 1 0,-6-2-5,1 0 0,-1 0 1,1 0-1,-1-1 0,1 0 1,-1 0-1,1-1 0,-1 1 1,0-1-1,0 0 1,0-1-1,0 1 0,0-1 1,0 0-1,-1 0 0,1 0 1,-1-1-1,0 0 0,0 0 1,0 0-1,0 0 0,3-6 1,8-12 18,-1 1 1,-1-2-1,14-34 0,-26 55-7,16-34 29,-1-1-1,-2-1 1,-2 0 0,-1-1-1,-2 0 1,-2 0 0,4-66-1,-11 103-134,0 0 0,0 0-1,-1 0 1,1 0 0,0 0-1,0 1 1,-1-1 0,0 0-1,1 0 1,-1 0 0,0 0-1,0 1 1,1-1-1,-2 0 1,1 1 0,0-1-1,0 1 1,0-1 0,-1 1-1,1 0 1,-1-1 0,-1-1-1,-1 2-263,1-1-1,-1 1 1,1 0-1,-1-1 1,1 2-1,-1-1 1,1 0-1,-1 1 1,0-1-1,0 1 1,-4 1-1,-4 0-672,1 0-1,-1 1 1,0 1-1,1 0 1,0 0-1,-21 11 1,-2 4-387,-61 47 0,17 0 5652,75-63-3788,1 1-1,-1 0 0,1 0 1,-1-1-1,1 1 1,0 1-1,0-1 0,-2 5 1,4-7-366,-1-1 0,1 1 0,0 0-1,0 0 1,0 0 0,0 0 0,0 0 0,0 0 0,0 0 0,0 0 0,0 0 0,0 0 0,0 0 0,1 0-1,-1 0 1,0 0 0,1 0 0,-1 0 0,1 0 0,-1-1 0,1 1 0,-1 0 0,1 0 0,0-1 0,-1 1-1,1 0 1,0-1 0,-1 1 0,1 0 0,0-1 0,0 1 0,0-1 0,0 1 0,0-1 0,1 1 0,10 4 356,1 0 0,-1-1 0,1-1 1,0 0-1,0-1 0,22 2 1,89-3 427,-69-2-750,84-5-266,-80 0-7591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0:22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9268,'0'0'7396,"107"108"-6596,-65-65-496,-2-2-224,-2 0 0,-4-6-48,-5-8-16,-8-5-32,-8-1 16,-9-2-1360,-4 0-897,-7 0-1889,-14-17-2113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0:22.6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0 301 11061,'0'0'5106,"80"-111"-5074,-5 54-16,11 0-16,2 4-128,-58 37-3825,-7 10-5860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0:23.0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32 624,'0'0'12195,"9"-5"-12011,-1 1-122,0 0 1,0 1-1,0 0 0,0 0 0,1 1 0,0 0 0,-1 0 1,1 1-1,9-1 0,-15 2-38,0 0-1,-1 0 1,1 0 0,0 0 0,-1 1 0,1-1-1,0 1 1,-1-1 0,1 1 0,-1 0-1,1 0 1,-1 0 0,5 3 0,-6-3-9,1 1 1,-1 0-1,1 0 1,-1 1-1,0-1 1,0 0 0,0 0-1,0 1 1,0-1-1,0 0 1,-1 1-1,1-1 1,-1 1-1,0-1 1,0 5 0,1 6 28,0 0 1,-2 0 0,0-1-1,0 1 1,-1 0 0,-1-1 0,0 1-1,0-1 1,-9 20 0,-5 1 306,-1-1 1,-22 32-1,29-48-30,9-14-272,1 0 1,-1 0-1,1 0 1,0 1 0,0-1-1,0 0 1,0 1-1,0-1 1,0 1-1,1-1 1,-1 1 0,1-1-1,0 1 1,-1-1-1,1 1 1,0-1 0,1 1-1,-1-1 1,0 1-1,1 0 1,1 2-1,-1-1-34,1-2-1,0 1 1,0 0-1,0 0 0,0-1 1,1 1-1,-1-1 1,1 1-1,0-1 0,-1 0 1,1 0-1,0 0 0,6 2 1,8 3-18,1-1 0,0 0 1,0-1-1,27 3 0,-45-8 5,28 3-80,-21-3-206,-1 0-1,0 1 1,1 0 0,-1 0-1,0 0 1,1 1 0,-1 0 0,0 0-1,11 6 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0:24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1 186 64,'0'0'9236,"6"-19"-8852,22-63-261,-26 77-97,1 0 1,-1 0-1,1 0 0,0 0 0,0 1 1,0-1-1,1 1 0,-1 0 0,1 0 1,0 0-1,0 0 0,1 1 0,-1-1 0,1 1 1,6-3-1,-4 3 88,1 0 1,0 1-1,-1 0 0,1 0 1,0 1-1,0 0 0,0 1 0,10-1 1,-16 2-74,0-1 0,0 0 1,0 1-1,0-1 0,0 1 1,0 0-1,0-1 0,0 1 1,0 0-1,0 0 0,0 0 1,-1 1-1,1-1 0,0 0 0,-1 1 1,1-1-1,-1 1 0,1-1 1,-1 1-1,0 0 0,0-1 1,0 1-1,0 0 0,0 0 1,0 0-1,0 0 0,-1 0 0,1 0 1,-1 0-1,1 0 0,-1 4 1,2 6 75,-1 0 0,0-1 0,-1 1 0,-2 16 0,1-21-89,-1 0 0,0 0 0,0 0 0,-1 0 0,0-1 0,0 0-1,0 1 1,-1-1 0,0 0 0,0-1 0,-1 1 0,-6 6 0,-11 10 105,-35 28 1,48-43-35,4-3-67,-19 16 1270,22-9-735,3-11-570,-1 1 0,1-1 0,-1 1 1,1-1-1,-1 1 0,1-1 0,0 1 0,-1-1 0,1 0 0,0 1 0,-1-1 0,1 0 0,0 1 0,0-1 1,-1 0-1,1 0 0,0 0 0,1 0 0,27 3-348,0-2 0,1-1 0,-1-1 1,0-2-1,0-1 0,0-1 0,39-12 0,-18-1-5563,-13 1-463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0:30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1 720,'0'0'14111,"22"0"-14055,152 6 99,89-3 218,-162-4-2339,-98 1 1708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0:31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246 1 16,'0'0'12360,"-20"0"-12024,-67 2-93,80-2-212,1 1 0,-1 1 0,1-1 0,-1 1 0,1 0-1,0 1 1,0-1 0,0 1 0,0 1 0,0-1 0,1 1 0,-1 0 0,-6 7-1,2-3 56,7-6-63,0 1-1,0 0 1,0-1 0,0 1-1,1 0 1,0 1 0,-1-1-1,1 0 1,0 1 0,1-1 0,-1 1-1,0 0 1,1-1 0,0 1-1,0 0 1,0 0 0,1 0-1,-1 0 1,1 0 0,0 0 0,0 0-1,1 7 1,0-5-15,1 1 1,-1-1-1,1 0 1,1 0-1,-1 0 1,1 0-1,0 0 1,0-1-1,1 1 0,0-1 1,0 0-1,0 0 1,6 5-1,19 14-185,0-2 0,2-1-1,1-1 1,0-1 0,2-2 0,0-2-1,0-1 1,62 16 0,-73-25-4631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28:25.4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1 3410,'0'0'5621,"7"26"-4583,-7-24-1022,19 67 894,11 86-1,-2 286 1004,-29-416-1982,-1 0 1,-2 0-1,0 0 1,-2 0-1,-1 0 1,-1-1-1,-1 0 1,0-1-1,-2 0 1,-1-1-1,-1 0 1,-1 0-1,-1-2 1,0 0-1,-28 27 0,42-46-141,0 0 0,0 1 0,-1-1-1,1 0 1,0 0 0,-1-1-1,1 1 1,-1 0 0,1 0 0,-1-1-1,0 1 1,-1 0 0,3-1 169,-14 3-4110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9:09.6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0 384,'0'0'13142,"-19"138"-12982,9-59-144,3 2 48,5-4-48,2-6-16,0-10-16,0-18-1905,0-13-1040,0-13-2401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9:10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69 704,'0'0'13382,"11"-65"-13157,42 61 63,12 4-192,8 0 16,1 0-48,1 10-64,-4 2-1921,-6-3-2705,-50-9-1889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9:10.4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0 1008,'0'0'12390,"-1"16"-12206,-14 70-513,-3 0 0,-37 108 0,52-185 183,0-4-73,2 0 1,-1 1-1,0-1 1,1 1-1,0-1 1,0 10 0,20-15-553,18-1 642,42-9 0,31-1 147,-94 11-22,0 0 0,0 0 0,0 1 0,0 1 0,27 7 0,-39-7 20,-1-1-1,1 0 1,-1 1-1,1 0 1,-1 0-1,1 0 1,-1 0-1,0 1 0,0-1 1,0 1-1,-1 0 1,1 0-1,0 0 1,-1 0-1,0 0 1,0 0-1,0 1 0,0-1 1,0 1-1,-1-1 1,0 1-1,0 0 1,0 0-1,0-1 1,0 1-1,-1 0 0,1 0 1,-1 0-1,0 5 1,-1-6 107,1 0 1,-1 0-1,1 0 0,-1 0 1,0 0-1,0 0 1,-1 0-1,1 0 0,0 0 1,-1-1-1,0 1 1,1 0-1,-1-1 0,0 0 1,-1 1-1,1-1 1,0 0-1,-1 0 0,1 0 1,-1 0-1,-5 2 1,-6 4 251,-1-1 0,0 0 0,-16 4 0,28-10-346,-39 11 450,-1-2-1,0-1 1,0-3-1,-1-1 1,-71-2-1,111-3-1489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0:51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962 243 5282,'0'0'7430,"-13"-15"-7056,-41-46-115,49 56-213,0 0-1,0 1 1,0-1 0,-1 1 0,0 1 0,0-1 0,0 1-1,0 0 1,0 0 0,-8-2 0,-15-7 37,-15-11 56,-76-29 0,97 44-100,-1 1-1,0 1 1,-1 1-1,1 2 1,-31-2-1,11 4 68,-96 2 68,133 0-173,1 0-1,-1 1 1,1 0-1,0 1 1,0-1-1,0 1 1,0 0-1,0 1 1,0-1-1,1 1 1,0 0-1,0 1 1,-8 7-1,-6 10-1,-30 41 1,44-56 0,-9 14 0,1 2 0,1-1 1,1 2-1,1 0 0,1 0 0,1 0 1,1 1-1,2 0 0,-4 32 1,1 30-1,5 121 1,4-127-3,-1-52-1,2 1 0,1-1 0,2 0 0,0 0 0,2 0 0,2-1 0,0 0 0,2-1 0,1 0 0,16 28 0,-18-39 1,0 0 1,1 0-1,1-1 1,1 0-1,0-1 1,0-1 0,1 0-1,1-1 1,0 0-1,1-1 1,0-1-1,1-1 1,0 0-1,1-1 1,-1-1-1,29 8 1,12-5-9,0-3 0,1-2 1,92-4-1,-93-1 9,-37 0 0,-1-2 0,1 0 1,-1-1-1,1-1 0,-1-1 0,-1-1 1,1 0-1,-1-2 0,0 0 0,29-18 1,-27 12-1,0-1 0,-1 0 0,-1-2 0,-1 0 0,0-1 0,-1-1 0,-1-1 1,18-28-1,-1-5-2,-2-1 0,28-69 1,-47 92 0,-1 0 1,-1-1 0,-2 0-1,-1-1 1,4-61 0,-8 48 245,-2 1 1,-3-1 0,-1 0 0,-18-89 0,16 119-134,0 1-1,0 0 1,-1 0 0,-1 1 0,-1-1 0,0 2 0,-16-22 0,16 26-69,-1 0 0,0 0-1,0 1 1,-1 0 0,0 1-1,0 0 1,0 0 0,-1 1-1,0 1 1,-1-1 0,-12-2 0,2 1 56,0 1 0,-1 1 0,1 2 1,-1 0-1,-33 0 0,55 3-169,1 0 1,0 0-1,0 0 0,0 0 0,-1 0 1,1 0-1,0 0 0,0 0 1,0 0-1,-1 0 0,1 1 0,0-1 1,0 0-1,0 0 0,-1 0 0,1 0 1,0 0-1,-1 2-778,1-2 778,-1 1 1,1-1-1,0 0 0,0 0 1,0 0-1,0 1 0,0-1 0,0 0 1,0 0-1,0 0 0,0 1 0,0-1 1,0 0-1,0 0 0,1 0 0,-1 1 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0:53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8756,'0'0'13,"25"0"-138,-5 0 107,357 9 930,-309-4-789,0 3 1,0 4 0,-1 2 0,90 32 0,-157-46-98,-1 0 0,1 0 0,0 0 1,0 0-1,0 0 0,0 0 1,0 0-1,0 0 0,0 1 0,0-1 1,0 0-1,0 0 0,0 0 0,-1 0 1,1 0-1,0 0 0,0 0 0,0 0 1,0 0-1,0 1 0,0-1 1,0 0-1,0 0 0,0 0 0,0 0 1,0 0-1,0 0 0,0 0 0,0 1 1,0-1-1,0 0 0,0 0 0,0 0 1,0 0-1,0 0 0,1 0 1,-1 0-1,0 0 0,0 1 0,0-1 1,0 0-1,0 0 0,0 0 0,0 0 1,0 0-1,0 0 0,0 0 1,0 0-1,0 0 0,1 0 0,-1 0 1,0 0-1,0 0 0,0 0 0,0 0 1,0 0-1,0 1 0,0-1 0,0 0 1,1 0-1,-1 0 0,0 0 1,0 0-1,0 0 0,0-1 0,-14 5 1058,-21 0-329,-482-19-382,367 6-698,428 25-1417,-634-22 4026,503 17-2503,-102-11 200,23-1-42,108 13-1,-155-10-1522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1:26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22 4962,'0'0'8495,"0"-5"-7535,1 2-900,-1-11 438,0 20-174,-7 59 96,-12 121-303,18-155-108,1 0 0,2 1 0,1-1 1,7 31-1,8 1-1253,1-27-3728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1:26.9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76 4210,'0'0'10245,"-55"-50"-10502,95 45 257,15-4 0,6 2 81,2 2-81,-42 5-3026,-7 0-1712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1:27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 5122,'0'0'1566,"5"16"-1064,1 5-371,-4-10-51,1 0 1,1 0-1,0 0 1,10 18 0,-13-27-40,0-1-26,-1 1-1,1-1 1,-1 0 0,1 1 0,0-1-1,0 0 1,-1 0 0,1 0 0,0 1-1,0-1 1,0 0 0,0 0 0,1 0-1,-1-1 1,0 1 0,0 0 0,2 0-1,-3-1 58,0-10 451,0-4-181,0 0-1,1-1 1,0 1-1,1 0 1,5-16-1,-7 27-336,1 0 0,0 0 1,1 0-1,-1 1 0,1-1 0,-1 0 0,1 0 0,0 1 0,0-1 0,0 1 0,0 0 0,0 0 0,0 0 0,1 0 0,-1 0 0,1 0 0,-1 0 1,1 1-1,0-1 0,0 1 0,0 0 0,0 0 0,-1 0 0,2 0 0,-1 1 0,0-1 0,0 1 0,0-1 0,5 1 0,128 6-608,-135-6 596,-1 0-1,1 0 1,-1 1-1,1-1 1,-1 0-1,1 1 0,-1-1 1,1 0-1,-1 1 1,0-1-1,1 1 1,-1-1-1,0 1 0,1-1 1,-1 1-1,0-1 1,1 1-1,-1-1 1,0 1-1,0-1 0,0 1 1,1-1-1,-1 1 1,0 0-1,0 0 1,3 21 96,-2-15-40,1 3-7,0-1 1,1 1 0,0-1 0,0 1-1,7 13 1,-9-21-61,0-1 0,0 0-1,0 1 1,0-1 0,0 1 0,0-1-1,0 0 1,0 0 0,1 0 0,-1 1-1,0-1 1,1-1 0,-1 1 0,1 0 0,-1 0-1,1 0 1,-1-1 0,1 1 0,0-1-1,-1 1 1,1-1 0,0 0 0,-1 1-1,1-1 1,0 0 0,-1 0 0,1 0-1,0-1 1,0 1 0,-1 0 0,1-1-1,0 1 1,-1-1 0,1 1 0,-1-1 0,1 0-1,-1 1 1,1-1 0,-1 0 0,1 0-1,1-3 1,34-33-478,-21 70 1603,-14-29-1142,-1-1-4,0 0 0,1 0-1,-1-1 1,1 1 0,0-1-1,-1 1 1,1-1 0,0 0 0,0 0-1,1 1 1,-1-1 0,0-1-1,1 1 1,4 3 0,1-5-2480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1:28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131 151 10885,'0'0'1742,"5"-6"-1702,5-5 20,-5 7-31,-1 0 0,1-1 0,-1 1 0,0-1 0,0 0 0,-1 0 0,1 0 0,-1-1-1,-1 1 1,1-1 0,-1 0 0,1 1 0,-2-1 0,1 0 0,0-7 0,-1 11-20,-1 0 1,0 1-1,0-1 1,-1 0-1,1 0 1,0 0-1,0 0 1,-1 1-1,1-1 1,-1 0-1,0 0 0,1 1 1,-1-1-1,0 0 1,0 1-1,-2-3 1,1 3-3,1 0 1,-1 0-1,0-1 1,0 1 0,0 1-1,-1-1 1,1 0-1,0 0 1,0 1 0,0-1-1,0 1 1,-1 0-1,-3 0 1,0-1 31,1 1 0,-1-1 0,1 1 0,-1 1 0,0-1 0,1 1 0,-1 0 0,1 0 0,0 1 1,-1-1-1,1 1 0,0 0 0,0 1 0,0-1 0,0 1 0,0 0 0,1 0 0,-1 1 0,1-1 0,0 1 0,0 0 0,0 0 0,1 0 1,0 1-1,-1-1 0,1 1 0,1 0 0,-1 0 0,1 0 0,-4 9 0,3-5-29,1-1 0,0 1 0,0 0 0,1-1 0,0 1 0,0 0 1,1 0-1,0 0 0,0 0 0,1 0 0,3 10 0,-3-13-3,1 1 0,0-1 0,0 0 0,1 0 1,0 0-1,0 0 0,0-1 0,1 1 0,-1-1 0,1 0 0,1 0 0,-1 0 0,1-1 1,-1 1-1,10 5 0,-6-5-5,0-1 0,0 0 0,0-1 1,1 0-1,-1 0 0,1-1 0,0 0 0,-1-1 0,13 1 1,21-4-3838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1:30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 6003,'0'0'5074,"-21"6"-3999,21 21-3073,0-16-2922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06.3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39 4370,'0'0'9079,"-14"-6"-7996,-44-21-576,56 26-490,1 1 0,-1-1-1,1 0 1,-1 1 0,1-1 0,-1 1 0,1 0 0,-1-1 0,1 1 0,-1 0-1,1 0 1,-1 0 0,0 0 0,1 0 0,-1 0 0,1 0 0,-1 1-1,1-1 1,-1 1 0,1-1 0,-1 1 0,1-1 0,-1 1 0,1 0-1,0 0 1,-1 0 0,1 0 0,0 0 0,0 0 0,-1 0 0,1 0-1,0 0 1,-1 2 0,-1 2-7,1 1 0,0-1 0,0 0 0,0 1-1,1-1 1,-2 12 0,2-8 10,-3 11-7,2 0 1,1 0 0,0 1 0,3 24 0,-2-43-13,1 1 0,-1-1-1,1 0 1,0 1 0,0-1 0,0 0 0,0 0-1,0 0 1,0 0 0,1 0 0,-1 0 0,1 0-1,-1 0 1,1 0 0,0-1 0,-1 1 0,1-1-1,0 1 1,0-1 0,0 0 0,0 0 0,1 1-1,-1-2 1,0 1 0,0 0 0,1 0 0,-1-1 0,0 1-1,1-1 1,3 1 0,0-1 3,-1 1 0,1-1 0,0 0 0,0-1 0,0 1 0,0-1 0,-1 0 0,1 0 0,0-1 0,-1 0 0,1 0 0,5-3 0,-2-2 0,0 0 1,0 0-1,-1-1 0,0 0 0,0 0 0,-1-1 0,0 0 0,-1 0 0,0-1 1,0 0-1,-1 0 0,0 0 0,-1-1 0,0 1 0,-1-1 0,0 0 1,-1 0-1,0 0 0,0-12 0,-2 22-3,0 1 0,0-1-1,0 0 1,0 1 0,0-1 0,0 1-1,-1-1 1,1 0 0,0 1 0,0-1 0,-1 1-1,1-1 1,0 0 0,-1 1 0,1-1-1,0 1 1,-1-1 0,1 1 0,-1 0 0,1-1-1,-1 1 1,1-1 0,-1 1 0,1 0-1,-1-1 1,0 1 0,0-1 0,-24-1 14,20 3-14,-1-1 0,0 2-1,1-1 1,-1 0 0,1 1 0,-11 5 0,7-1-2,1 1 1,-1 0-1,1 1 1,0-1-1,1 1 1,0 1-1,0 0 1,1 0-1,0 0 1,-7 15-1,13-23-2,0-1 0,0 1 0,0-1 0,0 1 0,0-1 0,0 0 0,0 1 0,0-1 0,0 1 0,0-1-1,0 1 1,1-1 0,-1 0 0,0 1 0,0-1 0,0 1 0,1-1 0,-1 0 0,0 1 0,0-1 0,1 0 0,-1 1-1,0-1 1,1 0 0,-1 0 0,0 1 0,1-1 0,-1 0 0,1 0 0,-1 1 0,0-1 0,1 0 0,-1 0 0,1 0 0,-1 0-1,0 0 1,1 0 0,-1 0 0,1 0 0,-1 0 0,1 0 0,-1 0 0,1 0 0,-1 0 0,0 0 0,1 0 0,-1 0-1,1 0 1,-1 0 0,0-1 0,1 1 0,0 0 0,25-7 17,-19 3-9,-1-1 1,0 1-1,0-1 1,-1 0-1,1-1 1,8-11-1,-11 14-2,0-1-1,0 0 0,0-1 1,0 1-1,-1 0 0,0-1 1,0 0-1,0 1 1,0-1-1,-1 0 0,2-8 1,-4 13-2,1 0 0,0 0-1,0-1 1,-1 1 0,1 0 0,0 0 0,-1 0 0,1 0 0,0 0 0,-1 0 0,1-1 0,0 1 0,-1 0 0,1 0 0,0 0 0,-1 0 0,1 0 0,0 0 0,-1 0 0,1 1-1,-1-1 1,1 0 0,0 0 0,0 0 0,-1 0 0,1 0 0,-1 1 0,1-1-1,-6 2 1,1 0-1,1 1 0,-1 0 0,0-1 0,1 2 1,-1-1-1,1 0 0,0 1 0,0 0 0,1 0 1,-5 5-1,-34 52 3,42-60-3,-3 3-7,1-1 1,0 1-1,0 0 1,0-1-1,1 1 1,-2 7-1,3-10 6,0-1 0,-1 1-1,1 0 1,0-1 0,0 1-1,1 0 1,-1-1 0,0 1-1,0-1 1,0 1 0,0 0-1,1-1 1,-1 1 0,0 0-1,0-1 1,1 1 0,-1-1-1,0 1 1,1-1 0,-1 1-1,1-1 1,-1 1 0,1-1-1,-1 0 1,1 1 0,-1-1-1,1 1 1,-1-1 0,1 0-1,0 0 1,-1 1 0,1-1-1,-1 0 1,1 0 0,0 0-1,-1 0 1,1 1 0,0-1-1,-1 0 1,1 0 0,0 0-1,-1 0 1,1-1 0,0 1-1,0 0 1,5-1 1,0 1 0,0-2 0,0 1 0,-1 0 0,1-1 0,0 0 0,-1-1 0,0 1 0,1-1 0,-1 0 0,0 0 0,0-1 0,5-4 0,-6 5-5,0-1-1,-1 1 0,1 0 1,-1-1-1,0 0 0,0 0 1,-1 0-1,1 0 0,-1 0 1,0 0-1,0-1 0,0 1 1,0-1-1,-1 0 0,0 1 1,0-1-1,1-7 1,-2 12 5,0-1 0,-1 1 0,1-1 0,0 1 1,0-1-1,0 1 0,-1-1 0,1 1 0,0-1 1,0 1-1,-1-1 0,1 1 0,0-1 0,-1 1 1,1 0-1,-1-1 0,1 1 0,-1-1 0,1 1 1,0 0-1,-1 0 0,1-1 0,-1 1 0,1 0 1,-1 0-1,0 0 0,1-1 0,-1 1 0,1 0 1,-1 0-1,1 0 0,-1 0 0,1 0 0,-1 0 0,0 0 1,1 0-1,-1 0 0,-24 4 3,17-2-3,1 1 0,0 0 0,0 0 0,1 0 0,-1 1 0,1 0 0,-1 0 0,-10 11 0,6-5 0,1 0 0,0 1 0,-14 20 0,24-30-1,-1-1 0,0 1 0,0 0 1,1 0-1,-1 0 0,1-1 0,-1 1 0,1 0 0,-1 0 0,1 0 0,0 0 0,-1 0 1,1 0-1,0 0 0,0 0 0,-1 0 0,1 0 0,0 0 0,0 0 0,0 0 0,0 0 0,1 0 1,-1 0-1,0 0 0,0 0 0,1 1 0,0-1-1,0 0 1,0-1-1,0 1 1,0 0-1,0-1 1,0 1 0,0-1-1,0 0 1,0 1-1,1-1 1,-1 0-1,0 1 1,0-1-1,0 0 1,0 0-1,1 0 1,-1 0-1,2-1 1,5 0-1,0 0 0,0 0 0,0-1 0,0 0 0,10-5 0,24-20-5,-40 26 3,1-2 0,-1 1 0,0 0 0,1 0 0,-1-1 0,0 1 0,-1-1 0,1 1-1,0-1 1,-1 0 0,1 0 0,-1 0 0,1-4 0,-3 6 8,0 1-1,0-1 1,-1 0-1,1 1 1,0-1-1,-1 1 1,1-1-1,-1 1 1,1 0-1,0 0 1,-1 0-1,1-1 1,-1 1-1,1 1 1,-1-1-1,1 0 0,-3 1 1,2-1-6,0 0-6,1 0 0,-1 0-1,1 0 1,-1 0-1,1 0 1,-1 0-1,1 1 1,-1-1-1,1 0 1,-1 1-1,1-1 1,0 1-1,-1 0 1,1 0-1,0-1 1,-1 1-1,1 0 1,0 0-1,0 0 1,0 0-1,-2 2 1,-6 13-3914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1:31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6 356 8372,'0'0'3620,"20"-10"-3574,65-38 60,-77 43-93,-1 0-1,0 0 1,-1-1-1,1-1 1,-1 1-1,-1-1 1,1 0-1,-1 0 1,0 0-1,0-1 1,-1 0-1,0 0 0,5-15 1,-5 7 7,0-1 0,-1 1-1,-1-1 1,0 0 0,-2-22 0,0 36 3,0 1 1,0-1 0,-1 0-1,1 1 1,-1-1 0,0 0-1,0 1 1,0-1-1,0 1 1,0-1 0,0 1-1,-1 0 1,1 0 0,-1-1-1,0 1 1,1 0 0,-1 0-1,0 1 1,0-1 0,0 0-1,-1 1 1,1-1-1,0 1 1,0-1 0,-1 1-1,1 0 1,-1 0 0,-2 0-1,-2-1 73,1 0 0,-1 1 0,0 0 0,1 0-1,-1 0 1,0 1 0,0 0 0,1 0 0,-1 1-1,-9 2 1,12-2-47,0 1-1,1 0 0,-1-1 1,1 1-1,-1 1 0,1-1 1,0 0-1,0 1 0,0 0 1,0 0-1,0 0 1,1 0-1,-1 0 0,1 0 1,0 1-1,0-1 0,0 1 1,-1 3-1,-1 3-34,0 0 0,1 0 0,0 0 0,0 0 0,-2 19 0,4-19-11,0 1 0,1-1-1,0 0 1,0 1 0,1-1-1,1 0 1,0 1 0,0-1-1,1 0 1,0 0 0,1-1-1,0 1 1,0-1 0,1 0-1,0 0 1,1 0 0,0-1-1,0 1 1,1-1 0,0-1-1,0 0 1,1 0 0,0 0-1,0-1 1,1 0 0,18 9-1,-17-9-209,1-1 0,0-1 0,0 0 0,0 0 0,1-1 0,-1-1 0,1 0 0,0-1 0,0 0 0,0 0 0,-1-1 0,1-1 0,13-2 0,-17 2-86,-1-1 0,1 0-1,-1-1 1,1 0 0,-1 0-1,0 0 1,0-1 0,0 0 0,0 0-1,-1-1 1,0 0 0,0 0-1,0 0 1,-1-1 0,1 0-1,-1 0 1,-1 0 0,1 0-1,-1-1 1,4-8 0,-7 13 312,1-1 0,-1 1-1,0 0 1,0 0 0,0-1 0,0 1 0,-1 0 0,1-1 0,-1 1-1,1-1 1,-1 1 0,0-1 0,0 1 0,0-1 0,0 1-1,-1-1 1,1 1 0,0 0 0,-2-5 0,0 5 198,1 1-1,-1-1 1,0 1 0,1 0 0,-1-1 0,0 1-1,0 0 1,0 0 0,0 0 0,0 0 0,0 1-1,0-1 1,0 0 0,0 1 0,0-1-1,0 1 1,-1 0 0,1 0 0,0 0 0,0 0-1,-3 0 1,2 0-75,-1 1-1,1-1 1,0 0 0,-1 1-1,1-1 1,0 1-1,0 0 1,0 0 0,0 0-1,0 1 1,0-1-1,0 1 1,0-1 0,0 1-1,1 0 1,-1 0-1,1 0 1,-1 1 0,1-1-1,0 1 1,-3 3-1,2-1-103,0 1-1,1-1 1,-1 0-1,1 1 1,1-1-1,-1 1 0,1 0 1,0-1-1,0 1 1,0 0-1,1 7 0,1-11-40,-1-1-1,1 0 0,-1 1 0,1-1 0,-1 0 0,1 1 0,0-1 0,0 0 0,0 0 0,0 1 0,0-1 0,0 0 0,0 0 0,0 0 0,0 0 0,0-1 0,0 1 0,1 0 0,-1 0 0,0-1 0,1 1 1,-1-1-1,1 1 0,-1-1 0,0 1 0,1-1 0,-1 0 0,1 0 0,-1 0 0,1 0 0,2 0 0,4 1-231,-1-1 1,1 0-1,0-1 1,-1 1-1,11-3 0,-12 0-23,0 1-1,-1-1 0,1 0 0,0 0 1,-1 0-1,0-1 0,0 0 0,0 0 0,0 0 1,5-7-1,-11 23 1129,1 1-1,3 21 1,-3-31-868,1 0-1,0 0 1,0 0-1,1-1 1,-1 1 0,0 0-1,1-1 1,0 1-1,-1-1 1,1 1-1,0-1 1,0 0 0,0 0-1,1 0 1,-1 0-1,0 0 1,1-1 0,0 1-1,-1-1 1,1 1-1,0-1 1,-1 0-1,6 1 1,-5-1-71,-1 0 0,1 0 0,0-1 0,0 1 0,-1-1 0,1 0 0,0 0 0,0 0 0,0 0 0,0 0 0,0 0 0,-1-1 0,1 1 0,0-1 0,0 0 0,-1 0 0,1 0 0,0 0 0,-1-1 0,1 1 0,-1-1 0,0 1 0,1-1 0,-1 0 1,2-2-1,1-3-284,0 0 0,-1-1 0,0 0 0,0 0 0,-1 0 0,0 0 0,0 0 0,2-16 0,7-75-831,-10 73 1012,4-118-173,-6 82 7336,0 81-6639,0 240-27,1-258-366,-1 0 1,0 0-1,1 0 0,-1 0 0,1 0 0,-1-1 0,1 1 1,-1 0-1,1 0 0,0 0 0,0-1 0,-1 1 0,1 0 1,0-1-1,0 1 0,0-1 0,-1 1 0,1-1 1,0 1-1,0-1 0,0 0 0,0 1 0,0-1 0,0 0 1,0 0-1,0 0 0,0 0 0,0 0 0,0 0 1,2 0-1,41 0-363,-31 0 307,98 0 49,-110 1 84,-1 0 1,1 0 0,-1 0-1,1 0 1,-1 0-1,0 1 1,0-1-1,0 0 1,1 0-1,-1 0 1,0 0-1,0 1 1,-1-1-1,1 0 1,0 0-1,-1 1 1,1 0 73,-1 3-16,0 1 0,0-1 0,-1 0 1,1 0-1,-1 0 0,-1 0 0,1 0 0,-1 0 0,1-1 0,-1 1 0,-1-1 1,-6 7-1,-6 6-102,-32 24 0,17-15-120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1:31.8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1 148 8244,'0'0'2633,"19"-2"-2521,61-8 77,-77 9-168,1 1 0,-1-1-1,0 0 1,1 0-1,-1 0 1,0 0 0,0 0-1,0-1 1,1 0-1,-2 0 1,1 1-1,0-1 1,0-1 0,0 1-1,-1 0 1,0-1-1,1 0 1,-1 1 0,0-1-1,2-4 1,-2 2 13,0 0 0,-1 0 0,0 0 0,0 0 0,0 0 1,0-1-1,-1 1 0,0 0 0,-1-9 0,1 12 10,0 1 0,-1-1-1,0 0 1,1 0 0,-1 1-1,0-1 1,0 1 0,0-1 0,0 1-1,0-1 1,0 1 0,0-1-1,0 1 1,-1 0 0,1 0 0,0-1-1,-1 1 1,1 0 0,-1 0-1,1 1 1,-1-1 0,0 0 0,1 0-1,-1 1 1,0-1 0,0 1-1,1-1 1,-1 1 0,0 0 0,0 0-1,0 0 1,1 0 0,-1 0-1,-3 1 1,2-1 56,0 0 1,0 0-1,0 0 1,-1 1-1,1-1 0,0 1 1,0 0-1,0 0 1,0 0-1,0 0 0,0 0 1,1 1-1,-1-1 0,0 1 1,1 0-1,-1 0 1,1 0-1,-1 0 0,-2 4 1,2 0-88,1 0 0,1 0 0,-1 0 0,1 1 0,0-1 0,0 0 0,0 1 0,1-1 1,0 0-1,1 1 0,-1-1 0,1 0 0,0 1 0,1-1 0,0 0 0,-1 0 0,2 0 0,-1 0 0,1 0 0,4 6 1,-3-7-164,1-1 1,-1 1 0,0-1 0,1-1-1,0 1 1,0-1 0,0 0 0,1 0 0,-1 0-1,1 0 1,-1-1 0,1 0 0,0-1-1,7 2 1,2-2-3677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1:32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0 305 6115,'0'0'2785,"16"0"-2622,53-2 10,-64 1-146,1 0-1,-1 0 0,0 0 0,0-1 1,0 1-1,-1-1 0,1-1 1,0 1-1,-1-1 0,1 1 1,-1-1-1,0 0 0,0-1 1,0 1-1,5-7 0,-2 1 24,1-1 1,-1 0-1,-1-1 0,8-16 1,-7 10 93,-1 1 1,-1-2 0,-1 1-1,0 0 1,-1-1-1,-1 0 1,0 0 0,-2-25-1,0 43-66,-1-1 0,1 0 0,0 1 0,-1-1 0,1 1 0,0-1 0,-1 0 0,1 1 0,0-1 0,-1 1 0,1-1-1,-1 1 1,1-1 0,-1 1 0,1-1 0,-1 1 0,0 0 0,1-1 0,-1 1 0,1 0 0,-1-1 0,0 1 0,1 0-1,-1 0 1,0 0 0,1 0 0,-1 0 0,0-1 0,0 1 0,1 0 0,-1 1 0,0-1 0,1 0 0,-2 0 0,-27 6 279,24-2-334,-1 0 0,1 0 0,0 1 1,0-1-1,0 1 0,1 0 1,-1 1-1,1-1 0,1 1 1,-1 0-1,1 0 0,0 0 1,0 0-1,1 0 0,-1 1 0,-1 10 1,-1 3 29,1 1 0,1 1 0,1-1 0,0 23 0,2-36-47,0 0 0,0 0 0,0 0 0,1 0 0,1 0-1,-1 0 1,1 0 0,1 0 0,-1-1 0,1 1 0,1-1 0,-1 0-1,1 0 1,0 0 0,1-1 0,0 1 0,0-1 0,0 0 0,1 0 0,0-1-1,0 1 1,0-1 0,1-1 0,11 8 0,-8-8-129,-1 0 0,1 0 1,-1-1-1,1 0 0,0-1 1,0 0-1,12 1 0,-2-2-3481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1:33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 6707,'0'0'7652,"-8"103"-7620,2-55 32,1 0-32,3 2 0,0-5-32,0-4-481,-2-12-2624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1:33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6675,'0'0'2113,"17"100"-1281,-2-70-79,6-4-193,4-5-256,6-13-16,1-8-208,6-3 112,3-38 65,-28 12-257,-2-6-4082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1:57.4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1040,'0'0'12830,"10"10"-12784,35 26 31,2-2 0,101 55 1,-107-68-78,13 6-196,-23-7-2863,-64-7-5869,27-13 8342,-39 0-793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1:57.8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113 356 16,'0'0'10725,"-103"-17"-8404,93 9-1409,10-8-415,2-11-353,33-18-112,14-13 0,12-3-16,6 0-16,0 7-657,-44 46-4577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1:58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 5971,'0'0'7678,"0"6"-7601,0 11-8,0 31 51,8 68 1,-7-131-125,1 0 1,0 0-1,1 0 1,1 1-1,0 0 0,1-1 1,0 2-1,1-1 1,1 0-1,0 1 1,10-12-1,-16 23 9,1-1 0,0 1 0,0 0 0,1 0 0,-1 0 0,0 0 0,0 1 0,1-1 0,-1 1 0,1-1 0,0 1 0,-1 0 0,1 0 0,0 0 0,0 0 0,0 0 0,-1 1 0,1 0 0,0-1 0,4 1 0,-5 1 1,1-1 1,-1 1-1,0 0 1,1 0 0,-1 0-1,0 0 1,0 0-1,0 0 1,1 0-1,-1 1 1,-1-1-1,1 1 1,0 0-1,0 0 1,-1-1-1,1 1 1,-1 0-1,1 0 1,-1 1-1,0-1 1,0 0-1,0 0 1,2 4 0,3 15 96,-1 0 0,0 1 1,-1-1-1,1 36 1,-4-33-1270,2 0 0,1 0 0,7 25 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1:58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1 162 7700,'0'0'1758,"16"-5"-1646,53-18-6,-67 22-91,1-1 0,-1 1 0,0-1 1,1 1-1,-1-1 0,0 0 0,0 0 0,0 0 0,0 0 0,-1 0 0,1 0 0,0-1 0,-1 1 0,0 0 0,1-1 0,-1 1 0,0-1 0,0 0 0,0-4 0,1-1 39,-1 0-1,-1 0 1,1 0 0,-2-13-1,0 5 77,1 16-67,0-1 0,0 0 1,0 1-1,0-1 0,-1 0 0,1 1 0,0-1 0,0 0 0,0 1 0,-1-1 0,1 0 0,0 1 0,-1-1 0,1 0 0,-1 1 0,1-1 0,-1 1 0,1-1 0,-1 1 0,1-1 0,-1 1 0,1 0 0,-1-1 0,0 1 0,1 0 0,-2-1 0,-24-2 1351,23 3-1309,-1 0 1,0 1 0,1-1-1,-1 1 1,1 0 0,-1 0-1,1 0 1,-1 1 0,1-1-1,0 1 1,-6 3 0,5 0-51,1 1-1,-1 0 1,1 0 0,0 0 0,0 0 0,1 0-1,0 0 1,0 1 0,0-1 0,1 1 0,0 0-1,0-1 1,1 1 0,0 0 0,1 7 0,-1-7-50,0 0 0,1 0 1,0 0-1,0 0 1,1 0-1,-1 0 0,2 0 1,-1 0-1,1-1 1,0 1-1,0-1 0,1 0 1,8 11-1,-7-12-6,1-1 0,-1 0 0,1 0 0,0 0 0,0-1 0,0 1 0,0-2 0,0 1 0,1-1 0,11 3-1,-15-4-192,0-1 1,0 1-1,1-1 0,-1 0 0,0 0 0,1 0 0,-1-1 0,0 1 0,1-1 0,3-1 0,-5 2-163,0-1-1,0 0 1,0 0 0,-1 0 0,1 0 0,0-1 0,-1 1-1,1 0 1,-1-1 0,1 1 0,-1-1 0,0 1-1,0-1 1,1 0 0,-1 0 0,0 1 0,1-5 0,5-12-5964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1:59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 3810,'0'0'8302,"2"-3"-7955,-2 2-339,0 1 1,1 0-1,-1-1 1,0 1-1,0-1 1,1 1-1,-1 0 1,0-1-1,0 1 0,1-1 1,-1 1-1,0 0 1,1 0-1,-1-1 1,1 1-1,-1 0 1,0 0-1,1-1 0,-1 1 1,1 0-1,-1 0 1,1 0-1,-1 0 1,1-1-1,-1 1 1,0 0-1,1 0 0,-1 0 1,1 0-1,-1 0 1,1 0-1,-1 0 1,1 1-1,-1-1 1,1 0-1,-1 0 1,1 0-1,15 19 293,14 48 124,-20-44-362,-9-21-60,4 10 33,1 0-1,1 0 1,9 12-1,-14-21-31,0 0 0,0 0-1,1-1 1,-1 1-1,1-1 1,0 0 0,-1 0-1,1 0 1,0 0 0,0 0-1,1-1 1,-1 1-1,0-1 1,0 0 0,1 0-1,-1 0 1,6 0 0,-2 0-5,1-2 1,-1 1-1,0-1 1,0 0 0,1 0-1,-1-1 1,0 0-1,0 0 1,-1-1 0,1 0-1,0 0 1,6-4-1,-11 6 3,0-1 0,0 1 0,0 0 0,1 0 0,-1 0 0,0 1-1,1-1 1,-1 1 0,0-1 0,1 1 0,-1 0 0,1 0 0,-1 0 0,0 0-1,1 0 1,-1 0 0,1 1 0,-1-1 0,0 1 0,1 0 0,-1 0 0,0 0-1,0 0 1,1 0 0,-1 0 0,0 0 0,0 1 0,0-1 0,0 1 0,-1 0-1,1-1 1,0 1 0,-1 0 0,1 0 0,-1 0 0,2 2 0,-2-2-3,0 0 1,1 0-1,0-1 0,-1 1 1,1 0-1,0-1 1,0 1-1,0-1 1,0 0-1,0 0 0,0 1 1,0-1-1,0-1 1,0 1-1,0 0 1,1 0-1,-1-1 1,0 0-1,1 1 0,-1-1 1,0 0-1,1 0 1,-1 0-1,1 0 1,-1-1-1,0 1 0,0-1 1,1 1-1,-1-1 1,0 0-1,0 0 1,1 0-1,-1 0 0,0 0 1,3-2-1,5-5-7,-1 0-1,1 0 0,-1-1 1,-1-1-1,10-11 1,-14 15 8,36-48 9,-25 32 4,2 1 0,35-36 0,-51 55-220,3-1 303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14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1 224,'0'0'14087,"-119"27"-13431,89 6-272,5 8-48,8 13-16,11 2-176,6-2-144,4-5-16,28-13 16,10-13-80,10-20-544,-1-3-1681,-29-26-4018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2:07.0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49 3602,'0'0'7304,"-5"-2"-7194,-14-6-70,14 6 133,5 9-82,1 125 293,-2-131-388,1 0 0,0-1 0,0 1 0,0 0 0,0 0 0,0 0 0,0 0 0,0 0 0,0 0 0,1-1 0,-1 1 0,0 0 0,0 0 0,1 0 0,-1 0 0,0-1 0,1 1 0,-1 0 0,1 0 0,-1-1 0,1 1 0,0 0 0,-1-1 0,1 1 0,0-1 0,-1 1 0,1 0 0,0-1 0,-1 0 0,1 1 1,0-1-1,0 1 0,0-1 0,0 0 0,-1 0 0,1 1 0,0-1 0,0 0 0,1 0 0,0 0-62,0-1 0,0 0 0,-1 1 1,1-1-1,0 0 0,-1 0 0,1 0 1,-1 0-1,1 0 0,-1 0 0,0 0 1,1 0-1,-1-1 0,0 1 0,0 0 1,0-1-1,0 1 0,1-3 0,4-6-109,-2-1-1,1 0 1,-2 0 0,1 0-1,-1-1 1,-1 1-1,0-1 1,-1 0-1,0 1 1,-1-1-1,0 0 1,-3-18-1,3 30 225,0-1 0,-1 0 0,1 1 0,0-1 0,0 0 0,-1 1 0,1-1 0,-1 0 0,1 1 0,-1-1 0,1 1 0,-1-1 0,1 1 0,-1-1 0,1 1 0,-1-1 0,1 1 0,-1 0-1,0-1 1,1 1 0,-1 0 0,0-1 0,1 1 0,-1 0 0,0 0 0,0 0 0,1 0 0,-1 0 0,0 0 0,1 0 0,-1 0 0,0 0 0,0 0 0,1 0 0,-1 0 0,0 0 0,0 1 0,0-1-36,0 0 0,0 0 0,0 1 0,0-1 0,0 0 0,0 1 0,0-1 0,0 1 0,1-1 0,-1 1 0,0-1 0,0 1 0,1-1 0,-1 1 0,0 0 0,1 0 0,-1-1 0,0 1 0,1 0 0,-1 0 0,1 0 0,-1-1 0,1 1 0,0 0 0,-1 0 0,1 0 0,0 2 0,0-3-71,0 7-993,0 89 1201,0-54-3734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1:55.7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6355,'0'0'3954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1:56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 1793,'0'0'2849,"0"93"-2641,0-64-208,0 0-1136,0-20-2002</inkml:trace>
  <inkml:trace contextRef="#ctx0" brushRef="#br0" timeOffset="1">9 613 0,'0'0'720,"-8"99"-720,8-88-64,0 1-16,0-5 32,0 5 48,0 3 0,0-1 0,0 6 0,0-1-288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1:56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0 608,'0'0'497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1:56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1 2945,'0'0'851,"0"15"-1224,0 123 170,2-38 339,-1-16-579,-15 151 0,8-139 1684,-1 9 874,5-94-2019,0-1-1,0 0 1,-1 0-1,-1 0 0,1 0 1,-1 0-1,-9 14 1,3-6 600,1 0 0,-8 24 0,4-9 41,11-29-673,1 1-1,0-1 1,0 1-1,0 0 1,1-1-1,-1 1 1,1 4 0,-1 17-3134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2:14.8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5731,'0'0'0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2:15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 1569,'0'0'2401,"113"21"-2033,-81-21-288,4 0-80,-24 0-240</inkml:trace>
  <inkml:trace contextRef="#ctx0" brushRef="#br0" timeOffset="1">611 64 1569,'0'0'1777,"103"0"-817,-68-8-336,3-8-336,10 1-128,1-1-144,-34 9-16,1 6-2801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2:16.1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81 368,'0'0'761,"17"1"316,270-1 2034,-244-2-3549,0 2 0,0 1-1,74 12 1,-61-4 739,0-4-1,0-1 1,0-3-1,57-7 0,-89 3-603,1-1 0,37-11 0,-41 9 176,1 1 0,-1 0 0,1 2 0,24-1 0,119 0-740,81-14 6312,-50 13-4716,-127 6-639,-39 0-34,43 8 1,-44-4-36,44 1-1,-36-8-519,67-11-1,-35 3 352,-5 5 529,98 5 0,-62 2-324,68 6 32,-105-4-87,210-1 61,-155-4-27,-92-1-44,-1-1 0,1-1 0,-1-1 0,31-11 0,-41 11-3,-12 3 6,0 1 0,0 0 1,0 0-1,1 0 1,-1 0-1,0 1 0,5-1 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2:16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91 169 1857,'0'0'5602,"7"-12"-4340,-14 39-772,4-23-700,4-18 136,2-44 1997,-12 54 1611,-16 4-2570,20 0-561,4-23-806,3-1 408,-1 16 107,-1 1 0,0 0-1,0-1 1,0 1 0,-3-14-1,0 19 28,1 1 0,-1 0 0,0 1 0,1-1 0,-1 0 0,0 1 0,0 0 0,1-1 0,-1 1-1,0 0 1,0 1 0,1-1 0,-5 1 0,0-1 29,6 2-508,1 0-1,-1 0 1,1 0 0,0 0-1,-1 0 1,1 0-1,0 0 1,0 0-1,0 0 1,1 2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2:19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47 7619,'0'0'1903,"11"-3"-1322,89-19 1919,-78 16-2230,-1 1-1,1 1 0,0 1 1,40 0-1,264 11 1265,-200-8-1475,195 3 734,-229 2-350,134 25-1,-136-12-197,176 28 1415,-205-40-1296,171 10 707,268-9-177,318-14-166,-273-3-463,-523 10-265,360 4 78,-1 28 102,-223-11-60,170 0 1,37-22 29,369-49 1,-274 17 7,0 28-194,-416 5 23,276 23 31,-3 25 90,-240-35-74,53 2 48,0-6-1,139-9 0,-122-1-71,203-19 78,1 0 37,81 36 41,60 3-238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15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0 511 10661,'0'0'1291,"18"8"-1267,-8-2-18,-3-2 0,0 0-1,0-1 0,0 0 1,1 0-1,11 2 1,-16-4 0,0-1 1,0 1-1,1-1 1,-1 0-1,0 0 1,0 0-1,0-1 1,1 1 0,-1-1-1,0 0 1,0 0-1,0 0 1,0 0-1,0 0 1,0-1-1,0 1 1,-1-1 0,1 0-1,0 0 1,2-3-1,11-11-94,0-1-1,-2 0 0,0-1 1,-1-1-1,-1 0 0,-1-1 0,-1 0 1,0-1-1,6-22 0,-8 20 58,-1-1 0,-1 0 0,-2-1-1,0 1 1,-1-1 0,-2 0-1,0 1 1,-4-29 0,3 50 97,-1 0 1,1 0-1,-1 0 1,0 0-1,0 0 1,0 1-1,0-1 1,0 0-1,-1 0 1,1 1-1,-1-1 1,0 1-1,0-1 1,0 1 0,0 0-1,0 0 1,0 0-1,0 0 1,-1 0-1,1 0 1,-4-1-1,0 0 309,0 0 0,0 1-1,-1 0 1,1 1 0,0 0-1,-1 0 1,1 0 0,-1 0-1,-6 1 1,12 0-357,0 0-1,0 0 1,1 0 0,-1 1-1,0-1 1,0 0 0,0 0-1,0 1 1,1-1 0,-1 0-1,0 1 1,0-1 0,1 1-1,-1-1 1,0 1-1,0-1 1,1 1 0,-1 0-1,1-1 1,-1 1 0,1 0-1,-1-1 1,1 1 0,-1 1-1,-8 22 20,7-14 8,-13 51-42,2 1 0,-7 101 0,11 130-33,9-292 30,-1 19-34,2-1-1,0 1 1,1-1 0,7 28 0,-8-42 19,0-1-1,0 0 1,1 0-1,0 0 1,0 0-1,0 0 1,0 0-1,0-1 1,1 1-1,0-1 1,-1 1-1,1-1 1,1 0-1,-1 0 1,0 0-1,1-1 1,-1 1-1,1-1 1,0 0-1,0 0 1,0 0-1,0 0 1,0-1-1,0 1 1,9 0-1,1 0-102,0-1-1,-1-1 1,1 0 0,0-1 0,0-1-1,0 0 1,-1 0 0,1-2 0,-1 0-1,0 0 1,17-9 0,-22 9 109,1 1 0,0 0 0,0 0 1,0 1-1,1 0 0,11-1 0,-17 3-10,0 0-1,0 0 1,0 0-1,0 1 1,0 0-1,0-1 1,0 1 0,0 1-1,0-1 1,0 1-1,-1-1 1,1 1-1,-1 0 1,1 0-1,-1 1 1,5 3 0,6 7-142,1 0 1,1-1-1,0-1 1,18 9 0,-25-15-6,1-1 1,0 0 0,0-1 0,0 0-1,1 0 1,-1-2 0,0 1 0,1-1-1,11 0 1,-9-1 38,-1 0-1,1 0 0,-1-1 1,0-1-1,1 0 1,-1-1-1,0 0 1,0-1-1,-1 0 0,15-7 1,-16 5-621,-6 4 1002,-1 0-1,0 0 0,1 0 1,0 0-1,-1 1 0,1 0 0,0 0 1,0 0-1,0 0 0,0 0 1,0 1-1,0 0 0,0-1 1,0 1-1,8 2 0,-3 0-363,0-1 0,0 0 0,1-1 0,-1 1 0,0-2 0,17-1 0,-23 1 46,-1 0 0,1 0 0,-1 1 0,1-2 0,-1 1 0,1 0 0,-1 0 0,0-1 0,1 1 0,-1-1 0,0 0 0,0 0 0,0 0 0,0 0 0,-1 0 0,1 0 0,-1 0 1,1 0-1,-1-1 0,0 1 0,1-1 0,-1 1 0,0-1 0,-1 1 0,1-1 0,0 0 0,0-3 0,-1 2 58,1 0 0,0 0 0,-1 0 0,0 0 0,0 0 0,0 0 0,0 0 0,-1 0-1,1 0 1,-1 0 0,0 1 0,0-1 0,-1 0 0,1 0 0,-1 1 0,0-1 0,0 1 0,-3-6 0,0 4 78,-1 0 1,1 1 0,-1-1-1,0 1 1,0 0 0,0 0-1,-1 1 1,1 0-1,-9-3 1,-13-3 219,0 1 1,0 1-1,-1 2 0,0 1 1,1 1-1,-56 2 0,83 1-321,1 0-1,0 0 1,-1 0-1,1 0 1,0 0-1,-1 0 1,1 1-1,0-1 1,-1 0-1,1 0 1,0 0-1,0 0 1,-1 1-1,1-1 1,0 0-1,-1 0 1,1 1-1,0-1 1,0 0-1,0 1 1,-1-1-1,1 0 1,0 1-1,0-1 1,0 0-1,0 1 1,0-1-1,-1 0 1,1 1-1,0-1 1,0 0-1,0 1 0,0-1 1,0 0-1,0 1 1,0-1-1,0 1 1,1-1-1,-1 1 1,2 9-3598,8 5-2395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2:23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1 6803,'0'0'5299,"-8"15"-4526,-24 54-274,29-62-440,0 0-1,1 0 1,0 0 0,1 0 0,-1 0-1,1 0 1,1 0 0,-1 0-1,2 13 1,0 1-16,-1-19-45,0 0 1,0 0-1,1-1 1,-1 1-1,1 0 1,-1 0-1,1 0 1,0-1-1,-1 1 1,1 0-1,0 0 0,0-1 1,0 1-1,0-1 1,1 1-1,-1-1 1,0 0-1,1 1 1,-1-1-1,1 0 1,-1 0-1,1 0 1,0 0-1,-1 0 1,1 0-1,0 0 1,0-1-1,-1 1 1,1-1-1,0 1 1,0-1-1,0 0 1,0 0-1,0 0 0,0 0 1,2 0-1,2 0-28,0 0-1,0 0 0,-1-1 1,1 0-1,0 0 0,0 0 1,-1-1-1,1 0 1,-1 0-1,1 0 0,6-4 1,-2-2-66,0-1-1,0 0 1,-1 0 0,0-1 0,0 0 0,-1-1 0,10-17 0,-18 28 90,0 1-1,0-1 0,0 0 1,0 0-1,0 0 1,0 0-1,0 0 1,0 1-1,0-1 0,0 0 1,0 0-1,1 0 1,-1 0-1,0 0 0,0 1 1,0-1-1,0 0 1,0 0-1,0 0 0,0 0 1,1 0-1,-1 0 1,0 0-1,0 0 1,0 1-1,0-1 0,0 0 1,1 0-1,-1 0 1,0 0-1,0 0 0,0 0 1,0 0-1,0 0 1,1 0-1,-1 0 1,0 0-1,0 0 0,0 0 1,0 0-1,1 0 1,-1 0-1,0 0 0,0 0 1,0 0-1,0-1 1,0 1-1,1 0 0,-1 0 1,0 0-1,0 0 1,0 0-1,0 0 1,0 0-1,0 0 0,1-1 1,-1 1-1,0 0 1,0 0-1,0 0 0,0 0 1,0 0-1,0-1 1,0 1-1,0 0 1,3 16-142,-2-14 135,8 92 236,-3 0 1,-9 141-1,3-228-219,-1 0 0,1-1 1,-2 1-1,1 0 0,-1 0 1,1-1-1,-2 1 0,-3 7 1,5-12 20,0 0 0,-1 0 0,1 0 1,-1 0-1,0 0 0,0 0 0,0 0 0,1-1 1,-2 1-1,1-1 0,0 1 0,0-1 1,0 0-1,-1 0 0,1 0 0,-1 0 1,1 0-1,0-1 0,-1 1 0,0-1 1,1 1-1,-1-1 0,1 0 0,-3 0 1,3 0-9,0 0 1,0 0-1,0-1 1,1 1-1,-1-1 0,0 1 1,0-1-1,1 1 1,-1-1-1,0 0 1,1 0-1,-1 0 1,1 0-1,-1 0 1,1 0-1,-1 0 1,1 0-1,0-1 1,-2-1-1,1 0 32,-1-1 0,1 0 0,0 0-1,0-1 1,0 1 0,0 0-1,-1-7 1,0-5 63,0 0 0,1-1 0,1-19 0,-1 21-144,2 0 0,0-1 1,1 1-1,1 0 0,0 0 0,1 0 1,1 0-1,6-17 0,13-16-1574,-8 24-1913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2:24.0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0 201 9492,'0'0'993,"102"-110"-833,-64 73-80,-6 9-32,-9 9-48,-6 12 0,-5 7-48,-3 0 16,1 16 32,5 22 48,2 15 160,-13-27-208,-2-2-4642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2:26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7940,'0'0'3417,"0"18"-3326,2 102 42,-2-120-148,0 0-1,0 1 1,0-1-1,0 0 1,0 0-1,0 1 1,0-1-1,0 0 1,0 1-1,1-1 1,-1 0-1,0 0 0,0 1 1,0-1-1,0 0 1,1 0-1,-1 0 1,0 1-1,0-1 1,0 0-1,1 0 1,-1 0-1,0 0 1,1 1-1,-1-1 1,0 0-1,0 0 1,1 0-1,-1 0 1,0 0-1,0 0 1,1 0-1,-1 0 0,0 0 1,1 0-1,-1 0 1,0 0-1,1 0 1,-1 0-1,0 0 1,0 0-1,1 0 1,-1 0-1,0 0 1,1 0-1,-1-1 1,0 1-1,0 0 1,1 0-1,-1 0 1,0 0-1,0-1 0,0 1 1,1 0-1,-1 0 1,0-1-1,0 1 1,0 0-1,0 0 1,1-1-1,14-13-902,7-32 585,-18 34 372,2 0 0,-1 0 0,1 1 0,9-12 0,-15 23-28,1-1 0,-1 0-1,0 1 1,1-1 0,-1 1 0,1-1 0,-1 0 0,1 1 0,-1-1 0,1 1 0,-1-1 0,1 1-1,-1-1 1,1 1 0,0 0 0,-1-1 0,1 1 0,0 0 0,-1 0 0,1-1 0,0 1 0,0 0 0,-1 0-1,1 0 1,0 0 0,0 0 0,-1 0 0,1 0 0,0 0 0,-1 0 0,1 0 0,0 0 0,0 0 0,-1 1-1,1-1 1,0 0 0,-1 0 0,1 1 0,0-1 0,-1 1 0,1-1 0,0 0 0,-1 1 0,1-1-1,-1 1 1,1 0 0,-1-1 0,1 1 0,-1-1 0,1 2 0,1 1 48,0 1 0,0 0 1,0-1-1,-1 1 0,1 0 0,-1 0 0,1 6 1,7 102 846,-8-65-4192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2:27.1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8 116 7427,'0'0'102,"15"-11"-70,45-36-40,-58 46 25,-1 0 0,1 0 1,-1-1-1,0 1 0,0 0 1,1-1-1,-1 1 0,0-1 0,0 1 1,0-1-1,0 0 0,-1 1 1,1-1-1,0 0 0,-1 0 1,1 1-1,-1-1 0,0 0 0,1 0 1,-1 0-1,0 0 0,0 0 1,0 1-1,0-1 0,-1 0 0,1 0 1,0 0-1,-2-2 0,2 3 29,-1 0 78,0 0 0,0 1 0,0-1 1,0 0-1,0 1 0,-1-1 1,1 1-1,0-1 0,0 1 0,0 0 1,-1 0-1,1 0 0,0-1 0,-1 1 1,1 0-1,0 0 0,0 1 0,-2-1 1,-26 4 1289,26-2-1367,0 0-1,0 0 1,0 0 0,1 1 0,-1-1 0,0 1 0,1 0-1,0 0 1,0 0 0,0 0 0,0 0 0,0 0 0,0 0-1,1 1 1,0-1 0,0 1 0,0-1 0,0 1 0,-1 3-1,0 10 79,0 0-1,1 31 0,1-35-118,0-10 6,0 1 0,0 0 1,1-1-1,-1 1 0,1-1 0,-1 1 0,1-1 0,0 1 0,1-1 1,-1 1-1,0-1 0,1 0 0,0 0 0,0 0 0,0 0 1,0 0-1,0 0 0,1 0 0,-1-1 0,1 1 0,3 2 1,-1-2-297,1 0 1,-1-1 0,0 0-1,1 0 1,0 0 0,-1 0-1,1-1 1,0 0 0,0 0 0,0 0-1,10-1 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2:27.5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1 56 7684</inkml:trace>
  <inkml:trace contextRef="#ctx0" brushRef="#br0" timeOffset="1">1 56 7684,'107'-46'1683,"-86"37"2385,-21 19-3897,0-4-163,-1 1 5,1 0 1,0 0 0,1 0-1,0 0 1,1 7 0,-1-12-16,-1-1 1,1 1 0,-1 0-1,1 0 1,0 0 0,0-1 0,0 1-1,0 0 1,0-1 0,0 1-1,0-1 1,0 1 0,1-1 0,-1 0-1,1 1 1,-1-1 0,1 0-1,-1 0 1,1 0 0,0 0 0,-1 0-1,1-1 1,0 1 0,0 0-1,0-1 1,0 1 0,2-1 0,1 1-175,1-1 1,-1 0 0,0 0 0,0 0 0,0-1 0,1 0 0,-1 0 0,0 0-1,0 0 1,0-1 0,0 0 0,-1 0 0,9-5 0,-13 7 167,1 0-1,0 0 1,-1 0 0,1 0 0,-1 0 0,1 0 0,0 1-1,-1-1 1,1 0 0,-1 0 0,1 1 0,-1-1 0,1 0-1,-1 0 1,1 1 0,-1-1 0,1 1 0,-1-1-1,1 0 1,-1 1 0,0-1 0,1 1 0,-1-1 0,0 1-1,1-1 1,-1 1 0,0-1 0,0 1 0,1 0 0,-1-1-1,0 1 1,0-1 0,0 1 0,0 0 0,1 1 18,-1-1 1,1 1 0,0-1 0,0 1-1,0-1 1,0 0 0,0 1-1,0-1 1,0 0 0,0 0 0,2 2-1,1-2-23,1 1-1,-1-1 0,1 0 1,-1 0-1,1-1 1,-1 0-1,1 1 0,-1-2 1,1 1-1,0 0 0,-1-1 1,1 0-1,-1 0 0,0 0 1,1-1-1,-1 1 0,0-1 1,0 0-1,1 0 1,-2 0-1,1-1 0,0 0 1,0 1-1,-1-1 0,5-5 1,-6 6-256,0-1 1,1 0 0,-1 0 0,0 0 0,0 0-1,-1 0 1,1 0 0,-1 0 0,1-1-1,-1 1 1,0 0 0,1-6 0,-2-3-5212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2:29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8612,'0'0'832,"86"96"-672,-69-73 48,-1-1-95,1-3-49,0-2 16,-4-3-64,1-4 64,-3-1 32,-1-6-32,-7 1-80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2:29.9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1 293 5907,'0'0'4466,"66"-77"-3842,-31 27-272,-1 0-176,-3 0-112,-3 5 16,-22 33-80,-2 4-3585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15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0 0,'0'0'9631,"-6"3"-8046,2-1-1095,2 0-316,0-1 0,1 0 1,-1 0-1,0 0 0,0 0 0,1-1 0,-1 1 0,0 0 0,-8 1 4001,14-2-3916,2106 1 4001,-1662-2-3457,5 1-3649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22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447 1 2945,'0'0'5155,"-6"18"-4392,-49 136 1400,22-85-1455,-3-2 0,-47 66 1,-41 75 723,104-165-1376,3 0 1,1 1 0,2 1-1,2 0 1,1 1-1,3 0 1,2 1 0,0 90-1,7-127-507,0 4-1030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24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 9012,'0'0'3805,"-3"20"-3347,1-3-368,0-2-18,0 1 1,1 0 0,0 1-1,2-1 1,0 0-1,5 28 1,0-21-26,0 0 1,2-1-1,0 1 0,2-2 0,0 1 1,22 31-1,-26-45-34,0 1 0,0-2 0,1 1 0,0-1 0,0 0 0,1 0 0,0-1 0,0 0 0,0 0 0,1-1 0,0 0 0,0 0 0,0-1 0,1 0 0,-1-1 1,1 0-1,19 2 0,-15-3-4,1-1 0,0 0 1,0-1-1,28-4 0,-38 3-4,1-1-1,-1 1 1,0-1-1,1 0 0,-1 0 1,0-1-1,0 1 1,0-1-1,-1 0 0,1 0 1,-1-1-1,0 0 1,0 1-1,0-1 1,7-9-1,-2-1 158,0 1 1,-1-1-1,-1-1 1,0 1-1,-1-1 0,-1 0 1,5-20-1,-4 20 3544,1 15-4963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15.4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1 8244,'0'0'5250,"-11"17"-4962,8-12-274,-6 9 14,0 1 0,-10 25-1,16-32-25,0-1-1,1 1 1,0 0 0,1-1-1,0 1 1,0 0 0,0 0-1,1 0 1,0 0-1,3 14 1,-3-18-2,1-1 0,0 1 0,0-1 0,0 1 0,1-1-1,-1 0 1,1 1 0,0-1 0,0 0 0,0 0 0,0 0 0,0 0 0,1-1 0,-1 1 0,1 0 0,0-1-1,0 0 1,0 0 0,5 4 0,-1-4-19,-1 1 1,1-1-1,0 0 0,-1-1 0,1 1 1,0-1-1,0-1 0,0 1 0,10-2 1,-15 1 2,0 0 0,0 0 1,0-1-1,1 1 0,-1-1 0,0 0 1,-1 0-1,1 0 0,0 0 1,0 0-1,0 0 0,0 0 1,-1 0-1,1-1 0,0 1 0,-1-1 1,1 1-1,-1-1 0,0 1 1,0-1-1,1 0 0,-1 0 1,0 0-1,-1 0 0,1 0 1,0 0-1,0 0 0,-1 0 0,1 0 1,-1-2-1,3-9 39,-2 0 0,1 0 0,-2-23 1,0 23 4,0 9-2,0-1 0,-1 0-1,1 1 1,-1-1 0,0 0-1,0 1 1,0-1 0,-1 1-1,1 0 1,-1-1 0,0 1 0,0 0-1,-1 0 1,1 0 0,-1 0-1,0 1 1,0-1 0,0 1 0,-1 0-1,1-1 1,-8-4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25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105 321 448,'0'0'8433,"-17"2"-5226,-5 2-2493,10-1 153,-1-1 0,0-1-1,-15 1 1,343-8-477,-217 0-256,120-22 1,-202 25-232,0-1 1,1 0 0,-1-1-1,28-13 1,-41 17-193,0-1-1,0 0 1,0 0 0,0-1 0,0 1-1,-1 0 1,1-1 0,-1 0 0,1 1 0,-1-1-1,0 0 1,3-5 0,-4 5-140,0 1 0,-1-1 1,1 0-1,0 1 0,-1-1 0,0 0 1,0 0-1,0 1 0,0-1 1,0 0-1,0 1 0,-1-1 0,1 0 1,-1 1-1,0-1 0,0 0 0,0 1 1,0-1-1,-2-2 0,0 0 166,-1-1 0,0 1-1,0 0 1,0 0 0,-1 1-1,0-1 1,0 1 0,-7-5-1,-52-31-543,38 24 735,-4-3 296,-17-10 1012,14 12 6244,73 23-6125,-26 0-1097,0 1 1,0 1-1,-1 0 0,0 1 0,-1 0 0,14 13 1,-1 2 131,38 46 0,-56-61-314,-1 0 1,0 0-1,0 0 0,-1 1 1,0-1-1,-1 1 0,0 0 1,-1 1-1,0-1 1,3 18-1,-5-20 13,-1-1 0,0 0 0,0 1 0,0-1 0,-1 1 0,0-1 0,-1 0 0,1 0 0,-1 0 0,-1 0 0,1 0 0,-1 0 0,-1 0 0,1-1 0,-1 0 0,-6 8 0,-7 7-99,-1-2 0,0 0 0,-1-1-1,-35 25 1,40-37-2204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41.9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1 517 8932,'0'0'4709,"11"-20"-4477,35-54 179,82-100 0,-108 150-236,86-96 234,-88 101-382,1 2 1,1 0-1,0 1 0,24-14 0,-43 29-107,0 1 0,0-1 0,0 0 1,0 1-1,0 0 0,1-1 0,-1 1 0,0 0 0,0-1 0,0 1 0,0 0 0,0 0 1,0 0-1,1 0 0,0 0 0,-10 29-11928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42.2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253 1 3410,'0'0'6114,"-78"129"-5922,41-64-63,-3 7 111,0 2 144,8-7 832,11-14-79,17-10-129,4-10-239,31-11-497,28-6-224,21-16 0,21-9-16,12-37-32,5-16-1089,-74 28-2272,-6 4-4179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43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233 0 176,'0'0'13174,"-38"112"-12229,-4-52-1,2 5-416,2 3-256,5-3-144,12-10-128,6-14 48,9-10-48,6-12-1152,0-12-1729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44.0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 8452,'0'0'4082,"-29"105"-2706,29-55 49,0-4-641,0-3 177,8 0-369,13-10-368,7-8-144,14-9-64,17-16-16,22-11-48,-45-18-2305,2-9-2897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42.7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375 1 8820,'0'0'6627,"-88"123"-6307,38-42-128,-3 5-48,1-5-48,6-13-16,10-11-48,13-12 32,8-12-64,5-13 0,9-10 0,1-35-9252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43.0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25 5699,'0'0'4306,"-17"122"-2530,17-91 209,17-7-736,14-4-817,15-11-176,11-9-112,8-5-80,6-36 0,-3-18-64,-10-8-384,-49 36-4114,-9 4-4434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44.7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230 1 12998,'0'0'1369,"-1"25"-1143,1-19-203,-12 193 837,0-8 147,12-109-3641,0-47-213,0-38 2278,-1 0-1,1 0 0,-1 0 0,0 0 1,0 0-1,0 0 0,0 0 0,-2-3 1,-26-39-2445,18 30 2434,-7-12 854,-1 1 1,-25-25-1,34 40 1678,-1 1 1,-1 0 0,-28-19 2199,40 29-4037,0 0 1,-1 0 0,1-1 0,0 1-1,0 0 1,0-1 0,0 1 0,0 0-1,0-1 1,0 1 0,0 0 0,0 0-1,0-1 1,0 0 0,10-6 795,20-2-1682,-26 8 1119,220-44-229,-127 32-4731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45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5 105 9764,'0'0'1441,"0"17"-718,-1 5-474,-1-8-116,1 0 1,1 0-1,0 0 0,1 0 0,5 26 1,-5-38-129,0 0 1,0 1 0,0-1 0,1 0 0,-1 1-1,0-1 1,1 0 0,0 0 0,-1 0-1,1 0 1,0-1 0,4 4 0,-6-5-4,1 1-1,0-1 1,-1 1 0,1-1 0,0 0 0,-1 1 0,1-1-1,0 0 1,0 0 0,-1 0 0,1 1 0,0-1 0,0 0 0,-1 0-1,1 0 1,0 0 0,0 0 0,-1 0 0,1 0 0,0-1-1,0 1 1,-1 0 0,1 0 0,0 0 0,-1-1 0,1 1-1,0 0 1,-1-1 0,1 1 0,0-1 0,-1 1 0,1-1 0,-1 1-1,1-1 1,-1 1 0,1-1 0,-1 0 0,1 1 0,-1-1-1,0 0 1,1 1 0,-1-1 0,0 0 0,1 1 0,-1-1-1,0 0 1,0 1 0,0-2 0,20-75 193,-17 60-38,0 0 0,2 0 0,0 1 0,0-1 0,2 1 0,0 1 0,13-21 0,-18 32-139,1 1-1,0 0 0,0 0 1,0 0-1,0 0 0,1 0 1,-1 1-1,1-1 0,-1 1 1,1 0-1,0 0 0,0 0 1,0 1-1,8-3 0,-5 3-121,0 0 0,0 0 0,0 1 0,1 0 0,-1 0 0,0 1 0,1 0 0,6 1 0,3 3-698,0 0 1,-1 1-1,0 1 0,0 0 1,0 1-1,15 10 0,-13-4-2306,-7-6-472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45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185 268 1793,'0'0'12406,"-9"-9"-11433,-31-29-378,38 37-564,1 0 0,-1 1 0,0-1 0,1 0 0,-1 1 0,0-1-1,1 1 1,-1-1 0,0 1 0,1 0 0,-1 0 0,0 0 0,0 0 0,0 0 0,1 0 0,-1 0-1,0 0 1,0 1 0,1-1 0,-1 1 0,0-1 0,1 1 0,-1 0 0,1 0 0,-1 0-1,1 0 1,-1 0 0,-1 2 0,-4 2 41,1 1 0,0 0 0,1 0 0,-7 10 0,9-12-42,-3 4-14,1 0 0,0 0 1,0 1-1,1-1 0,0 1 0,0 0 0,1 0 0,0 0 1,1 0-1,0 1 0,1-1 0,0 1 0,0-1 0,1 1 1,0 0-1,2 14 0,-1-22-23,0 0 0,-1-1 1,1 1-1,0-1 0,0 1 1,0-1-1,0 1 0,0-1 0,1 0 1,-1 1-1,0-1 0,1 0 0,-1 0 1,1 0-1,-1 0 0,1 0 1,-1 0-1,1-1 0,0 1 0,-1 0 1,1-1-1,0 1 0,0-1 0,-1 0 1,1 1-1,0-1 0,2 0 1,1 0-102,0 0 1,0 0-1,0 0 1,0-1 0,0 1-1,0-1 1,0-1 0,0 1-1,6-3 1,1-3-57,-1 0 0,-1 0 0,1-1 0,-1 0 0,-1-1 0,0 0 0,13-16 0,52-77-711,-73 100 874,12-22 863,-14 26-403,-2 1-403,0 1 0,0 0 0,1 0 0,0 0-1,-1 0 1,2 1 0,-1-1 0,0 0 0,1 1 0,0 0 0,-1 6 0,1-1-47,0 1-1,0 0 1,1 0 0,2 11 0,-2-20-14,0 0 0,1 0 0,-1 0 0,1 0 0,-1 0 1,1 0-1,0 0 0,0 0 0,0 0 0,0-1 0,0 1 0,0 0 0,1-1 0,-1 1 0,0-1 0,1 1 1,-1-1-1,1 1 0,0-1 0,2 2 0,0-2 0,0 1 0,0 0-1,0-1 1,0 0 0,0 0 0,0 0 0,0 0 0,0-1-1,8 1 1,-4-1-2,0-1 0,-1 0 0,1 0 0,0 0 0,0-1 0,-1 0 0,1-1 0,-1 1 0,0-1 0,11-7 0,-7 2-18,-1-2 1,0 1-1,0-1 1,12-18 0,-10 13 41,28-28 0,-40 57 79,-1 23 140,0-20-144,1-1 1,0 1-1,4 23 0,-4-38-117,1-1 0,-1 0 0,0 1 0,1-1 0,-1 1 0,1-1 0,0 0 0,-1 1 0,1-1 0,0 0 0,0 0 0,0 1-1,0-1 1,0 0 0,0 0 0,0 0 0,0 0 0,1 0 0,-1-1 0,0 1 0,0 0 0,1 0 0,-1-1 0,3 2 0,-2-2-152,-1 0 1,1 0 0,-1 0-1,1 0 1,-1 0 0,1-1 0,-1 1-1,1 0 1,-1-1 0,1 1-1,-1-1 1,0 1 0,1-1 0,-1 0-1,0 1 1,1-1 0,-1 0 0,0 0-1,0 0 1,0 0 0,0 0-1,0 0 1,0 0 0,0-1 0,0 1-1,1-2 1,5-9-910,-1 0 0,-1 0-1,0-1 1,-1 0 0,0 0 0,-1 0 0,0 0-1,0-20 1,2-116 1855,-6 111 1173,3 14-215,-2 18-1208,1 0 0,0 0 1,-1 0-1,0 0 0,-1 1 1,1-1-1,-1 0 0,0 0 1,-1 0-1,1 1 0,-4-9 1,5 15-487,0-1-1,0 1 1,0-1 0,0 0 0,0 1-1,0-1 1,0 0 0,0 1 0,-1-1 0,1 1-1,0-1 1,0 0 0,0 1 0,0-1-1,-1 0 1,1 1 0,0-1 0,0 0 0,-1 1-1,1-1 1,0 0 0,0 0 0,-1 1-1,1-1 1,0 0 0,-1 0 0,1 0 0,0 1-1,-1-1 1,1 0 0,0 0 0,-1 0 0,1 0-1,-1 0 1,1 0 0,0 0 0,-1 0-1,1 0 1,0 0 0,-1 0 0,1 0 0,-1 0-1,1 0 1,0 0 0,-1 0 0,1 0-1,0 0 1,-1 0 0,1-1 0,-1 1 0,1 0-1,0 0 1,0 0 0,-1-1 0,1 1-1,0 0 1,-1-1 0,1 1 0,0 0 0,0 0-1,-1-1 1,1 1 0,0 0 0,0-1 0,0 1-1,0 0 1,-1-1 0,1 0 0,-5 36-4910,5-31 3671,-2 18-6776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15.9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21 6291,'0'0'8076,"-2"-3"-7457,0 1-559,-1 0 0,1 0 0,-1 0 0,0 1 0,0-1 0,0 1 0,1 0 0,-1 0 0,0 0 0,0 0 0,-1 0 1,1 1-1,0-1 0,0 1 0,0 0 0,0 0 0,0 0 0,-1 1 0,1-1 0,0 0 0,0 1 0,0 0 0,0 0 0,-3 1 1,5-1-47,-1 0 1,1 1-1,0-1 1,0 0-1,0 0 1,0 0-1,1 1 1,-1-1-1,0 0 1,0 1-1,1-1 1,-1 0 0,1 1-1,-1-1 1,1 1-1,0-1 1,0 1-1,-1-1 1,1 4-1,1 36-60,0-27 60,0-1-10,1 0 0,1 0 0,0 0-1,0 0 1,8 16 0,-6-15-1,0 0 1,-1 1-1,0-1 1,1 20-1,-3-22-110,-2 0-1,0 1 1,0-1-1,-1 0 0,-1 1 1,-5 18-1,6-27-66,0 0 0,0-1 0,-1 0-1,1 1 1,-1-1 0,0 0 0,0 0 0,0 0-1,-1 0 1,1 0 0,-1 0 0,0 0 0,1-1-1,-1 0 1,0 1 0,0-1 0,-1 0 0,1 0-1,0-1 1,-1 1 0,1-1 0,-1 0 0,1 0-1,-1 0 1,-4 1 0,-4-2-3831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47.3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0 8772,'0'0'5507,"-4"19"-5246,1-9-239,-5 29 110,0 1 1,-1 45-1,8-8-76,2-76-57,0 0 0,-1-1 0,1 1 0,0-1 0,0 1 0,-1-1 0,1 1 0,0-1 0,0 0 0,0 1 0,-1-1 0,1 0 0,0 0 0,0 0 1,0 0-1,0 0 0,0 1 0,-1-2 0,1 1 0,0 0 0,0 0 0,0 0 0,1 0 0,24-4-21,-14-3 3,-1-1 0,0 0 0,0 0 0,-1-1 0,0-1 0,15-19 0,-9 12 21,1-4 1,-12 15 0,0 0-1,0 1 1,0-1-1,1 1 1,9-7-1,-15 11-11,1 1 0,0 0 0,-1-1-1,1 1 1,0 0 0,0 0-1,-1-1 1,1 1 0,0 0 0,0 0-1,-1 0 1,1 0 0,0 0-1,0 0 1,-1 0 0,1 1 0,0-1-1,0 0 1,-1 0 0,1 0-1,0 1 1,0-1 0,-1 0 0,1 1-1,0-1 1,-1 1 0,1-1-1,-1 1 1,1-1 0,0 1-1,-1-1 1,1 1 0,-1 0 0,0-1-1,1 1 1,0 0 0,14 31 78,-11-23-53,1 2-25,0-1-128,0 1-1,1 0 1,0-1-1,9 11 1,-12-18-341,0 0 1,0-1-1,0 1 1,0-1 0,0 0-1,7 4 1,-7-4-349,0-1 0,1 0 1,-1 0-1,0 0 0,1 0 1,-1 0-1,1-1 0,5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47.7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1 256 1393,'0'0'9028,"7"7"-7721,-7-7-1286,3 3 90,0-1 0,0 1 0,0 0 1,-1 0-1,1 0 0,-1 0 0,0 1 0,0-1 0,0 1 0,-1-1 0,1 1 0,-1 0 0,1-1 0,-1 1 0,-1 0 0,1 0 1,0 0-1,-1 7 0,-3 98 542,3-109-657,0 1 0,0-1-1,0 1 1,0-1 0,1 1 0,-1-1-1,0 1 1,0-1 0,0 1 0,1-1-1,-1 0 1,0 1 0,0-1-1,1 1 1,-1-1 0,0 0 0,1 1-1,-1-1 1,0 0 0,1 1 0,-1-1-1,1 0 1,-1 0 0,1 1-1,-1-1 1,0 0 0,1 0 0,-1 0-1,1 0 1,-1 1 0,1-1 0,-1 0-1,1 0 1,-1 0 0,1 0-1,-1 0 1,1 0 0,-1 0 0,1-1-1,-1 1 1,1 0 0,-1 0-1,1 0 1,-1 0 0,0-1 0,1 1-1,0 0 1,1-1-158,1 0 0,-1 0 0,1 0 0,-1-1 0,1 1 0,-1-1 0,0 1 0,0-1 0,4-3 0,2-7-780,0 0 0,0 0 0,-1-1 0,0 0 0,-2 0 0,1-1 0,5-23 0,18-105-1443,-22 54 4513,-7 30 3204,0 37-2148,-5 23-3306,-1 23-8901,6-12 5205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3:48.2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0 248 8148,'0'0'5234,"2"16"-5012,0 5-146,-1 5 55,10 51 0,-10-74-129,-1 0-1,1 0 1,0-1-1,0 1 1,1 0-1,-1-1 0,0 1 1,1-1-1,0 1 1,-1-1-1,1 0 1,0 0-1,0 0 1,0 0-1,0 0 0,1 0 1,-1-1-1,4 3 1,-2-2-28,0-1 0,1 1 0,0-1-1,-1 0 1,1 0 0,0 0 0,0 0 0,-1-1 0,1 0 0,5 0 0,5-2-200,-1 0 0,0-1 0,0 0 0,0-1 0,0-1 0,17-8 1,-16 5 114,1 1 1,0 1-1,1 0 1,-1 1-1,1 1 1,0 0-1,0 1 1,0 1-1,19 0 1,-25 2 188,1 0 0,-1 1 0,1 0 0,-1 0 1,1 1-1,-1 1 0,0 0 0,0 1 0,0 0 0,-1 0 0,0 1 0,1 0 0,-1 1 1,-1 1-1,1-1 0,-1 1 0,10 11 0,-8-8 64,-1 1-1,-1 0 1,0 1 0,0 0 0,-1 0-1,-1 1 1,0 0 0,0 0-1,7 24 1,-9-19-100,-1 0 0,-1 0 0,0 1 0,-1-1 0,-2 1 0,1-1 0,-4 25 0,1-31-31,0 0 1,-1-1-1,0 0 0,0 0 1,-1 0-1,-1 0 1,0 0-1,0-1 0,-1 0 1,-1 0-1,-10 13 1,12-17-34,0 0 1,0-1-1,-1 1 1,0-1 0,0 0-1,0-1 1,-1 0 0,1 0-1,-1 0 1,0-1-1,0 1 1,0-2 0,-1 1-1,1-1 1,-1 0-1,1-1 1,-1 0 0,-8 1-1,14-2 46,-1 0-1,1-1 1,0 1-1,-1 0 1,1-1-1,-1 1 1,1-1-1,0 0 1,-1 0-1,1 0 1,0 0-1,0 0 1,-1 0-1,1 0 0,0-1 1,1 1-1,-1-1 1,0 0-1,0 1 1,-1-4-1,0 2 52,1-1-1,0 0 1,0-1-1,0 1 0,0 0 1,1 0-1,0-1 1,0 1-1,0-1 0,0-6 1,0-2 56,1-1 0,1 1-1,0-1 1,1 1 0,0 0 0,1 0 0,5-15 0,2 6 65,0 0 0,1 0 1,1 1-1,23-30 1,69-76 678,-1 17-908,4 3 0,171-130 0,-227 204-5116,-12 14-6552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03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21 96,'0'0'11381,"-72"2"-13238,99-12 673,-12 3-1137,-2 2-2289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8:24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1302 1 9140,'0'0'3781,"-7"19"-2901,3-10-799,-7 20 154,-1 0 0,-2 0 1,-26 39-1,21-43-114,-1-1 0,0-1 0,-2-1 1,-1 0-1,0-2 0,-2-1 0,0-1 1,-1-1-1,-1-1 0,0-2 0,-1 0 0,-1-2 1,0-1-1,-1-2 0,-39 8 0,-62 6 501,-142 5 0,37-6-286,193-15-306,20-4 8,-43 3 0,169-1-8583,-84-5 2516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8:25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638 21 7139,'0'0'3533,"-18"-4"-3003,3 1-438,0-1 48,0 1-1,-1 0 1,1 1 0,-1 1-1,1 0 1,-1 1-1,-16 3 1,1 6-11,1 1 0,1 2-1,0 1 1,-49 30 0,23-13 17,23-13-63,8-5-2,1 0 1,1 1 0,0 1-1,-37 32 1,55-42-78,1-1 1,0 1 0,1 1-1,-1-1 1,1 0 0,-1 1 0,1-1-1,0 1 1,1 0 0,-1-1-1,1 1 1,0 0 0,0 0 0,1 0-1,-1 0 1,1 0 0,0 0-1,1 0 1,1 8 0,-1-5-10,1 1 1,0-1-1,0 0 0,1-1 0,1 1 1,-1 0-1,1-1 0,0 0 1,1 0-1,9 12 0,-2-7 40,0 0 0,1-1-1,1 0 1,-1 0 0,2-2 0,0 0-1,19 9 1,10 1-539,57 15-1,-23-8-4590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08.6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0 625 2801,'0'0'5976,"0"-11"-4844,1 4-1107,0-1 1,0 1 0,1 0 0,0 0 0,0 0 0,0 0 0,1 0 0,0 1 0,1-1 0,6-10 0,9-9 90,24-28 0,-31 41-44,24-27 105,1 3-1,2 1 1,51-36 0,137-80 402,-208 141-525,80-46 103,-89 52-142,0 1 0,0 0 0,1 0 0,0 1 0,0 1 0,-1 0 0,23-2 0,-31 4-161,-2 0 68,1 0-1,-1 0 0,0 0 1,1 0-1,-1-1 1,0 1-1,1 0 0,-1 0 1,0 0-1,0 0 1,1 0-1,-1 1 1,0-1-1,1 0 0,-1 0 1,0 0-1,0 0 1,1 0-1,-1 0 0,0 0 1,1 0-1,-1 1 1,0-1-1,0 0 0,1 0 1,-1 0-1,0 1 1,0-1-1,0 0 1,1 0-1,-1 1 0,0-1 1,0 0-1,0 0 1,0 1-1,0-1 0,1 1 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09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1 272,'0'0'8359,"-2"17"-7893,-7 78 494,4 162-1,5-255-953,0 0 1,0-1-1,1 1 1,-1-1-1,1 1 1,-1-1-1,1 1 1,0-1-1,-1 1 0,1-1 1,0 0-1,0 1 1,0-1-1,0 0 1,0 1-1,0-1 1,0 0-1,0 0 1,1 0-1,1 1 1,1 0 18,-1 0 1,1-1-1,0 1 1,0-1-1,0 0 1,0 0 0,8 1-1,5-1 77,-1-1-1,1 0 1,16-4 0,-12 0-326,0-1 0,-1-1 0,1-1 1,-1-1-1,-1-1 0,0 0 0,31-21 1,-18 5-3411,-12 5-1072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11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1 967 7619,'0'0'1924,"23"-10"-1388,142-58-450,11-7-45,88-33 99,-204 87-110,1 3 1,95-15-1,145-4 14,-114 16 274,201-49 0,456-102 1694,-483 105-1620,-83 18-107,126-26 409,-305 52-314,201-36 603,-155 39-914,-33 4 41,146-3-1,-157 19-70,628-5 966,-479 5-389,-250 0-631,0 0 0,0 0 1,0 0-1,-1 0 0,1 0 1,0 0-1,0 1 0,0-1 1,0 0-1,0 0 0,0 0 0,0 0 1,0 0-1,0 0 0,0 1 1,0-1-1,0 0 0,0 0 1,0 0-1,0 0 0,0 0 0,0 1 1,0-1-1,0 0 0,0 0 1,0 0-1,0 0 0,0 0 1,0 0-1,0 1 0,0-1 1,0 0-1,0 0 0,1 0 0,-1 0 1,0 0-1,0 0 0,0 0 1,0 0-1,0 1 0,0-1 1,0 0-1,0 0 0,1 0 0,-1 0 1,0 0-1,0 0 0,0 0 1,-16 7-3583,-21 0-8088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12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324 20 2849,'0'0'10013,"-5"-4"-9367,3 3-617,0-1 0,0 0 1,0 1-1,-1 0 1,1-1-1,0 1 1,-1 0-1,1 0 0,-1 0 1,0 1-1,1-1 1,-1 1-1,1-1 1,-1 1-1,0 0 0,0 0 1,1 0-1,-1 0 1,0 0-1,1 1 1,-1-1-1,1 1 0,-1 0 1,1 0-1,-1 0 1,1 0-1,-1 0 1,1 0-1,0 1 0,-3 2 1,-154 150 303,150-146-333,-2 2 20,0 0 0,0 1 0,-10 16 0,19-25-35,0 1 1,0 0-1,0 0 0,0 0 0,1 0 1,0 0-1,0 0 0,0 0 1,0 0-1,0 1 0,0-1 0,1 0 1,-1 1-1,1-1 0,0 0 1,0 1-1,1-1 0,-1 1 0,1-1 1,1 5-1,0-4 4,0-1-1,0 0 1,1 0 0,-1 0-1,1 0 1,0 0 0,0-1-1,0 1 1,0-1-1,0 0 1,0 0 0,1 0-1,-1 0 1,1-1 0,-1 1-1,1-1 1,0 0 0,5 1-1,12 3 113,40 4 0,-58-8-98,147 3-1217,-101-4-7179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28:13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0 327 9556,'0'0'1345,"18"-5"-961,1 1-343,-8 2-23,-1-1 0,1 0 0,-1 0-1,0-1 1,0 0 0,0-1 0,-1 0-1,0 0 1,12-10 0,0-2 69,0-2 1,33-38-1,-46 47-145,0 0 1,-1-1-1,0 0 1,0 0-1,-1 0 1,-1-1-1,0 0 0,4-16 1,-8 26 56,0 1 0,-1-1 0,1 0-1,-1 0 1,0 1 0,1-1 0,-1 0 0,0 0 0,0 0 0,0 1 0,0-1 0,-1 0 0,1 0 0,0 0-1,-1 1 1,1-1 0,-1 0 0,0 1 0,1-1 0,-1 0 0,0 1 0,0-1 0,0 1 0,0-1 0,0 1 0,-2-2-1,-1 1 113,0 0-1,0 0 0,0 1 0,0 0 0,0 0 0,-1 0 0,1 0 0,0 1 0,0-1 1,-7 1-1,1 0 146,0 0 0,0 0 0,0 1 1,0 0-1,0 1 0,0 0 1,1 1-1,-1 0 0,0 0 0,-16 9 1,21-9-195,0 0 0,1 1 1,-1-1-1,0 1 1,1 0-1,0 1 1,0-1-1,0 1 0,1-1 1,-1 1-1,1 0 1,0 0-1,1 1 1,-1-1-1,1 1 0,0-1 1,0 1-1,1 0 1,0 0-1,-1 6 1,1-4-54,0 1 1,1-1 0,-1 0 0,2 1 0,-1-1 0,1 1 0,1-1 0,3 15 0,-3-19-17,0 0 0,0 0 0,0 1-1,1-1 1,0-1 0,-1 1 0,1 0 0,1-1 0,-1 1 0,0-1 0,1 0 0,0 0 0,0 0 0,0-1 0,0 1 0,0-1 0,5 2 0,7 2-565,0-1 0,1-1-1,-1 0 1,1-1 0,33 1 0,-7-3-4561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16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1 275 4450,'18'-6'702,"1"0"-507,-4 2-11,0-1 0,-1-1 0,1 0 0,-1-1 0,-1 0 0,18-13 0,-20 12-21,0 0 0,-1-2 1,0 1-1,0-1 0,13-20 0,-18 24 150,-1-1 0,-1 1-1,1-1 1,-1 0-1,0 0 1,-1-1-1,0 1 1,0-1 0,0 1-1,-1-1 1,1-14-1,-3 21-198,1-1 0,0 1 0,0 0 0,-1-1 0,1 1 0,-1-1 0,1 1 0,-1 0 0,0 0 0,0-1 0,1 1 0,-1 0 1,0 0-1,0 0 0,0 0 0,0 0 0,0 0 0,0 0 0,0 0 0,-1 0 0,1 1 0,0-1 0,0 0 0,-1 1 0,1-1 0,0 1 0,-1-1 0,1 1 0,-1 0 0,1 0 0,-3-1 0,-8 0 171,1 0 1,0 1 0,-13 0-1,10 1 119,11-2-371,0 1 0,0 0 1,-1 0-1,1 1 1,0-1-1,0 1 0,0-1 1,0 1-1,0 0 0,0 0 1,0 0-1,0 1 1,0-1-1,0 1 0,1-1 1,-1 1-1,1 0 1,-1 0-1,1 0 0,-1 1 1,1-1-1,0 0 0,0 1 1,0-1-1,1 1 1,-1 0-1,1 0 0,-1 0 1,1-1-1,0 1 1,0 0-1,0 1 0,0-1 1,1 0-1,-1 0 0,1 4 1,-1 3-37,0-1 1,0 0 0,1 0-1,1 1 1,-1-1-1,2 0 1,-1 0 0,4 12-1,-3-17 0,-1 0 0,1 0 0,0 0 0,0 0 0,1 0 0,-1 0 0,1-1 0,0 1 0,0-1-1,0 0 1,1 0 0,-1 0 0,1 0 0,-1 0 0,1-1 0,0 0 0,0 0 0,7 3 0,-2-2-71,-1 0 1,1 0 0,16 1-1,13-2-3047,-10-2-4072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13.7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61 8404,'0'0'2740,"0"14"-2836,-1 27 226,2 64 105,-1-93-230,1 1 1,1-1-1,0 1 0,1-1 1,0 1-1,5 11 1,-7-22-10,0 0 0,1 0 0,-1 0 0,0 0 0,1 0 0,-1 0 0,1 0 0,-1 0 0,1-1 0,0 1 0,0-1 0,0 1 0,0-1 0,0 0 0,0 0 0,0 0 0,0 0 0,0 0 0,1 0 0,-1-1 0,0 1 0,1-1 0,-1 1 0,0-1 0,1 0 0,-1 0 0,0 0 0,1 0 0,-1 0 0,3-1 0,1 0 25,-1-1 0,1 1-1,-1-1 1,0 0 0,0-1 0,1 1-1,-1-1 1,-1 0 0,1 0-1,0 0 1,5-7 0,33-37 59,-2-3-1,48-77 1,-42 58-572,-42 63-14,-4 5 239,0 0-1,0 0 0,-1 0 1,1 0-1,0 0 0,0 0 1,-1 0-1,1 0 0,0-1 1,-1 1-1,1 0 0,-1 0 1,1-2-1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14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6835,'0'0'560,"-15"100"17,13-52 191,2 0-32,0 2 145,0-4-241,0-6-320,17-11-192,6-10-48,9-16 16,12-3 48,8-19 433,5-24-49,2-7-528,-1-1-112,-41 32-1361,-6 5-2369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14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15 178 10837,'0'0'-56,"15"2"136,-5 0-54,-5-1-14,-1 0-1,0 0 1,0-1-1,1 1 1,-1-1-1,0 0 1,1 0-1,-1 0 0,0-1 1,0 1-1,1-1 1,-1 0-1,0 0 1,0-1-1,0 1 1,0-1-1,0 0 0,0 0 1,-1 0-1,7-5 1,-4 1 5,-1 0 0,1 0 0,-1 0 0,-1-1 0,1 0-1,-1 0 1,0 0 0,0 0 0,-1-1 0,0 1 0,-1-1 0,0 0 0,0 0 0,0 0 0,-1 0 0,0-11 0,-1 18 19,0 0 0,0-1 0,0 1 0,-1 0 0,1-1 0,-1 1 0,1 0 0,-1 0 0,1 0 0,-1-1 0,0 1 0,0 0 0,1 0 0,-1 0 0,0 0 0,0 0 0,0 0-1,0 0 1,0 1 0,0-1 0,0 0 0,-1 0 0,1 1 0,0-1 0,0 1 0,-1-1 0,1 1 0,0-1 0,0 1 0,-1 0 0,1 0 0,-2 0 0,-7-2 330,0 2 1,1-1-1,-15 2 0,14 0-262,6-1-79,0 0 0,0 1 0,0 0 0,0 0 0,0 0 0,0 0 0,1 0 0,-1 1 0,0 0 0,1 0 0,-1 0 0,1 0 0,0 1 0,-1-1 0,1 1 0,0 0 0,1 0 0,-1 0 0,0 0 0,1 0 0,0 0 0,0 1 0,0-1 0,0 1 0,0 0-1,1 0 1,0-1 0,-1 1 0,0 6 0,-1 7-17,0 1 0,1-1 0,0 0 1,2 1-1,1 26 0,0-37-7,0 0 1,1 0 0,-1 0 0,1 0-1,0 0 1,1-1 0,0 1 0,0-1-1,0 1 1,1-1 0,0 0 0,0 0-1,1-1 1,-1 1 0,1-1 0,0 0-1,1 0 1,-1-1 0,1 0 0,0 0-1,8 4 1,-4-2-311,0-2 0,0 1 0,1-1-1,0-1 1,-1 0 0,1-1 0,0 0 0,0 0-1,1-1 1,-1-1 0,0 0 0,0 0 0,13-3 0,-18 1 194,0 0 0,0 0 1,-1 0-1,1-1 0,-1 0 1,1 0-1,-1-1 0,0 1 1,0-1-1,-1 0 0,1 0 0,-1-1 1,0 0-1,0 1 0,4-7 1,8-13 175,25-48 0,-32 56-128,1-1 465,-9 30 377,-1-1-691,-4 236 2402,4-243-2476,0-1 0,0 1 0,0-1 1,1 1-1,-1-1 0,3 7 0,-2-11-22,-1 1 0,1 0 0,-1 0 0,1 0 1,0 0-1,-1 0 0,1 0 0,0-1 0,0 1 0,-1 0 0,1-1 0,0 1 1,0-1-1,0 1 0,0-1 0,0 1 0,0-1 0,0 1 0,0-1 1,0 0-1,0 0 0,0 1 0,0-1 0,0 0 0,0 0 0,0 0 1,2 0-1,-2 0-77,0 0 1,-1 0 0,1 0-1,0 0 1,0 0 0,-1 0-1,1-1 1,0 1 0,0 0-1,-1 0 1,1 0 0,0-1-1,-1 1 1,1 0 0,0-1 0,-1 1-1,1-1 1,1 0 0,12-20-2852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14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5731,'0'0'3713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16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200 423 5747,'0'0'6968,"-2"-8"-5954,2 7-979,0-1 0,0 0 1,0 1-1,-1-1 0,1 1 0,-1-1 0,1 0 1,-1 1-1,1-1 0,-1 1 0,0-1 1,0 1-1,1 0 0,-1-1 0,0 1 0,0 0 1,-1-1-1,1 1 0,0 0 0,0 0 0,0 0 1,-1 0-1,1 0 0,-1 1 0,1-1 1,-1 0-1,1 1 0,-1-1 0,1 0 0,-1 1 1,1 0-1,-1-1 0,0 1 0,1 0 1,-1 0-1,0 0 0,1 0 0,-1 0 0,-2 1 1,2-1-21,0 0-1,0 0 1,0 1 0,1-1 0,-1 0 0,0 1 0,0-1 0,1 1 0,-1 0 0,0 0 0,1-1 0,-1 1 0,0 0 0,1 0-1,-1 1 1,1-1 0,0 0 0,-1 0 0,-1 3 0,1 0-2,-1 0 0,1 0 0,0 0 0,0 0-1,0 0 1,1 0 0,-2 10 0,0 4-6,0 2 0,2 37 0,1-49 8,4 182 35,-1 46 202,-3-229-246,-1 1 1,1-1 0,-1 1 0,-1-1 0,0 0 0,-4 14-1,5-20-12,1 1 0,-1-1-1,0 1 1,0-1 0,1 0-1,-1 1 1,0-1 0,0 0-1,0 0 1,-1 1 0,1-1-1,0 0 1,0 0 0,0 0-1,-1 0 1,1-1 0,-1 1-1,1 0 1,-1 0 0,1-1-1,-1 1 1,1-1 0,-1 1-1,1-1 1,-1 0 0,0 0-1,1 0 1,-1 0 0,1 0-1,-1 0 1,0 0 0,1 0-1,-1-1 1,1 1 0,-1 0-1,-2-2 1,2 1-35,0 0 0,0-1 1,0 1-1,0-1 0,1 1 1,-1-1-1,0 1 0,1-1 1,-1 0-1,1 0 0,0 0 1,-1 0-1,1 0 0,0 0 1,0 0-1,1-1 0,-1 1 1,0 0-1,1-1 0,-1-2 1,-6-54-501,7 53 509,-1-13-10,0 0 1,5-30 0,-3 41 36,0 1 0,1 1 0,0-1 0,0 0 0,1 0 0,0 1 0,0-1 0,0 1 0,1 0 0,5-7 0,2 0-25,1 0-1,1 1 1,0 0 0,0 0 0,17-9 0,79-43-31,0 1 61,-93 52 0,-2 0 0,1-1 1,-1 0-1,21-26 1,-19 18 10,-1 0-1,0-1 1,-2-1 0,-1 0 0,-1-1 0,-1 0 0,0-1 0,-2 0-1,-1 0 1,-1-1 0,-1 0 0,-1 0 0,1-35 0,-4 33 26,0-26 269,-1 50-206,0 0 0,-1 0-1,1 0 1,-1 0 0,0 0-1,1 0 1,-1 0 0,-1 0 0,1 1-1,0-1 1,-1 0 0,1 1-1,-3-4 1,4 6-77,-1 0 0,1-1-1,0 1 1,0 0 0,0 0 0,0 0-1,-1-1 1,1 1 0,0 0 0,0 0-1,0 0 1,-1 0 0,1 0 0,0-1-1,0 1 1,0 0 0,-1 0 0,1 0-1,0 0 1,0 0 0,-1 0 0,1 0-1,0 0 1,0 0 0,-1 0 0,1 0-1,0 0 1,0 0 0,-1 0 0,1 0-1,0 0 1,0 0 0,0 0 0,-1 0-1,1 1 1,0-1 0,0 0 0,-1 0-1,-4 12 221,1 25-442,4-28 282,-15 140-74,-16 296-653,31-444 595,0 0-1,1 0 0,-1 0 1,0 0-1,0 0 1,1 0-1,-1 0 1,0 0-1,1 0 1,-1 0-1,1 0 1,-1 0-1,1-1 1,0 1-1,-1 0 1,1 0-1,0 0 1,0-1-1,-1 1 1,1 0-1,0-1 1,0 1-1,0-1 0,0 1 1,0-1-1,0 1 1,0-1-1,0 0 1,0 1-1,0-1 1,0 0-1,0 0 1,0 0-1,0 0 1,0 0-1,0 0 1,0 0-1,1 0 1,-1 0-1,0 0 1,0-1-1,2 0 0,8-1 84,0 0 0,0-1 0,12-6-1,-13 6-130,-5 1 89,1 0 0,-1 1 0,1 0 0,-1 1 0,1-1 0,-1 1 0,1 0 0,-1 0 0,1 0 0,10 3 0,-3 1-21,0 1-1,24 11 0,-18-8 50,-14-5-18,1-1 0,-1 1 0,1-1 0,0-1-1,0 1 1,0-1 0,0 0 0,0-1 0,0 1 0,0-1 0,0 0 0,0-1 0,0 1 0,6-3-1,-5 1 4,-1 0 0,0-1 0,0 0 0,0 0 0,-1 0 0,1-1 0,-1 0 0,0 0 0,0-1 0,0 1 0,0-1 0,5-8 0,12-16 19,-1-2 0,-2 0 0,-1-1-1,21-51 1,39-142 57,-70 198 582,-2-1 0,0 0 0,-2-1-1,2-46 697,-7 79-1009,-5 22-289,-2 0 1,-16 39-1,-5 14-5,-25 143 33,-13 43-680,64-257 425,-9 24-736,11-31 843,1 0 0,0 0 0,-1 0 0,1 0 0,-1 0 1,0 0-1,1 0 0,-1 0 0,0 0 0,0-1 0,1 1 0,-1 0 0,0 0 1,0-1-1,0 1 0,0-1 0,0 1 0,0-1 0,0 1 0,0-1 0,-2 1 1,2-1 53,0-1 1,0 1 0,0-1 0,0 0 0,0 1 0,0-1 0,1 0 0,-1 0 0,0 0-1,0 1 1,1-1 0,-1 0 0,1 0 0,-1 0 0,1 0 0,-1 0 0,1 0 0,-1 0-1,1 0 1,0 0 0,0 0 0,0 0 0,-1-1 0,1 0 0,-4-31 46,4 32-40,-1-11 107,0 1 1,1 0-1,0 0 1,0 0-1,2 0 0,2-15 1,-2 22-95,-1 0 0,1 0 0,0 0 0,0 0 1,1 0-1,-1 0 0,1 0 0,0 1 0,0-1 0,0 1 1,0 0-1,0 0 0,1 0 0,0 0 0,-1 1 0,1 0 0,0-1 1,7-1-1,7-2-72,1 0 1,0 2-1,0 0 1,0 1-1,1 1 1,-1 1-1,1 0 1,0 2-1,-1 0 1,29 6-1,-24-1-436,0 1-1,0 1 0,27 13 1,-35-12 393,1-2 0,0 0 1,1-2-1,-1 0 0,1 0 1,0-2-1,32 3 0,-50-6 135,1 0-1,-1 0 1,1 0-1,-1 0 1,1 0-1,-1 0 1,1 0-1,-1 0 1,1 0-1,-1 0 1,1 0-1,-1 0 0,1 0 1,-1 0-1,0 0 1,1-1-1,-1 1 1,1 0-1,-1 0 1,1 0-1,-1-1 1,1 1-1,-1 0 1,0-1-1,1 1 1,-1 0-1,0-1 1,1 1-1,-1-1 1,0 1-1,1-1 1,-9-13 852,-24-10 81,23 19-694,6 3-104,-1 0-1,0 0 1,0 0 0,0 1-1,1-1 1,-1 1-1,-1 0 1,-5-1 0,9 3-151,0-1-1,1 1 1,-1-1 0,1 1 0,-1-1 0,1 1 0,0 0 0,-1-1 0,1 1 0,0-1 0,-1 1-1,1 0 1,0 0 0,0-1 0,-1 1 0,1 0 0,0-1 0,0 1 0,0 0 0,0 0-1,0-1 1,0 1 0,0 0 0,0-1 0,1 1 0,-1 0 0,0 1 0,0 0-9,1 60 4,1-27 23,-1 0-1,-3 0 0,0 0 1,-14 64-1,13-90-35,0 0 1,0-1-1,0 1 1,-1-1-1,0 1 1,-1-1-1,0-1 1,0 1-1,-1-1 1,0 0-1,0 0 1,-1 0-1,1-1 1,-2 0-1,1 0 1,0-1-1,-1 0 1,0-1-1,0 1 1,-1-1-1,1-1 1,-1 0-1,-15 4 1,-14 0-481,8-6-3668,7-1-4313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19.5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40 32,'0'0'7982,"4"-6"-6392,13-21-448,-13 21 1582,-5 8-2617,1 1 0,-1 0 1,1-1-1,-1 1 0,0-1 0,0 1 0,0-1 0,0 0 1,-1 1-1,1-1 0,-1 0 0,-3 4 0,-3 6 42,-48 82-37,4 2 0,-64 163 0,113-250-127,0 0-1,1-1 1,-3 18-1,7-8-4788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19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5651,'0'0'2670,"-4"16"-2382,-3 33 555,-3 80 0,9-105-519,1-10-154,-1 0 0,2-1 1,0 1-1,1 0 0,4 19 0,-4-29-160,-1 0 0,1 0 0,0 0 0,0 0 0,0-1 0,0 1 0,1-1 0,-1 0 0,1 0 0,0 0 0,0 0 0,0 0 0,0-1 0,1 1 0,-1-1 0,1 0 0,-1 0 0,1 0 0,0 0 0,0-1 0,0 1-1,8 1 1,2 0-23,0-1 0,0 0-1,0-1 1,0 0-1,0-1 1,0 0-1,0-2 1,0 1-1,0-2 1,0 0-1,0-1 1,0 0-1,-1-1 1,0 0-1,0-1 1,-1 0 0,1-2-1,-1 1 1,-1-1-1,15-13 1,-10 1-2935,-9 3-3546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22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66 4834,'0'0'8714,"-1"-13"-7850,-3-39-547,4 113-161,-13 97-1,4-76-71,4 16 8,4-55-2662,25-57-389,3-28 3022,-19 30-51,0 0-1,0 0 1,19-18-1,-23 26-13,0 1 1,0 0-1,0 0 0,1 0 0,-1 0 1,1 1-1,0-1 0,-1 1 0,1 0 1,0 1-1,1-1 0,-1 1 0,0 0 1,8 0-1,-7 0 16,0 1 0,0 0-1,0 0 1,-1 0 0,1 1 0,0 0 0,0 0 0,0 0 0,-1 1 0,1 0 0,0 0 0,-1 1-1,9 4 1,-11-4 15,0 0-1,0 0 1,0 0 0,0 0-1,0 1 1,-1-1-1,0 1 1,0-1-1,0 1 1,0 0-1,0 0 1,-1 0 0,1 0-1,-1 0 1,0 1-1,0-1 1,-1 0-1,0 0 1,1 8-1,-1-5 30,1-1 0,-1 0-1,-1 0 1,1 1-1,-1-1 1,0 0-1,0 0 1,-1 0 0,1 0-1,-2 0 1,1 0-1,0 0 1,-1-1-1,0 1 1,-1-1 0,1 0-1,-1 0 1,0 0-1,0 0 1,-1-1-1,1 1 1,-1-1-1,0 0 1,0-1 0,-6 4-1,2-1 69,0 0-1,0-1 0,-1-1 1,1 1-1,-1-1 1,-1-1-1,1 0 0,0 0 1,-1-1-1,1-1 0,-14 1 1,19 1-258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23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1 155 464,'0'0'8980,"86"32"-6547,-86 18-1264,0 2-833,-4-6-224,4-8-32,0-7-48,0-9-32,0-8-880</inkml:trace>
  <inkml:trace contextRef="#ctx0" brushRef="#br0" timeOffset="1">112 0 7876,'0'0'1088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23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42 10325,'0'0'4524,"-11"-8"-4182,-31-22-219,41 30-119,0-1 1,1 1-1,-1-1 0,0 1 1,0 0-1,1-1 1,-1 1-1,0 0 1,0 0-1,0 0 0,1-1 1,-1 1-1,0 0 1,0 0-1,0 0 1,0 0-1,0 0 0,1 1 1,-1-1-1,0 0 1,0 0-1,0 0 1,1 1-1,-1-1 0,0 0 1,0 1-1,1-1 1,-1 1-1,0-1 1,1 1-1,-1-1 0,0 1 1,1 0-1,-1-1 1,1 1-1,-1 0 1,0 0-1,-12 30 36,10-24-24,-2 7-22,0 1-1,1 0 1,0 0 0,1 0 0,1 1-1,1-1 1,0 0 0,2 21 0,-1-35-19,1 1-1,-1-1 1,1 1 0,0-1 0,-1 1-1,1-1 1,0 1 0,0-1 0,0 0 0,0 1-1,0-1 1,0 0 0,1 0 0,-1 0-1,0 0 1,0 0 0,1 0 0,-1 0 0,1 0-1,-1-1 1,1 1 0,-1-1 0,1 1-1,0-1 1,-1 1 0,1-1 0,1 0 0,0 1-108,1 0 1,-1-1-1,0 1 1,0-1-1,1 0 1,-1 0-1,0-1 1,0 1-1,1 0 1,-1-1-1,0 0 1,0 0-1,5-2 1,-4 0 44,0 0 1,0-1-1,0 0 1,0 0 0,0 0-1,-1 0 1,0-1-1,5-8 1,21-45-597,-21 41 444,-4 8 138,-1 5 85,-1 0 0,0-1 0,0 1 0,0-1 0,-1 1 0,0-1 0,0 0-1,1-5 1375,-2 29-266,0-5-1001,-1-5-40,1 1 0,1 0 0,2 15 0,-2-22-57,0 0-1,0 0 1,0 1-1,1-1 0,-1 0 1,1 0-1,0 0 1,0-1-1,0 1 0,0 0 1,0-1-1,0 1 1,1-1-1,3 3 1,0 0-583,24 15 1440,-18-16-3542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17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2 12182,'0'0'3316,"-3"-1"-3044,2 1-272,1 0 0,-1 0 0,1 0 1,0 0-1,-1 0 0,1 0 0,0 0 0,-1 0 0,1 0 0,-1 0 1,1 0-1,0 0 0,-1 0 0,1 0 0,-1 0 0,1 1 1,0-1-1,-1 0 0,1 0 0,0 0 0,-1 1 0,1-1 1,0 0-1,0 0 0,-1 1 0,1-1 0,0 0 0,0 0 1,-1 1-1,1-1 0,0 0 0,0 1 0,0-1 0,-1 1 1,1-1-1,0 1 0,-5 24 52,5 42 110,1-47-99,-2-9-94,4 18 146,-3-28-134,0-1 1,1 1-1,-1 0 1,1-1-1,-1 1 1,1-1-1,-1 1 1,1-1-1,-1 1 1,1-1-1,-1 1 1,1-1-1,0 1 1,-1-1-1,1 0 1,0 1-1,-1-1 1,1 0-1,0 0 1,-1 0-1,1 1 1,0-1-1,0 0 1,-1 0 0,1 0-1,0 0 1,0 0-1,-1 0 1,1 0-1,0-1 1,0 1-1,-1 0 1,1 0-1,0 0 1,0-1-1,2 0-21,0-1-1,0 1 1,-1-1 0,1 0-1,0 1 1,-1-1-1,0-1 1,1 1 0,-1 0-1,0 0 1,0-1-1,0 1 1,2-5 0,23-42 139,-19 34-94,2-9 37,-9 20-32,1-1-1,-1 1 1,1 0 0,0 0-1,0 0 1,0 0 0,6-7 0,-7 11-21,1 0 0,-1 0 1,0 0-1,0-1 0,1 1 1,-1 1-1,0-1 0,1 0 1,-1 0-1,0 0 0,0 1 1,1-1-1,-1 1 0,0-1 1,0 1-1,0-1 0,0 1 1,0 0-1,1-1 0,-1 1 0,0 0 1,-1 0-1,1 0 0,0 0 1,1 1-1,24 25 22,-10-10-109,0-2 0,24 19 1,-34-29-385,1-1 1,0 0-1,0 0 1,1 0-1,-1-1 1,1 0 0,-1-1-1,1 0 1,0 0-1,11 1 1,15-2-3134,-1-1-843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24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 51 8052,'0'0'4300,"-10"-9"-3638,-35-25-243,44 33-372,0 0 1,0 0 0,0 1-1,0-1 1,0 1-1,0-1 1,0 1 0,0-1-1,0 1 1,0 0 0,-1-1-1,1 1 1,0 0-1,0 0 1,0 0 0,-2 0-1,3 0-33,-1 0-1,0 0 1,1 1 0,0-1-1,-1 0 1,1 1 0,-1-1-1,1 0 1,-1 1-1,1-1 1,-1 0 0,1 1-1,0-1 1,-1 1 0,1-1-1,0 1 1,0-1-1,-1 1 1,1-1 0,0 1-1,0-1 1,0 1 0,-1 0-1,1 36 23,0-30 16,1 12-27,0 0 0,0 1 0,2-1 0,1 0 0,7 25 0,-9-39 36,0 1 0,-1 0 0,0-1 1,0 1-1,-1 0 0,1 0 0,-1-1 0,0 1 1,-1 6-1,0-9 8,0-1-1,1 1 1,-1-1 0,0 1 0,0-1 0,0 0 0,0 1-1,-1-1 1,1 0 0,-1 0 0,1 0 0,-1 0 0,0 0-1,0 0 1,0-1 0,0 1 0,0 0 0,0-1 0,0 0-1,0 1 1,-4 0 0,-77 29 510,82-31-703,1 0 1,-1 0-1,1 0 0,-1 0 1,1 0-1,-1 0 0,1 1 1,-1-1-1,1 0 0,0 0 1,-1 1-1,1-1 0,-1 0 1,1 1-1,0-1 0,-1 0 1,1 1-1,-1-1 0,1 1 1,0-1-1,0 1 0,-1-1 1,1 0-1,0 1 1,0-1-1,0 1 0,-1-1 1,1 1-1,0-1 0,0 1 1,0-1-1,0 1 0,0-1 1,0 1-1,0-1 0,0 2 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5:06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1325 4834,'0'0'336,"10"-2"-762,26-9 552,0-2 0,46-23 0,79-47 233,-107 54-227,107-57 250,628-328 1453,156 11-1055,-672 295-661,-244 97-113,271-98 90,-285 104-516,1 1 0,1 0 0,-1 1 0,28-1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39.8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0 6051,'0'0'133,"-4"18"-53,-1 7-64,0-7 3,2 1 1,0-1-1,0 35 1,2 673 2074,1-82-1441,-8-393-251,-1 63-230,10-48-127,-1-263-196,0-2 53,-1 1 1,1-1 0,0 0 0,0 0 0,0 0-1,0 1 1,0-1 0,1 0 0,-1 0 0,0 1 0,1-1-1,-1 0 1,0 0 0,1 0 0,-1 0 0,1 1 0,0-1-1,0 1 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40.9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6243,'0'0'1534,"16"1"-1451,131 5-68,193 6 50,12-12-25,737 4-27,-821 18 26,-110-5-33,-28-5 58,210 10 294,-195-21 256,338-8 1525,-74 10-127,-147 4-2012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41.3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0 5362,'0'0'2466,"101"69"-1506,-78-24-32,-4 5 625,-6 3-272,-3 5-593,-10-1-352,0 1-112,-10-1-128,-26 0 48,-10-7-96,-9-11-48,-1-4-32,5-17-2289,36-18-912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41.9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1 311 7940,'0'0'2539,"15"-20"-2133,100-144 106,-109 155-482,5-8 24,1 0-1,1 1 1,17-17 0,-27 30-34,0 0 1,1 0-1,-1 0 1,1 0-1,0 0 1,0 1-1,0 0 1,0 0-1,0 0 1,0 0-1,0 1 1,1-1-1,-1 1 1,1 0-1,-1 1 1,1-1-1,-1 1 1,1 0-1,-1 0 1,7 1-1,-9-1 14,1 1-1,-1 0 0,0 0 1,1 0-1,-1 0 0,0 1 1,0-1-1,0 1 1,0-1-1,0 1 0,0 0 1,0 0-1,0 0 0,-1 0 1,1 0-1,2 4 1,18 43 479,-15-33-383,44 99 295,-42-97-469,1 0 1,0-1 0,25 31-1,-19-36-1709,-3-9-2296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44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60 4386,'0'0'3247,"-6"21"-3135,4-16-100,-9 35 74,1 0-1,-7 72 1,17-99-56,-1-5-14,0 0 0,1 1 0,1-1-1,-1 0 1,3 9 0,-3-15-15,1 0 0,-1-1-1,1 1 1,-1 0 0,1-1-1,0 1 1,0-1 0,0 1 0,0-1-1,0 1 1,0-1 0,0 0 0,0 1-1,0-1 1,1 0 0,-1 0 0,1 0-1,-1 0 1,1 0 0,-1 0-1,1-1 1,-1 1 0,1 0 0,0-1-1,-1 1 1,1-1 0,0 1 0,0-1-1,2 0 1,2 0 6,0 0-1,1-1 1,-1 0-1,1 0 1,-1 0 0,0-1-1,0 0 1,1 0-1,-1-1 1,-1 1-1,1-1 1,0 0 0,-1-1-1,1 0 1,-1 0-1,0 0 1,-1 0 0,6-7-1,9-10-28,-1-1 0,28-44 0,-36 49-32,-2 5 9,13-17-8,-2-2 0,-2 0-1,0-1 1,12-36-1,-30 74 385,0 1 0,1 0 0,0-1 0,1 13 0,-1 18-278,-42 296 857,6-68-494,31-216-436,-8 72 147,10-105-224,-1 0 1,0 0-1,-1-1 1,0 1-1,-10 17 0,14-30 79,-1-1-1,1 1 0,0-1 1,-1 1-1,1-1 0,-1 0 1,0 1-1,0-1 0,0 0 1,0 0-1,0-1 0,-1 1 1,1 0-1,0-1 0,-1 1 1,1-1-1,-1 0 0,1 0 1,-1 0-1,0 0 0,0 0 1,1-1-1,-1 1 0,0-1 1,0 1-1,0-1 0,0 0 1,1-1-1,-1 1 0,0 0 1,0-1-1,0 1 0,1-1 0,-1 0 1,0 0-1,1 0 0,-1 0 1,1 0-1,-1-1 0,1 1 1,-1-1-1,1 0 0,0 0 1,0 0-1,-3-2 0,-4-9 18,0 0 0,0 0 0,1 0 0,1-1 0,0 0 0,1-1 0,1 1 0,0-1 0,1 0 0,0-1 0,1 1 0,1 0 0,1-1 0,0 0 0,2-19 0,0 25 18,1 0 0,0 1-1,1-1 1,0 1 0,0-1 0,1 1-1,0 0 1,1 1 0,0-1-1,0 1 1,1 0 0,0 0-1,1 0 1,9-9 0,4-2 111,1 1 0,0 1 0,2 1 0,24-14 0,-13 12 167,1 1-1,1 2 1,0 1-1,41-9 1,154-26-2741,-225 48 2254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45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11221,'0'0'2241,"117"13"-2161,-77-1 16,-2-1-48,-2 1-48,-5-4 32,-6 3-32,-8 2-32,-8 3-2833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45.5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11285,'0'0'2689,"115"5"-2673,-51-5 0,1 0-16,-5 12-1488,-43-6-2338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48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6 6787,'0'0'5541,"-20"-1"-4249,8 0-1148,7 0-100,-1 0-1,0 0 1,1 0 0,-1 1-1,0 0 1,1 1 0,-1-1-1,0 1 1,1 0 0,-1 0-1,1 1 1,0-1 0,-1 1-1,1 1 1,0-1 0,0 1-1,0 0 1,0 0 0,1 0-1,-1 0 1,1 1 0,0 0-1,-7 8 1,-13 21 107,2 1 0,2 1 0,-25 56 0,34-64-118,1 2 1,1-1 0,1 2-1,1-1 1,-3 41 0,9-61-34,0 1-1,1-1 1,1 0 0,-1 1-1,4 13 1,-4-20-1,1-1 0,0 0 0,0 1 0,0-1 0,0 0 0,0 1 0,1-1 1,-1 0-1,1 0 0,0 0 0,-1 0 0,1 0 0,0-1 0,0 1 0,0 0 0,0-1 0,0 0 0,0 1 0,1-1 0,-1 0 1,0 0-1,1 0 0,2 0 0,3 2-10,0-2 1,0 1-1,0-1 1,0 0-1,0-1 0,0 0 1,0 0-1,0-1 1,1 0-1,-1 0 1,0-1-1,9-3 1,-5 1 7,-1-1 0,1-1 0,-1 0 0,-1 0 0,1-1 0,-1-1 0,11-10 0,6-9 28,-2-1 0,0-1-1,-2-2 1,22-38-1,-24 35 49,22-48-1,-39 74-481,0-1 0,-1 1 0,0-1 0,0 0 0,-1 0-1,0 0 1,-1 0 0,0 0 0,0 0 0,-1-1 0,-1-12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17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90 656,'0'0'4200,"13"4"-3469,2 1-612,6 3-46,0-1 0,0-2-1,0 0 1,32 3-1,-25-7-42,-9 1-4,-1-2-1,36-4 1,-53 4-26,1 0 0,0-1 0,-1 1 0,1-1 0,-1 0-1,1 1 1,-1-1 0,1 0 0,-1 0 0,0 0 0,1 0 0,-1 0 0,0 0-1,0-1 1,1 1 0,0-2 0,7-7 677,-9 10-640,1 0 0,0 0 0,0-1 0,-1 1 0,1 0 0,0 0-1,0 0 1,-1 0 0,1 0 0,0 0 0,0 0 0,-1 0 0,1 0 0,0 0 0,0 0 0,-1 1 0,1-1-1,0 0 1,-1 0 0,1 1 0,0-1 0,-1 0 0,1 1 0,0-1 0,-1 1 0,1 0 0,20 15-92,-16-12 186,4 3-102,0 0 0,1-1 0,0-1 0,0 1 0,1-2 1,0 0-1,18 5 0,-25-7-36,0-1 1,0 0 0,0-1-1,0 1 1,0-1-1,0 0 1,0 0-1,0 0 1,0 0-1,0-1 1,0 0 0,-1 1-1,1-2 1,0 1-1,0 0 1,0-1-1,-1 1 1,1-1-1,-1 0 1,1-1-1,-1 1 1,0 0 0,0-1-1,5-5 1,-4 3-8,0-1 1,-1 0-1,0 0 1,0 0-1,0 0 1,-1 0 0,2-7-1,-3 11 155,-1 0-1,1 0 1,-1-1 0,1 1-1,-1 0 1,0 0-1,0 0 1,0-1 0,0 1-1,0 0 1,0 0-1,-1 0 1,1-1 0,-1 1-1,0 0 1,0 0-1,1 0 1,-1 0 0,0 0-1,-1 0 1,1 0 0,0 1-1,-1-1 1,1 0-1,-2-1 1,-4-2 239,0 1 0,0 0-1,-1 0 1,1 0 0,-1 1 0,0 0 0,0 1-1,-16-4 1,-2 3-338,0 1-1,-28 0 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49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10373,'0'0'1120,"131"12"33,-56-12-625,1 0-448,3 0-32,-3 0-48,-57 0-2513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49.5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0 261 6515,'0'0'5360,"9"-15"-4384,-6 11-979,7-13 11,0 0-1,2 1 1,0 0 0,0 0-1,2 2 1,18-17 0,-30 29-31,-1 1 0,1-1 0,0 1 0,0-1-1,0 1 1,-1 0 0,1 0 0,0 0 0,0 0 0,1 0 0,-1 1 0,0-1 0,0 1-1,3-1 1,-4 1 10,-1 0 0,1 0 0,-1 1-1,1-1 1,-1 0 0,0 0-1,1 1 1,-1-1 0,0 0 0,1 1-1,-1-1 1,0 0 0,0 1 0,1-1-1,-1 0 1,0 1 0,0-1-1,1 1 1,-1-1 0,0 0 0,0 1-1,0-1 1,0 2 0,1 21-5,-3-9 71,-1 0 0,-1 0 0,0 0 0,0-1 0,-9 18 0,7-19-291,1 0 1,0 0-1,1 1 1,1-1-1,0 1 1,0 0-1,0 17 1</inkml:trace>
  <inkml:trace contextRef="#ctx0" brushRef="#br0" timeOffset="1">415 0 12374,'0'0'2289,"87"120"-2017,-60-85-224,0-3 16,0-4-48,-2-2 32,-6-2-48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49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1 281 6819,'0'0'6851,"27"-89"-6787,18 51 224,11-5-31,1 2-193,2 3-64,-5 9-128,-37 27-4323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50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1 138 11365,'0'0'1169,"19"-19"-1132,66-58 83,-40 43-76,-42 33-41,0 0 0,0-1 0,-1 1 0,1 1 1,0-1-1,0 0 0,0 1 0,0 0 0,5-1 0,-5 1 13,-1 1 82,-1 8 127,-4 39 730,-17 92 1,12-95-996,-5 89-1,13-107-2238,0-10-4854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51.1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8 5779,'0'0'11181,"-10"-1"-10888,-31-5-226,41 9-70,8 7-1,10 6 8,58 43 147,-4-3-442,-24-17-2784,-46-38 2371,6 5-109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51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50 277 4722,'0'0'8628,"-49"-65"-8628,85 15 80,8 0-32,2 3-48,3 13-32,5 12-976,-6 13-1329,-33 9-833,0 0-2224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51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1 176 10005,'0'0'2089,"23"-19"-1993,78-62-59,-83 67-34,-10 7-4,1 0-1,-1 0 0,1 1 1,0 0-1,1 1 0,-1-1 1,1 2-1,0 0 0,12-4 1,-21 8 2,-1 0 0,1-1 1,-1 1-1,1 0 1,0 0-1,-1 0 1,1 0-1,-1 0 1,1 0-1,-1 0 0,1 0 1,-1 0-1,1 0 1,0 0-1,-1 0 1,1 0-1,-1 0 0,1 1 1,-1-1-1,1 0 1,-1 0-1,1 1 1,-1-1-1,1 0 0,-1 1 1,1-1-1,-1 0 1,0 1-1,1-1 1,-1 1-1,1-1 1,-1 1-1,0-1 0,1 1 1,-1-1-1,0 1 1,0-1-1,0 1 1,1-1-1,-1 1 0,0-1 1,0 1-1,-2 28 254,1-20-249,-6 27 137,-20 65 0,16-66-791,-13 70-1,24-94-2600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4:52.8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76 7523,'0'0'1436,"0"20"-1271,1 67-26,-1-81-137,0-1 1,1 1-1,0-1 0,0 1 1,0-1-1,0 0 1,1 1-1,0-1 0,0 0 1,0 0-1,1 0 0,-1-1 1,1 1-1,0-1 0,1 1 1,-1-1-1,1 0 1,0 0-1,0 0 0,0-1 1,6 4-1,-7-5-9,1-1-1,-1 1 1,0-1 0,1 0-1,-1 0 1,1 0 0,0-1 0,-1 1-1,1-1 1,0 0 0,-1 0-1,1 0 1,0 0 0,-1-1-1,1 0 1,-1 1 0,1-1-1,0-1 1,-1 1 0,0 0-1,1-1 1,-1 0 0,0 1-1,0-1 1,0-1 0,0 1-1,0 0 1,3-4 0,12-15-232,-2 0-1,0 0 1,-1-2 0,-1 0-1,15-34 1,4-4-299,-9 14 2037,-24 65 323,0 2-1747,0 115 302,-29 245 1,19-314-385,-12 63 90,18-111-94,-1 0 1,-1-1 0,0 1-1,-16 29 1,19-43-29,-1 1-1,1-1 1,-1 0 0,0 0 0,0-1-1,0 1 1,0-1 0,-1 1 0,1-2-1,-1 1 1,0 0 0,0-1 0,0 0 0,0 0-1,0 0 1,-1-1 0,1 0 0,0 0-1,-1 0 1,1 0 0,-1-1 0,1 0-1,-1 0 1,1-1 0,-9-1 0,9 2 89,0-1 1,0 0 0,0-1 0,0 1 0,0-1 0,0 0-1,0 0 1,1 0 0,-1-1 0,1 0 0,0 0 0,-1 0-1,1 0 1,1 0 0,-1-1 0,0 0 0,1 0 0,0 0-1,0 0 1,0 0 0,0-1 0,1 1 0,0-1 0,0 0-1,0 0 1,-2-9 0,2 3-17,1 1 1,1 0-1,-1 0 1,2 0-1,-1-1 1,2 1-1,-1 0 1,1 0-1,1 0 1,0 0-1,0 1 1,1-1-1,0 1 1,1 0-1,0 0 1,0 0-1,1 0 0,11-12 1,-4 7 66,1 1-1,0 1 1,1 0 0,0 1 0,1 1-1,0 0 1,1 1 0,-1 1-1,26-9 1,30 0 242,-59 15-759,0 0 0,0-1 0,-1-1 0,20-7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5:10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0 6083,'0'0'8388,"0"6"-8108,-22 152 32,-4 41-322,19-64-6234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5:10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 7123,'0'0'5587,"43"-33"-4867,1 33-96,4 0-95,0 7-401,-4 2-96,-2 1 0,-2 2-32,-2-5-448,-28-7-3170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17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106 515 8948,'0'0'6304,"-17"-9"-5850,-50-24-275,67 32-179,-1 1 1,1 0 0,-1-1 0,1 1 0,-1 0 0,1 0-1,-1-1 1,0 1 0,1 0 0,-1 0 0,1 0-1,-1 0 1,0-1 0,1 1 0,-1 0 0,1 0 0,-1 0-1,0 0 1,1 1 0,-1-1 0,1 0 0,-1 0-1,0 0 1,1 0 0,-1 1 0,1-1 0,-1 0 0,1 0-1,-1 1 1,1-1 0,-1 0 0,1 1 0,-1-1-1,1 1 1,-1-1 0,1 1 0,0-1 0,-1 1 0,0 0-1,1 20 6,1-17 1,-1 6 9,0-1 0,0 0 0,1 0 0,1 0 0,-1 0 0,2 0 0,-1 0 0,7 15 0,-7-20-59,0-1 1,0 0-1,1 1 1,-1-1-1,1-1 1,-1 1-1,1 0 1,0 0 0,0-1-1,0 0 1,1 0-1,-1 0 1,0 0-1,1 0 1,-1 0-1,1-1 1,0 0 0,-1 0-1,1 0 1,0 0-1,0 0 1,0-1-1,7 0 1,-8 0-76,0 0-1,0 0 1,0-1 0,0 1 0,0-1-1,0 0 1,-1 0 0,1 0-1,0 0 1,0 0 0,-1-1 0,1 1-1,0-1 1,-1 1 0,0-1-1,1 0 1,-1 0 0,0 0 0,0-1-1,0 1 1,0 0 0,-1-1 0,1 0-1,2-5 1,2-5-92,-1 0 0,0 0 0,-1-1 0,3-14 0,4-38 111,-3 1 0,-3-1 0,-4-83 0,1-15 2421,-2 151 887,-4 233-1848,-1 31-1252,5-242-220,0 1 0,0-1-1,1 0 1,0 0 0,1 1-1,0-1 1,0 0 0,1 0 0,0-1-1,7 15 1,-9-22-36,-1-1 0,0 1 0,1-1 0,-1 1 0,0-1 0,1 1 0,-1-1 0,1 0 0,-1 1 0,1-1 0,-1 1 0,1-1 1,-1 0-1,1 1 0,-1-1 0,1 0 0,-1 0 0,1 1 0,0-1 0,-1 0 0,1 0 0,-1 0 0,1 0 0,1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5:13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 5891,'0'0'4026,"0"-4"-3480,0-14-84,0 14 464,0 4-880,0 0-1,1 0 1,-1-1 0,0 1 0,0 0 0,0 0 0,1 0-1,-1 0 1,0-1 0,0 1 0,1 0 0,-1 0 0,0 0 0,0 0-1,1 0 1,-1 0 0,0 0 0,1 0 0,-1 0 0,0 0-1,0 0 1,1 0 0,-1 0 0,0 0 0,0 0 0,1 0-1,-1 0 1,0 0 0,1 0 0,-1 0 0,0 0 0,0 1-1,0-1 1,1 0 0,-1 0 0,0 0 0,0 0 0,1 1 0,-1-1-1,0 0 1,0 0 0,0 0 0,0 1 0,1-1 0,11 9-989,-11-7 779,0-1 0,0 0 0,1 1 1,-1-1-1,0 0 0,1 0 0,-1 0 0,1 0 0,-1 0 0,1-1 0,-1 1 0,1 0 0,0-1 0,-1 1 0,1-1 0,0 0 0,-1 1 0,1-1 0,3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5:20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 0 384,'0'0'15871,"-29"3"-14606,14 6-1246,0 1 0,1 1 0,0 0 0,1 1 0,0 0 0,1 1 0,1 1 0,0 0 0,-10 15-1,15-17-21,0 0-1,0 0 0,1 0 1,0 1-1,1-1 0,1 1 1,0 0-1,-2 22 0,0 110-41,5-114 41,0-29 4,0 26-18,1 1 0,6 31 0,-6-53 12,0 1-1,1-1 0,0 1 1,1-1-1,-1 0 0,1 0 1,1 0-1,-1-1 0,1 1 1,1-1-1,-1 0 0,1 0 1,6 6-1,-8-9-2,0-1 0,1 1 1,-1-1-1,1 0 0,-1 0 0,1 0 0,0-1 0,-1 1 1,1-1-1,0 0 0,0 0 0,0 0 0,0-1 0,0 1 1,0-1-1,0 0 0,0 0 0,1-1 0,6 0 1,-6-1-6,0 1 1,0-1 0,0 0 0,0 0 0,0 0 0,0 0 0,-1-1-1,1 0 1,-1 0 0,0 0 0,0-1 0,0 1 0,0-1 0,4-5-1,4-10 23,1 0 0,-2-1-1,-1 0 1,-1-1-1,0 0 1,-1-1-1,-2 1 1,8-45-1,-8 22 17,-2 0 0,-2-1 0,-7-71 0,4 104 3,-1 0 1,-1 0 0,0 0-1,-7-18 1,9 26-9,-1-1 1,0 1-1,0-1 0,-1 1 1,1 0-1,-1 0 0,0 0 1,0 0-1,0 1 0,0-1 1,-1 1-1,0 0 0,1 0 0,-7-4 1,4 6-1305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5:20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4562,'0'0'9396,"143"83"-9156,-78-57-143,2-4-65,-2-3-32,-48-17-4531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5:20.8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0 496,'0'0'13580,"-10"19"-13153,4-7-375,-1 0-19,1 1 1,0 0 0,1-1 0,1 2-1,0-1 1,0 0 0,2 1 0,-1 0-1,1 13 1,2-15-35,-1 3 11,1 0 0,0 0 0,1 0 0,1 0 0,6 24 0,-7-35-25,0 0 0,1-1 0,-1 1 0,1-1 0,0 0 0,0 0 0,0 0 0,1 0 0,-1 0 0,1 0 0,-1 0 1,1-1-1,0 1 0,0-1 0,0 0 0,1 0 0,-1 0 0,0 0 0,1-1 0,-1 1 0,1-1 0,-1 0 0,1 0 0,0 0 0,0-1 0,-1 1 0,8-1 0,-8 0 10,0 0-1,0 0 1,1 0 0,-1 0-1,0-1 1,0 1 0,0-1 0,0 0-1,0 0 1,0 0 0,0 0-1,0 0 1,-1-1 0,1 1-1,0-1 1,-1 0 0,4-2 0,-3 0 5,1 0 0,-1 0 1,-1 0-1,1 0 1,0 0-1,-1 0 1,0-1-1,0 1 1,0-1-1,1-4 1,1-10 110,-1 0 1,0-1-1,-1 1 0,-2-27 1,1 44-69,-1 0 0,-1-1 0,1 1 0,0 0 1,0 0-1,-1 0 0,1-1 0,-1 1 0,0 0 0,0 0 0,0 0 0,0 0 1,0 0-1,0 0 0,0 0 0,-1 0 0,1 1 0,-1-1 0,1 0 0,-1 1 1,0-1-1,1 1 0,-3-2 0,0 2-153,1-1 0,-1 1-1,1 0 1,-1 0 0,0 0 0,0 0 0,1 0-1,-1 1 1,0 0 0,0 0 0,0 0 0,-7 1-1,-2 2-5110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5:33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95 2577,'0'0'9071,"-8"15"-8335,-4 12-434,0 0 0,2 1 0,1 0 0,-8 49 0,12-47-217,2-1-1,1 0 1,2 1-1,0-1 1,6 33-1,-5-59-84,0 0 0,0 1 0,1-1 0,-1 0 0,1 0 0,0 0 0,-1 0 0,1 0 0,1 0 0,-1 0 0,0-1 0,1 1 0,0-1 0,-1 0 0,1 0 0,0 0 0,3 2 0,-4-3-5,1 1 1,-1-1-1,0-1 0,1 1 0,-1 0 1,0 0-1,1-1 0,-1 1 0,1-1 1,-1 0-1,1 0 0,-1 0 0,1 0 1,-1 0-1,1-1 0,-1 1 1,0-1-1,1 1 0,-1-1 0,0 0 1,1 0-1,-1 0 0,0 0 0,0 0 1,0-1-1,3-2 0,2-2-3,-1-1 1,0 1-1,-1-2 0,0 1 0,0 0 1,0-1-1,5-15 0,22-65 54,-22 53 6,-1-2 1,-2 1-1,-2-1 0,-1 0 0,-2-1 0,-5-63 1,3 98-13,0 0 1,0 0 0,-1 0-1,1 0 1,-1 0 0,0 0-1,1 0 1,-2 1 0,1-1-1,0 0 1,0 0 0,-1 1-1,0-1 1,1 1 0,-1-1-1,0 1 1,0 0 0,0 0-1,0 0 1,-1 0 0,1 0-1,-1 0 1,1 1 0,-1-1-1,0 1 1,1 0 0,-1 0-1,0 0 1,0 0 0,0 0-1,0 0 1,0 1 0,0-1-1,0 1 1,0 0 0,-5 0-1,6 1-82,1-1 0,0 1 0,0 0 0,-1-1-1,1 1 1,0 0 0,0 0 0,0-1 0,0 1-1,0 0 1,0 0 0,0 0 0,0 0 0,0 0-1,1 1 1,-1-1 0,0 0 0,1 0 0,-1 0-1,1 1 1,-1-1 0,1 0 0,-1 1 0,1-1-1,0 0 1,0 1 0,0 1 0,-6 44-5350,6-45 4936,-1 16-4912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5:33.9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9604,'0'0'3682,"82"28"-3490,-49-19-112,-3-3-80,-1 0-224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5:34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1 7107,'0'0'3474,"-3"16"-2604,1-4-739,-4 19 398,1 0 0,-1 40 0,5-56-460,1-7-39,0 1 0,0-1 0,0 1 0,1-1 0,1 0 0,3 16 0,-4-22-33,1 0 1,-1 0 0,0 0 0,1 0-1,-1 0 1,1 0 0,0 0 0,0 0-1,-1 0 1,1-1 0,0 1 0,1-1-1,-1 1 1,0-1 0,0 0 0,0 0-1,1 0 1,-1 0 0,1 0 0,-1-1-1,1 1 1,-1-1 0,1 0 0,-1 1 0,1-1-1,-1 0 1,5-1 0,-5 1-6,1 0 1,0 0-1,-1 0 1,1-1-1,0 1 0,-1-1 1,1 0-1,-1 0 1,1 0-1,-1 0 1,0 0-1,1-1 0,-1 1 1,0 0-1,0-1 1,0 0-1,4-3 1,-3 1 6,0 0 1,0-1 0,0 1 0,-1-1 0,0 1 0,0-1-1,0 0 1,2-9 0,0-6 75,-1-1 1,-1 0-1,-1-33 0,-1 49-49,0 4-25,1-6 178,-1 0-1,0 1 1,-1-1 0,0 0-1,0 1 1,-4-13-1,5 17-114,-1 1-1,-1-1 1,1 0 0,0 1-1,0-1 1,-1 0-1,1 1 1,0 0-1,-1-1 1,0 1-1,1 0 1,-1 0 0,0 0-1,1 0 1,-1 0-1,0 0 1,0 1-1,0-1 1,0 0-1,0 1 1,0 0 0,0-1-1,0 1 1,0 0-1,0 0 1,0 0-1,-2 0 1,2 0-11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5:39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64,'0'0'9082,"-2"2"-9085,2-1 4,0-1-1,0 1 1,0-1 0,-1 1-1,1-1 1,0 1 0,0-1-1,0 1 1,0-1 0,0 1-1,0-1 1,0 1 0,0-1-1,0 0 1,0 1 0,0-1 0,0 1-1,1-1 1,-1 1 0,0-1-1,0 1 1,0-1 0,1 1-1,-1-1 1,0 0 0,0 1-1,1-1 1,-1 0 0,0 1-1,1-1 1,-1 0 0,1 1 0,-1-1-1,1 1 1,13 8 71,0-1 0,0 0 0,23 9 0,9 5 133,539 341 1862,-498-304-1591,58 33-139,3-5 0,197 81 0,261 106-1489,-592-268-1164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5:39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1933 2529,'0'0'4640,"-14"5"-4403,5-1-212,-27 8 38,36-12-59,-1 0-1,1 0 1,0 0-1,0 0 0,-1 0 1,1 0-1,0 0 1,-1 0-1,1 0 0,0 0 1,0 0-1,-1 0 1,1 0-1,0 0 0,0 0 1,-1 0-1,1 0 1,0-1-1,0 1 1,-1 0-1,1 0 0,0 0 1,0 0-1,0-1 1,-1 1-1,1 0 0,0 0 1,0-1-1,0 1 1,0 0-1,0 0 0,-1-1 1,1 1-1,0 0 1,0 0-1,0-1 0,0 1 1,8-21 266,115-179 615,125-190 333,-96 180-918,251-269 0,-320 393-442,170-185 388,-31-6-3306,-213 262 248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5:40.5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28 112,'0'0'7593,"-6"-1"-7214,-11-3-367,26 3 38,49 1 188,-25 1 19,342-12 2355,-233-1-1565,264 13 0,-351 6-967,0 2-1,81 24 0,101 48 79,-134-43-101,160 37 0,-195-64-286,1-3-1,104-2 1,-135-9-1850,-38 3 1979,1 0-1,-1-1 1,1 1 0,-1 0-1,0 0 1,1-1-1,-1 1 1,1 0-1,-1-1 1,0 1-1,1 0 1,-1-1-1,0 1 1,0-1-1,1 1 1,-1 0 0,0-1-1,0 1 1,1-1-1,-1 1 1,0-1-1,0 1 1,0-1-1,0 1 1,0 0-1,0-1 1,0 1-1,0-1 1,0 1 0,0-1-1,0 0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18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0 183 9300,'0'0'582,"17"6"-435,56 19-126,-68-24-9,-1 0 1,0 0-1,1 0 1,-1-1-1,1 0 1,-1 0-1,1 0 1,-1 0-1,1-1 1,-1 0-1,0 0 0,1 0 1,-1 0-1,0-1 1,0 1-1,0-1 1,0 0-1,0-1 1,0 1-1,0-1 1,-1 1-1,1-1 1,-1 0-1,0 0 1,0-1-1,5-6 0,-1 0 10,0-1 0,-1 0 0,0 0 0,-1 0 0,0-1 0,0 0 0,3-18 0,-8 30-20,2-5 86,-1-1 1,0 1-1,0 0 1,-1-1-1,1 1 0,-1-1 1,0 1-1,-2-11 1,2 16 35,-1-1 0,0 1 0,0-1 0,1 0 0,-1 1 0,0 0 0,0-1 0,0 1 0,0-1 0,0 1 0,0 0 0,0 0-1,1 0 1,-1-1 0,0 1 0,0 0 0,0 0 0,0 0 0,0 0 0,0 1 0,-1-1 0,-23 5 1057,21-2-1106,0 0 0,1 0-1,-1 1 1,1-1 0,0 1 0,0 0-1,0 0 1,0 0 0,1 0-1,-1 0 1,1 1 0,0-1 0,0 1-1,1-1 1,-2 10 0,-2 4-19,2 1 0,-2 33 0,4-38-31,1 0 0,0 0 0,1 0 0,0 0 1,5 15-1,-5-25-126,0 1 0,1-1 0,0 1 0,0-1 0,0 1 0,0-1 0,1 0 0,-1 0-1,1 0 1,0 0 0,1-1 0,-1 1 0,1-1 0,-1 0 0,1 0 0,0 0 0,5 3 0,9-2-5387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5:49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3016 224 4066,'0'0'8076,"-15"-7"-7522,-50-23-89,53 25-140,0 1 0,0 0 0,-1 1 1,-20-3-1,-10-3-100,-362-88 383,314 78-397,37 6-135,0 4 1,-60-4 0,-385 8 25,313 6-50,103 4 5,1 3-1,-143 34 1,129-21 11,47-9-46,1 3 1,-63 27-1,-44 14 26,93-37-54,0 2 1,-87 44 0,137-58-1,1 0 0,0 1 1,1 1-1,0 0 0,0 0 1,1 1-1,-16 20 1,-48 83 59,72-111-53,-13 24-6,0 1 0,3 0 1,0 0-1,2 1 0,0 1 0,-5 40 0,5-5-1,0 120 1,2-75 16,4-84-9,1 1 0,0-1-1,2 1 1,1 0 0,1-1 0,8 36 0,22 84-6,-15-56 3,-10-69 4,0-1 0,1 1 0,1-2 1,1 1-1,1-1 0,17 24 1,1 2 2,82 121 45,-93-142-41,0-2-1,2 0 1,1-1-1,43 33 1,70 31 4,-84-55 2,91 70-1,-111-75-22,1-1 1,1-1-1,1-2 0,1-2 1,52 21-1,-41-20 7,55 33 1,-79-40 22,-2 2 0,0 0 1,0 1-1,29 31 0,-18-14 2,0-1-1,70 51 0,-80-68-29,0-1 0,2-1 0,-1-1 0,2 0 0,-1-2 0,43 11 0,16-5-10,151 9 1,-8-3-35,-13-1 42,-32-5 14,-130-10-53,0-2 0,84-6 0,-102-2 39,47-11 0,-14 1 7,13-2-16,0-3 0,138-59 0,-177 62 16,-1-2 0,0-2-1,-2-2 1,0-1 0,-2-1 0,-1-2-1,-1-1 1,-1-2 0,42-54 0,-56 63 3,0-1 1,-2 0-1,-1-2 0,-1 1 1,0-2-1,-2 1 1,-1-2-1,-1 1 1,8-52-1,-5 29-1,29-87 1,-3 18 11,-28 85-8,-1 0 1,-2-1-1,-2 0 1,1-37-1,-3-71 9,-5-161 55,-2 263-53,-1-1-1,-23-71 0,11 47 7,10 33 39,-2 1 0,-1 1 0,-1 0 0,-2 0-1,-23-36 1,-50-96 194,32 53-189,40 85 81,0 1 0,-1 1 0,-1 0 0,-1 1 0,-1 1 0,0 0 0,-39-26 0,10 12-46,-1 2 1,-79-36-1,-127-39 342,220 95-384,-1 1 0,-1 2 0,0 1 0,0 2 0,-50-1-1,85 6-179,-1 0 0,1 0-1,0 1 1,0-1-1,0 1 1,-1-1 0,1 1-1,0 0 1,0 0-1,0 0 1,0 0 0,0 0-1,0 0 1,1 0-1,-1 1 1,0-1 0,1 1-1,-1-1 1,0 1-1,1 0 1,0 0 0,-3 3-1,-6 14-4286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5:54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612 12 1633,'0'0'9583,"-3"-1"-8807,-16-3-369,0 1 0,0 1 1,0 1-1,-1 1 0,-26 3 0,-7-2-203,-140-6-7,186 6-206,1 0 1,0 0-1,1 0 0,-1 1 0,0 0 0,0 0 1,1 0-1,-1 1 0,1 0 0,-1 0 1,1 0-1,0 1 0,1-1 0,-1 1 0,0 0 1,1 1-1,0-1 0,0 1 0,1 0 1,-1 0-1,-5 10 0,-4 10-60,1-1 0,1 2 0,-11 37 0,11-24-1,1 0 1,2 1 0,-3 59-1,5 122-45,6-207 110,1 15-12,2 0 0,1-1 1,1 1-1,1 0 0,2-1 0,0-1 0,2 1 1,2-1-1,0-1 0,1 0 0,28 38 0,-11-22-9,2-2-1,1-2 1,2-1 0,2-1-1,75 55 1,-92-76 19,2 0 0,0-2 0,1-1 0,0 0 0,0-2 0,1-1 0,1-1 0,0-1 0,0-1 0,0-1 0,0-1 0,42 1 0,-38-4-82,1-2 1,-1-1-1,0-1 0,0-1 0,0-2 1,0-1-1,-1-1 0,0-1 0,-1-1 1,0-2-1,-1-1 0,0-1 0,-1-1 1,37-29-1,-42 28 89,-1-1 1,0-2-1,-1 0 1,-1 0-1,-1-2 0,-1 0 1,-1 0-1,21-44 1,-22 36 68,-3 0-1,0 0 1,-2-2 0,-1 1 0,-1-1 0,-2 1 0,1-35 0,-3 28 4,-3-1 0,0 0 1,-3 0-1,-1 0 0,-2 1 0,-1 0 1,-2 1-1,-2-1 0,-1 2 1,-2 0-1,-1 1 0,-2 0 0,-1 1 1,-40-52-1,37 58-203,0 2 1,-2 0-1,-1 1 1,-1 1-1,0 1 1,-49-29-1,73 50-125,-1 0 1,1 0-1,0 0 1,0 0-1,-1 0 1,1 1-1,-1-1 0,1 1 1,0-1-1,-1 1 1,-2 0-1,-16 0-5414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5:55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1 173 7059,'0'0'214,"26"3"279,309 11 2266,-176-14-1359,229 28 1,11 53-341,-47-8-767,-343-71 274,-19-2 97,-21-3 55,-83-27-466,19 3-250,-674-102-201,626 109 137,124 18 57,-181-31-85,166 25 78,0-1 0,0-2 1,-53-25-1,81 33 13,5 3-1,0 0 0,0-1 0,0 1 0,0 0 0,0-1 0,0 1 0,0-1 0,0 1 0,0-1 0,1 0 0,-1 1 0,0-1 0,0 0 0,1 1 0,-1-1 0,0 0 0,1 0 0,-1 0 0,1 0 0,-1 0 0,0-1 0,25 1-329,39 5 217,118 22 0,-59-6 125,42-3 10,218-5 0,-372-11-23,1-2 0,-1 1 1,0-1-1,0 0 0,1-1 0,-1-1 0,0 1 1,-1-2-1,1 1 0,13-8 0,-22 11 5,0 0-1,0-1 0,0 1 1,0-1-1,0 1 0,0-1 1,0 1-1,0-1 0,0 1 1,-1-1-1,1 0 1,0 1-1,0-1 0,-1 0 1,1 0-1,0 0 0,-1 0 1,1 1-1,-1-1 0,1 0 1,-1 0-1,0 0 0,1 0 1,-1 0-1,0 0 0,1 0 1,-1 0-1,0 0 0,0-1 1,0 1-1,0 0 0,0 0 1,0 0-1,-1 0 1,1 0-1,0 0 0,0 0 1,-1 0-1,1 0 0,-1 0 1,1 0-1,-1 0 0,1 0 1,-1 1-1,1-1 0,-1 0 1,0 0-1,1 0 0,-1 1 1,0-1-1,0 0 0,0 1 1,0-1-1,-1 0 0,-5-4 47,0 0-1,-1 1 0,1 0 0,-1 0 0,-12-4 0,-3 2-49,0 0 0,0 2 1,-42-3-1,-73 6 6,74 2-4,64-1-12,0 0-1,0 0 1,0 0-1,0 0 1,0 0-1,0 0 1,0 0-1,0 0 1,0 0-1,0 1 1,0-1 0,0 0-1,0 0 1,0 0-1,0 0 1,0 0-1,0 0 1,0 0-1,0 0 1,0 0 0,0 0-1,0 0 1,0 0-1,0 1 1,0-1-1,0 0 1,0 0-1,0 0 1,0 0-1,0 0 1,0 0 0,0 0-1,0 0 1,0 0-1,0 0 1,0 0-1,0 0 1,0 1-1,0-1 1,0 0 0,0 0-1,0 0 1,0 0-1,0 0 1,0 0-1,0 0 1,0 0-1,-1 0 1,1 0-1,0 0 1,0 0 0,0 0-1,0 0 1,0 0-1,0 0 1,0 0-1,0 0 1,0 0-1,0 0 1,0 0 0,-1 0-1,1 0 1,0 0-1,0 0 1,0 0-1,0 0 1,7 5-597,19 5-1960,1 0 0,45 10 1,-40-13-2719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1:17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1 2529,'0'0'11069,"0"2"-10727,-4 93-648,-5 0-1,-4-1 1,-25 96 0,37-223-11753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1:17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1 217 208,'0'0'11525,"13"-94"-11525,23 52 80,8 3-80,2 11-32,-4 15-16,-4 13 32,-5 0-144,-1 27 160,-1 25 32,-1 15-32,-24-36-1216,-6-2-6516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1:18.6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 96,'0'0'11837,"-2"11"-11540,-6 390 547,10-243-712,-3-146-1018,0-36 333,-3-36-268,-4 3 662,2 0 0,3-1-1,5-66 1,-2 118 158,1 0 1,0 0-1,0 0 1,1 0-1,0 0 1,0 1-1,0-1 1,0 0-1,1 1 1,0 0-1,1-1 0,-1 1 1,1 0-1,0 1 1,0-1-1,0 1 1,1 0-1,-1 0 1,8-5-1,-4 4 3,1 1 0,0 0 0,0 0 0,1 1 0,-1 0 0,1 1 0,-1-1 0,1 2 0,0 0 0,0 0 0,11 1 0,-19 0 22,4 0-31,-1 0-1,0 0 0,0 0 0,0 1 1,8 2-1,-12-3 15,-1 0-1,1 1 1,0-1 0,-1 0 0,1 0 0,-1 1 0,1-1 0,0 1 0,-1-1 0,1 0-1,-1 1 1,1-1 0,-1 1 0,0-1 0,1 1 0,-1 0 0,1-1 0,-1 1-1,0-1 1,1 2 0,-1-1 24,0 0 1,0 1-1,0-1 0,0 0 0,0 0 0,-1 0 0,1 0 0,0 0 1,-1 0-1,1 0 0,0 1 0,-1-1 0,0 0 0,1-1 1,-1 1-1,1 0 0,-2 1 0,-1 1 58,0 0 0,0-1 0,1 1 0,-2-1 0,1 0 0,0 0 0,0 0 0,-1 0 0,1-1 0,-1 1 0,-4 0 0,-48 12 622,35-9-342,-51 12 746,114-14-7694,-25-3-678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1:19.0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87 7395,'0'0'2668,"1"16"-2534,3 117 554,-4-133-613,1-12 119,0-11 22,-1 6-5,1 0-1,1 0 0,0 0 1,6-19-1,-6 31-177,0 0 0,0 0 0,1 0 0,-1 0 0,1 0 0,0 0 0,1 1 0,-1-1 0,1 1-1,-1 0 1,1 0 0,1 0 0,-1 1 0,0-1 0,1 1 0,10-5 0,-6 4-185,0 1-1,1 0 1,0 0 0,-1 1-1,1 0 1,0 1 0,0 0-1,0 1 1,16 1 0,-18 2-2476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1:19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1 218 10373,'0'0'979,"21"-4"-958,69-16 41,-83 18-49,1 0 0,-1-1 0,1 0 0,-1 0 1,0-1-1,0 1 0,0-2 0,0 1 0,-1-1 1,0 0-1,0 0 0,0-1 0,6-8 0,-8 8 9,0 1-1,-1-2 1,0 1-1,0 0 1,0-1-1,-1 1 1,0-1-1,0 0 1,-1 1-1,1-1 1,-1 0-1,-1-13 1,0 18-13,0 1 1,0 0-1,-1-1 1,1 1-1,0 0 1,-1-1-1,1 1 1,-1 0-1,1 0 1,-1 0-1,0-1 1,0 1-1,1 0 0,-1 0 1,0 0-1,0 0 1,0 0-1,0 0 1,0 1-1,0-1 1,-1 0-1,1 0 1,0 1-1,0-1 1,0 1-1,-1-1 1,1 1-1,0 0 1,-1-1-1,1 1 1,-3 0-1,-6-2 294,0 1 0,-1 1 1,-12 0-1,10 0 272,9 0-496,0 1 0,0-1 0,1 0 0,-1 1 0,0 0 1,1 0-1,-1 0 0,1 1 0,-1-1 0,1 1 0,-1 0 0,1 0 0,0 0 0,0 0 0,-5 5 0,3-2-45,1 0 1,0 0 0,1 0 0,-1 0 0,1 0-1,0 1 1,0 0 0,1-1 0,-3 9-1,3-7-32,0 0-1,0 0 0,1 0 0,0 1 0,0-1 0,0 0 0,1 0 1,1 1-1,-1-1 0,1 0 0,0 1 0,1-1 0,-1 0 1,2 0-1,-1 0 0,1 0 0,5 10 0,-2-10-23,0-1 0,0 1 0,0-1 0,1 0 0,0 0 1,0-1-1,0 0 0,1 0 0,0-1 0,-1 0 0,17 5 0,-18-7-755,1 0 1,0 0-1,0-1 1,0 0-1,9 0 1,6-1-5523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1:20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110 411 9684,'0'0'4539,"-17"2"-3926,-51 9-202,67-10-408,-1-1 0,1 1 0,0-1 0,-1 1 0,1 0 0,0-1 0,0 1 0,0 0 1,-1 0-1,1 0 0,0 0 0,0-1 0,0 2 0,0-1 0,1 0 0,-1 0 0,0 0 0,0 0 0,1 1 0,-1-1 0,1 0 0,-1 0 0,1 1 0,-1-1 1,1 1-1,0-1 0,0 0 0,-1 1 0,1-1 0,0 1 0,0-1 0,1 0 0,-1 1 0,0 1 0,1 5 13,-2 0-6,1-1 0,0 1-1,1 0 1,-1 0 0,1-1 0,1 1 0,2 8 0,-3-13-13,1-1 0,-1 1-1,0-1 1,1 1 0,0-1 0,0 0 0,0 1-1,0-1 1,0 0 0,0 0 0,0 0-1,1-1 1,-1 1 0,1 0 0,-1-1 0,1 0-1,-1 0 1,1 1 0,0-2 0,0 1-1,0 0 1,3 0 0,0 0-255,-1 1-1,1-2 1,-1 1-1,1-1 1,-1 1-1,1-2 1,-1 1-1,1-1 1,-1 1-1,1-1 1,-1-1-1,0 1 1,0-1-1,1 0 1,-1 0-1,-1-1 1,1 1-1,9-7 1,-8 3-312,0-1 0,0 1 0,0-1 0,-1 0 1,0 0-1,0-1 0,-1 1 0,0-1 0,0 0 0,-1-1 0,3-11 1,0-2-175,0-1 0,-2 0 1,2-40-1,-5-73 2268,-2 73 658,1 56-1853,-2-55 2141,1 57-2072,0 0-1,0 0 1,0 0 0,0 0-1,-1 0 1,0 1 0,0-1 0,0 1-1,-5-9 1,7 13-336,0 0 0,0-1 0,0 1 0,-1 0-1,1-1 1,0 1 0,0 0 0,0 0 0,0-1 0,0 1 0,0 0 0,-1 0 0,1-1-1,0 1 1,0 0 0,-1 0 0,1-1 0,0 1 0,0 0 0,-1 0 0,1 0-1,0 0 1,0-1 0,-1 1 0,1 0 0,0 0 0,0 0 0,-1 0 0,1 0-1,0 0 1,-1 0 0,1 0 0,0 0 0,-1 0 0,1 0 0,0 0 0,-1 0-1,1 0 1,0 0 0,0 0 0,-1 0 0,1 0 0,0 1 0,-1-1 0,1 0-1,0 0 1,0 0 0,-1 0 0,1 1 0,0-1 0,0 0 0,0 0 0,-1 1 0,1-1-1,0 0 1,0 0 0,0 1 0,0-1 0,-1 1 0,-3 20 422,0 213-99,4-146-373,0-70 17,1 0-1,0-1 1,1 1 0,1 0-1,6 20 1,-8-34-78,0 0 0,0 0 0,1 0 0,-1-1 0,1 1 0,0-1 0,0 1 0,0-1 0,1 0 0,-1 0 0,1 0 0,0 0 1,0 0-1,0-1 0,0 1 0,0-1 0,1 0 0,-1 0 0,1 0 0,-1 0 0,1-1 0,0 1 0,-1-1 0,1 0 0,0 0 0,0 0 0,0-1 0,0 1 1,4-1-1,-2 0-80,-1-1 1,1 0 0,-1 0 0,1 0-1,-1 0 1,0-1 0,1 0-1,-1 0 1,0-1 0,0 1 0,0-1-1,-1 0 1,1 0 0,-1-1 0,0 1-1,1-1 1,5-7 0,27-21 121,-37 32 1,1 0 1,-1 0 0,1-1-1,-1 1 1,0 0-1,1 0 1,-1 0-1,1 0 1,-1 0-1,1 0 1,-1 0 0,1 0-1,-1 0 1,1 0-1,-1 0 1,1 0-1,-1 0 1,1 0 0,-1 0-1,0 0 1,1 1-1,-1-1 1,1 0-1,-1 0 1,1 1-1,-1-1 1,0 0 0,1 0-1,-1 1 1,0-1-1,1 0 1,-1 1-1,0-1 1,1 1 0,-1-1-1,0 0 1,0 1-1,0-1 1,1 1-1,-1-1 1,0 1-1,0-1 1,0 0 0,0 1-1,0-1 1,0 1-1,0-1 1,0 2-1,6 29 242,-5-25-178,1 8-57,-2-7-68,1 0 1,0 0 0,1 0-1,-1-1 1,1 1 0,1 0-1,-1-1 1,1 1 0,0-1 0,5 7-1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1:20.5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 9172,'0'0'3986,"7"-28"-12982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18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1 478 10293,'0'0'1139,"16"-20"-614,0 0-331,5-4 77,-1-2-1,-1 0 0,18-36 1,-10 11 454,-2-2-1,35-108 1,-55 127 1559,-29 36-809,19 1-1476,-1-1 0,1 1 0,0 0 0,1 0 0,-1 1 0,1-1 0,-1 1 1,1 0-1,0 0 0,0 0 0,1 1 0,-1 0 0,-2 5 0,-6 10-15,-17 41 0,16-26 31,1 0 0,2 0 0,2 1 0,1 1 0,2-1 0,1 1 0,2 73 0,3-99-34,0 0 0,0-1 1,1 1-1,0-1 0,1 1 1,0-1-1,1 0 0,0 0 1,1 0-1,10 16 0,-10-19-54,0 0-1,0-1 1,0 0 0,1 0-1,0-1 1,0 0-1,1 0 1,0 0-1,0-1 1,0 0-1,0 0 1,0 0-1,1-1 1,14 3 0,-10-3-839,0-1 1,1 0 0,0-1 0,-1 0 0,19-2 0,-24 0 47,1 1 0,-1-2 1,0 1-1,1-1 1,-1 0-1,0 0 1,0-1-1,0 0 1,9-5-1,-14 6 582,0 0 0,1 0 0,-1 0 0,0 0 0,0-1 0,0 1 0,0-1 0,0 1 0,1-4 0,-3 6 263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1:20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1 8676,'0'0'3730,"-102"22"-2610,76-5-448,7 6-223,3 6-209,9 0-128,7 4-96,0 1-16,0-3-16,15 0 16,14-5 0,7-6 0,10-4-720,-27-16-2674,-2 0-1200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6:04.1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270 0 7315,'0'0'5056,"-2"20"-4664,-56 317 179,19-147-827,39-190 122,-1 1 0,1-1 1,0 1-1,0 0 0,0-1 0,0 1 0,-1-1 1,1 1-1,0-1 0,0 1 0,-1 0 0,1-1 1,0 1-1,-1-1 0,1 0 0,-1 1 0,1-1 1,-1 1-1,1-1 0,-1 0 0,1 1 0,-1-1 1,1 0-1,-1 1 0,1-1 0,-1 0 0,1 0 1,-1 0-1,0 1 0,1-1 0,-1 0 0,1 0 1,-1 0-1,0 0 0,1 0 0,-1 0 0,1 0 1,-1 0-1,0-1 0,1 1 0,-1 0 0,1 0 1,-1 0-1,0-1 0,1 1 0,-1 0 0,1 0 1,-1-1-1,1 1 0,-1-1 0,1 1 0,0 0 1,-1-1-1,1 1 0,-1-1 0,1 1 0,0-1 0,-1 0 1,-14-17-342,0 0 0,2-1 0,0 0 0,-13-29 0,-10-13 2842,29 51-1135,5 7-630,-1 1 0,1-1 0,1 0 0,-1 0 0,0 1 0,1-1-1,-1-1 1,1 1 0,-2-5 0,25 8-655,-4-1 59,342-18 70,-303 14-1366,69 3 1,-124 2 1267,-1 0 1,1 1-1,-1-1 1,0 1-1,1 0 1,-1-1-1,0 1 1,1 0-1,-1 0 1,0-1 0,0 1-1,0 0 1,0 0-1,0 0 1,0 1-1,0-1 1,0 0-1,0 0 1,0 0-1,-1 1 1,1-1-1,-1 0 1,1 1 0,-1-1-1,1 1 1,-1-1-1,0 1 1,1-1-1,-1 0 1,0 1-1,0 2 1,1 9 216,-1 0 0,-2 22-1,1-19 18,-8 99 212,9-115-484,0 0 0,0 1 0,0-1 0,0 0 0,1 0 0,-1 0 0,0 1 0,0-1 0,0 0 0,0 0 0,0 0 0,1 0 0,-1 0 0,0 1 0,0-1 0,0 0 0,1 0 0,-1 0 0,0 0 0,0 0 0,0 0 1,1 0-1,-1 0 0,0 0 0,0 0 0,1 0 0,-1 0 0,0 0 0,0 0 0,0 0 0,1 0 0,-1 0 0,0 0 0,0 0 0,1 0 0,-1 0 0,0 0 0,0 0 0,0 0 0,1 0 0,-1-1 0,0 1 0,0 0 0,0 0 0,0 0 0,1 0 0,-1 0 0,0-1 0,0 1 0,0 0 0,0 0 0,0 0 0,0-1 0,1 1 0,-1 0 0,0 0 0,0-1 0,3-3-349,0-1 0,-1 0-1,0 0 1,0 0 0,0 0 0,0 0-1,-1 0 1,1-1 0,-1 1-1,-1 0 1,1-6 0,-1-70 17,0 47 557,-1 21 423,1 0 1,-2 0-1,1 0 1,-2 0-1,-5-17 1,6 23-130,-1 1 0,1-1 1,-1 1-1,-1 0 1,1 0-1,-1 1 0,0-1 1,0 1-1,-1-1 1,1 1-1,-1 1 0,-7-6 1,9 9-932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6:04.7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65 9444,'0'0'1865,"-2"18"-1582,0 3-233,-8 121 244,10-139-292,0 0 1,0 0-1,0 1 0,0-1 0,0 0 1,1 0-1,-1 0 0,1 0 0,0 0 1,0 0-1,0 0 0,1 0 0,-1 0 1,1-1-1,-1 1 0,4 3 0,-3-4-18,0-1 0,1 1 0,0-1 0,-1 0-1,1 0 1,0 0 0,-1 0 0,1 0 0,0-1-1,0 1 1,0-1 0,0 0 0,0 0 0,-1 0-1,1 0 1,0 0 0,0-1 0,5 0 0,-6 0 32,1 0 1,-1 0-1,1 0 1,-1 0 0,0 0-1,1 0 1,-1-1-1,0 1 1,0-1 0,0 1-1,0-1 1,0 0-1,0 0 1,-1 0 0,1 0-1,0 0 1,-1 0-1,0-1 1,1 1 0,-1 0-1,0-1 1,0 1-1,-1-1 1,1 1 0,0-4-1,2-6 23,-1 0-1,0 0 1,-1 0-1,-1-13 1,-1 20 55,0 1 0,0-1 0,0 0 0,-1 1 0,0-1 0,0 1 0,0 0 0,0 0 0,-1 0 0,1 0 0,-1 0 0,0 0 0,-1 1 0,1-1 0,-8-5 0,7 5 170,-1 0-1,1-1 1,0 1-1,0-1 0,0 0 1,1 0-1,0 0 1,0-1-1,0 1 1,-2-7-1,5 10-261,-1 0 0,1 0-1,0 1 1,0-1 0,0 0 0,0 0 0,0 1 0,0-1-1,1 0 1,-1 1 0,1-1 0,-1 0 0,1 1 0,0-1-1,-1 0 1,1 1 0,0-1 0,0 1 0,0-1 0,0 1-1,0 0 1,0-1 0,1 1 0,-1 0 0,0 0 0,1 0-1,-1 0 1,1 0 0,-1 0 0,1 0 0,-1 1 0,1-1-1,0 0 1,-1 1 0,1-1 0,0 1 0,-1 0 0,3-1-1,4 0-3,0 0-1,-1 0 1,1 0-1,0 1 0,0 0 1,0 0-1,12 3 1,-17-2 8,0 0 0,-1 0 0,1 0 0,-1 0 1,1 1-1,-1-1 0,1 1 0,-1 0 0,0 0 0,0-1 0,0 1 1,0 1-1,0-1 0,0 0 0,-1 0 0,1 1 0,-1-1 1,2 5-1,4 7 64,-2 0 0,6 21 0,4 8 22,-14-40-155,1-1 0,-1 1 0,0-1 0,1 1 0,0-1 0,0 0 0,0 0 0,0 1 1,0-1-1,0-1 0,0 1 0,0 0 0,1 0 0,-1-1 0,1 1 0,3 0 0,-4-1-6,0-1 0,0 1 0,-1-1 0,1 0-1,0 0 1,0 0 0,0 0 0,0 0 0,-1-1 0,1 1-1,0 0 1,0-1 0,0 0 0,-1 1 0,1-1-1,0 0 1,-1 0 0,1 0 0,-1 0 0,1 0-1,-1 0 1,1 0 0,-1 0 0,0-1 0,2-1 0,9-11 14,-11 11 40,1 0 1,0 1-1,0-1 1,1 0 0,-1 1-1,0-1 1,1 1 0,-1 0-1,1 0 1,0 0-1,0 0 1,0 1 0,0-1-1,0 1 1,0-1 0,0 1-1,1 0 1,4-1-1,-7 2 6,-1 0 0,1 1 0,0-1 0,-1 0-1,1 0 1,0 1 0,-1-1 0,1 0-1,-1 1 1,1-1 0,0 1 0,-1-1 0,1 0-1,-1 1 1,1-1 0,-1 1 0,0 0 0,1-1-1,-1 1 1,1-1 0,-1 1 0,0 0 0,0-1-1,1 1 1,-1 1 0,5 20 180,-4-18-137,10 72 569,-6-41-1753,9 37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6:55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1 6547,'0'0'3639,"0"15"-3199,0-12-407,0 61 500,-12 91 0,-11-34-276,7-48-382,4 1-1,-4 113 0,16-183-339,0 14-2293,-20-32-4382,16 8 6987,1-1 0,0 0 0,0 0-1,0 0 1,1-1 0,0 1 0,-1-9-1,1 9 138,-10-45 16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6:55.7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9989,'0'0'-217,"8"18"532,50 119 403,-49-117-654,0 1 0,1-1-1,2-1 1,0 0 0,0-1 0,27 29 0,-33-41-69,0 0 0,0-1 1,0 0-1,1 0 1,0 0-1,0-1 1,0 0-1,1 0 1,-1 0-1,1-1 1,0-1-1,0 1 1,0-1-1,0-1 1,0 1-1,1-1 0,-1-1 1,0 1-1,0-2 1,1 1-1,9-2 1,-10-1-12,-1 1-1,1-1 1,-1 0 0,0 0 0,0-1 0,0 0-1,-1 0 1,1-1 0,-1 0 0,0 0 0,0 0 0,-1-1-1,8-10 1,7-9-219,31-55-1,-47 73 187,104-192-592,-98 187 687,-7 17 430,-5 25 455,1-23-991,-24 149 976,14-99-771,-5 72 0,14 22-2009,2-141 1001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6:56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145 284 7075,'0'0'4328,"-18"13"-3643,-56 45-311,69-52-331,0-1 0,0 1 1,1 1-1,0-1 1,0 0-1,0 1 0,1 0 1,0 0-1,0 0 1,1 0-1,0 0 0,0 0 1,1 1-1,0-1 0,0 15 1,0-12-29,0-2-11,0 0-1,1 0 0,0 0 0,0-1 1,2 12-1,-1-17-6,-1 0 0,1-1-1,-1 1 1,1 0 0,0-1 0,-1 1 0,1-1 0,0 1-1,0-1 1,0 1 0,0-1 0,1 1 0,-1-1 0,0 0 0,1 0-1,-1 0 1,0 0 0,1 0 0,-1 0 0,1 0 0,0 0-1,-1-1 1,1 1 0,0 0 0,-1-1 0,1 0 0,0 1-1,2-1 1,5 1-288,0 0 0,0-1 0,0 0 0,0 0 0,0-1 0,-1 0 0,1-1 0,0 0 0,0 0 0,-1-1 1,1 0-1,-1 0 0,0-1 0,10-6 0,2-5-494,0 0 1,0-2 0,27-30 0,-20 25 3507,-25 33-1124,0 21-678,-1-11-493,0-17-437,0 0-1,1 0 1,-1 0 0,1 0-1,0 0 1,0 0 0,0-1-1,1 1 1,-1 0 0,1-1-1,0 0 1,0 0-1,0 0 1,1 0 0,-1 0-1,0-1 1,1 1 0,0-1-1,0 0 1,0 0-1,0 0 1,0-1 0,0 1-1,0-1 1,0 0 0,0 0-1,1-1 1,-1 1 0,0-1-1,1 0 1,-1 0-1,0 0 1,1-1 0,-1 1-1,0-1 1,0 0 0,1-1-1,-1 1 1,0-1 0,0 1-1,0-1 1,-1 0-1,1-1 1,0 1 0,-1-1-1,5-3 1,7-10-461,-1 0-1,-1-1 1,-1 0-1,17-30 1,36-84-2018,-40 76 2270,20-45-161,28-48 9275,-73 149-8792,3 11 1555,-2 21-2329,-1-30 1110,-8 403-1470,8-405 784,0 0 0,0 1 0,0-1 0,0 0 1,0 0-1,0 0 0,0 0 0,0 0 0,-1 0 1,1 0-1,0 0 0,-1 0 0,1 0 0,-1 0 0,1 0 1,-2 2-1,1-3 157,1 0-1,-1 1 1,0-1 0,0 0 0,0 0 0,0 1-1,0-1 1,0 0 0,0 0 0,0 0 0,0 0 0,0 0-1,1-1 1,-1 1 0,0 0 0,0 0 0,0-1-1,0 1 1,-1-1 0,-4-1 106,0-1 0,1 0 1,-1 0-1,1 0 0,0-1 0,0 1 1,0-2-1,-8-6 0,-35-45 907,28 30-21,8 13-116,8 10-429,0 0 1,1 0-1,0-1 1,0 1 0,0-1-1,0 0 1,1 0-1,0 0 1,-1 0 0,1 0-1,1-1 1,-1 1 0,1-1-1,-2-4 1,4 7-361,1 0 0,-1 0 1,0 1-1,0-1 0,1 0 1,-1 1-1,1 0 0,-1-1 1,1 1-1,0 0 0,0-1 0,-1 1 1,1 0-1,0 0 0,0 1 1,0-1-1,0 0 0,0 1 1,3-2-1,4-1 1,132-51 253,-68 36-1992,-56 15-494,1 1 0,19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6:57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8532,'0'0'2468,"1"22"-2282,5 185 439,-6-108-452,0-98-234,0-4-134,3-21 174,0 1 1,2-1-1,1 1 1,0 0-1,2 0 1,11-24-1,-17 43 15,-1 0 0,1-1-1,0 1 1,1 0 0,-1 0 0,0 1 0,1-1 0,0 0-1,0 1 1,0 0 0,1-1 0,-1 1 0,1 1 0,-1-1-1,1 0 1,0 1 0,0 0 0,0 0 0,0 0 0,1 0-1,-1 1 1,0-1 0,1 1 0,-1 0 0,1 1 0,-1-1-1,1 1 1,-1 0 0,1 0 0,0 0 0,7 2 0,-10-1-80,0-1 1,0 0-1,0 1 1,0 0 0,0-1-1,0 1 1,0 0 0,-1 0-1,1 0 1,0 0 0,-1 1-1,1-1 1,2 2 0,6 17-4918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6:57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6 213 7315,'0'0'4370,"0"95"-3697,0-56-305,0 2-176,-4-1-96,2-6-64,2-4-32,0-12-80,0-9-2785</inkml:trace>
  <inkml:trace contextRef="#ctx0" brushRef="#br0" timeOffset="1">42 9 8628,'0'0'4930,"16"-9"-8948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6:57.8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1 12022,'0'0'2190,"14"19"-1675,95 140-19,-62-107-351,-35-40-129,0 0 1,15 21 0,-26-31-362,0 0 0,0 1 0,0-1 0,0 0-1,0 1 1,0-1 0,-1 1 0,1 0 0,-1-1 0,1 1 0,-1-1 0,0 1 0,0 0 0,-1-1 0,1 1 0,0 0 0,-1-1 0,0 1 0,1-1 0,-1 1 0,0-1 0,0 1 0,0-1 0,-1 0 0,1 0 0,-1 1-1,1-1 1,-1 0 0,0 0 0,0 0 0,1-1 0,-1 1 0,-1 0 0,1-1 0,0 1 0,0-1 0,-1 0 0,-3 2 0,-16 3-1440</inkml:trace>
  <inkml:trace contextRef="#ctx0" brushRef="#br0" timeOffset="1">0 401 9332,'0'0'5939,"63"-72"-5491,-11 24-80,5-7-240,0-2 0,-7 5-79,-6 8-33,-8 9 32,-7 11-48,-2 11-769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01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4274,'0'0'4397,"55"-1"2203,158 17-6277,-141-12-867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19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1 4866,'0'0'10298,"-19"2"-9967,8-2-275,4 0-31,0 0-1,0 1 1,0 0 0,0 0 0,-11 4-1,15-4-6,1-1 0,0 1-1,0 1 1,0-1 0,0 0-1,0 0 1,0 1 0,0-1-1,0 1 1,1 0-1,-1-1 1,0 1 0,1 0-1,-1 0 1,1 0 0,0 0-1,0 0 1,0 0 0,0 1-1,0-1 1,0 0 0,1 0-1,-1 1 1,0 3 0,-4 62 428,3 0 1,9 99-1,1 7-19,-8-173-427,0 0 1,0-1-1,0 1 0,0-1 1,0 1-1,0 0 0,0-1 1,-1 1-1,1 0 0,0-1 1,0 1-1,-1-1 1,1 1-1,0-1 0,0 1 1,-1-1-1,1 1 0,-1-1 1,1 1-1,-1-1 0,1 1 1,0-1-1,-1 0 1,1 1-1,-1-1 0,0 0 1,1 1-1,-1-1 0,1 0 1,-1 0-1,1 0 0,-1 1 1,0-1-1,1 0 1,-1 0-1,0 0 0,1 0 1,-1 0-1,1 0 0,-1 0 1,0 0-1,1 0 0,-1-1 1,1 1-1,-1 0 0,0 0 1,1 0-1,-1-1 1,1 1-1,-1 0 0,1-1 1,-1 1-1,0-1 0,-18-10-1996,4 0-3727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03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0 5731,'0'0'1904,"-6"21"2968,13 203-1060,-1 1-3921,-5-115 180,-2 122 23,-3-188-78,-2 0-1,-18 67 0,-5 27 4,7 6 56,-19 153-20,13 67-7,22-283-29,6-52-1,-2-1-1,-7 34 1,5-32 20,4-29-59,1 0 1,0 0-1,0-1 0,0 1 1,-1 0-1,1-1 1,0 1-1,0-1 1,0 1-1,0-1 1,0 1-1,0-1 0,0 0 1,0 1-1,0-1 1,1 0-1,1 0 1,29 6 123,-25-5-84,15 3 167,-9-1-143,-1 0-1,1-1 0,1-1 1,-1 0-1,0-1 0,22-3 0,-33 3-114,0-1-1,0 1 1,0-1-1,-1 0 1,1 0-1,0 0 0,0 0 1,-1 0-1,1 0 1,-1 0-1,1-1 1,-1 1-1,1-1 0,1-1 1,9-16-4560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28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13078,'0'0'1425,"-5"105"-3378,5-71-1761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28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1 256,'0'0'11589,"-4"101"-11092,4-82-497,2-8-176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29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235 511 368,'0'0'12502,"-20"-5"-11099,-63-16-573,77 20-747,1 0 0,0 0-1,-1 1 1,0-1 0,1 1 0,-1 0 0,1 1-1,-1-1 1,1 1 0,-10 3 0,12-3-55,-1 1 0,1-1 0,0 1 0,0 0 0,0 0 0,1 0 0,-1 0 1,0 0-1,1 0 0,-1 1 0,1-1 0,0 1 0,-3 4 0,2 0-19,0 0 0,0 0-1,0 0 1,1 0-1,0 0 1,1 1 0,0-1-1,0 1 1,0-1 0,1 1-1,0-1 1,2 13 0,-2-17-10,1-1 0,-1 0 0,1 0 0,-1 0 0,1 0 0,0 0 0,0 0 0,0 0 0,0 0 0,0-1 0,0 1 0,1 0 1,-1-1-1,1 1 0,-1-1 0,1 1 0,-1-1 0,3 2 0,1 0-17,-1-1 0,0 0 1,0 0-1,1 0 0,-1-1 0,1 0 1,-1 1-1,8-1 0,-6 0-81,1 0 0,0-1 0,0 0 0,-1 0 0,1 0 0,0-1 0,-1 0 0,1-1 0,0 1 0,-1-1 0,0-1 0,11-4 0,-11 2-32,1 0 1,-1 0-1,0-1 1,0 0-1,-1-1 0,0 1 1,0-1-1,0 0 1,4-10-1,5-11-374,11-33 0,-9 16-266,-2-1 0,-2-1 0,11-92 1,-13-53 1575,-10 158 1513,0 42-56,0 59-1397,-10 147-566,1 4-262,9-197-30,-1 12 20,2 1 0,7 44 0,-6-70-31,-1 0-1,1 1 1,1-1-1,-1 0 0,1 0 1,1-1-1,-1 1 0,1-1 1,1 0-1,-1 0 0,1 0 1,1 0-1,-1-1 0,11 10 1,-13-14-119,0 0-1,-1 0 1,1 0 0,0 0 0,0-1 0,0 1-1,0-1 1,0 0 0,1 0 0,-1 0 0,0 0 0,1-1-1,-1 1 1,0-1 0,1 0 0,-1 0 0,0 0-1,1 0 1,-1-1 0,0 1 0,1-1 0,-1 0 0,0 0-1,0 0 1,0 0 0,0-1 0,0 1 0,0-1-1,0 0 1,0 0 0,0 0 0,-1 0 0,4-3-1,5-6-402,-1 0-1,0-1 0,-1 0 0,0-1 0,12-24 0,-3 4-147,-2 0 0,-1-2 0,-2 0 0,12-49 0,-24 59 6231,-1 25-5495,-8 14 3790,1 2-5164,-3 14 1279,0 0 1,3 0-1,0 1 1,2 0 0,2 0-1,0 57 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29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97 9556,'0'0'1569,"0"-88"-1009,8 80-560,-2 8-320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30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 7635,'0'17'2514,"2"126"-1938,-3-128-565,2 19-35,-1-33 17,0-1 0,1 0 1,-1 1-1,0-1 1,0 0-1,1 1 1,-1-1-1,0 0 1,1 0-1,-1 1 0,0-1 1,1 0-1,-1 0 1,1 0-1,-1 1 1,0-1-1,1 0 1,-1 0-1,1 0 0,-1 0 1,0 0-1,1 0 1,-1 0-1,1 0 1,-1 0-1,0 0 0,1 0 1,-1 0-1,1 0 1,-1 0-1,0-1 1,1 1-1,-1 0 1,1 0-1,-1 0 0,0 0 1,1-1-1,-1 1 1,0 0-1,1 0 1,-1-1-1,0 1 1,0 0-1,1-1 0,-1 1 1,1-1-1,14-14 27,0-9 94,18-43-1,-25 47 443,1 1 0,1 0 0,1 1 0,23-31 0,-34 49-524,1 0 0,-1 0 1,1 0-1,-1 1 0,1-1 0,-1 0 0,0 0 0,1 0 0,-1 0 0,1 1 1,-1-1-1,1 0 0,-1 0 0,0 1 0,1-1 0,-1 0 0,0 1 0,1-1 1,-1 0-1,0 1 0,1-1 0,-1 1 0,0-1 0,0 1 0,0-1 1,1 0-1,-1 1 0,0-1 0,0 1 0,0-1 0,0 1 0,0-1 0,0 1 1,0 0-1,10 25-24,-8-21 113,3 10-78,0 0-1,2 0 1,15 25 0,-20-36-160,1 0 0,0 0 1,0-1-1,1 1 0,-1-1 1,1 0-1,0 0 1,0 0-1,0 0 0,0-1 1,0 1-1,0-1 0,1 0 1,-1-1-1,1 1 0,0-1 1,5 1-1,18 1-555,1-1-1,37-3 1,-18 0 694,-46 2 18,0-1 1,0 1 0,0-1 0,0 1-1,0 0 1,0 0 0,-1-1-1,1 1 1,0 0 0,-1 1 0,1-1-1,-1 0 1,1 0 0,-1 1 0,0-1-1,1 1 1,-1-1 0,0 1 0,0 0-1,0-1 1,0 1 0,0 0 0,-1 0-1,2 2 1,17 55 363,-12-34-447,-3-12-1446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30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0 171 9636,'0'0'54,"17"2"-33,55 7 30,-67-9-60,-1 0 0,0-1 0,1 1-1,-1-1 1,0 0 0,0 0 0,0 0 0,0-1 0,0 1 0,0-1 0,0 0 0,0 0 0,0-1 0,-1 1 0,1-1-1,-1 1 1,4-5 0,-1 0-401,0 0 0,0-1-1,-1 1 1,0-1 0,7-14 0,-10 16 108,1 0 1,-2 0 0,1 0 0,-1 0-1,1-9 1,-1 14 328,-1-1 1,0 1-1,0-1 1,1 1-1,-1-1 1,0 0-1,-1 1 1,1-1-1,0 1 1,0-1-1,-1 1 0,1-1 1,-1 0-1,1 1 1,-1 0-1,0-1 1,1 1-1,-1-1 1,0 1-1,0 0 1,0 0-1,0-1 0,0 1 1,0 0-1,-2-1 1,-3 0 292,0 0 0,-1 1 1,1 0-1,0 0 0,-1 0 0,1 1 1,0 0-1,-1 0 0,1 1 0,-1 0 1,1 0-1,0 0 0,0 1 0,0 0 1,0 0-1,0 0 0,0 1 0,0 0 1,1 0-1,-1 1 0,1-1 1,-7 7-1,7-4-285,0 0 1,1 0-1,-1 1 1,1-1-1,1 1 1,-1 0-1,1 0 1,0 0-1,1 1 1,-1-1-1,1 1 1,1-1-1,0 1 1,0-1-1,0 1 1,1 0-1,1 13 1,0-15-20,-1-1 0,1 0 1,0 0-1,1 0 0,-1 0 0,1 0 0,0 0 1,1-1-1,-1 1 0,1-1 0,-1 1 1,1-1-1,1 0 0,-1 0 0,1 0 1,-1-1-1,1 1 0,0-1 0,0 0 1,1 0-1,-1 0 0,0 0 0,1-1 1,0 0-1,0 0 0,0 0 0,5 1 1,-4-1-18,0-1 0,1 1 1,-1-1-1,1 0 0,-1-1 1,1 1-1,0-1 0,-1-1 1,1 1-1,0-1 0,-1 0 1,1-1-1,-1 1 0,0-1 1,1 0-1,-1-1 0,0 0 1,0 0-1,-1 0 0,1-1 1,-1 0-1,1 0 0,6-6 1,-6 4 7,-4 4-1,0 1-1,0-1 1,0 1-1,-1-1 1,1 0 0,-1 0-1,1 0 1,-1 1-1,1-2 1,-1 1 0,2-4-1,7 27-43,-5-12 55,1 3 38,0-1 0,0 0 0,1 0 0,11 13 0,-15-21-148,-1 0 1,1 0-1,0-1 0,1 1 1,-1-1-1,0 0 0,1 0 1,-1 0-1,1 0 0,0-1 1,0 1-1,-1-1 1,1 0-1,0 0 0,0 0 1,0-1-1,8 1 0,-6-1 17,0 0 0,0 0 0,0-1 0,0 0 0,0 0 0,0 0 0,0-1 0,-1 0 0,1 0 0,0 0 0,-1-1 0,0 1 0,8-6 0,-13 7 73,1 0 0,0 1 0,0-1 0,0 0 0,0 1 0,-1-1 0,1 1 0,0-1 0,0 1 0,0-1 0,0 1 0,0 0 0,0 0 0,0-1 0,0 1 0,1 0 0,-1 0 0,0 0 0,0 0 0,0 0 1,0 0-1,0 0 0,0 1 0,0-1 0,0 0 0,0 0 0,0 1 0,0-1 0,0 1 0,0-1 0,0 1 0,0-1 0,-1 1 0,1 0 0,0-1 0,0 1 0,0 0 0,-1 0 0,1 0 0,0-1 0,-1 1 0,1 1 0,2 5 37,-1-1 0,1 1 0,-1-1 0,-1 1 0,2 10 1,0 0 101,1 2-186,-1-5-579,0 0 0,10 27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30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339 42 8180,'0'0'4244,"-20"-6"-2768,-66-20-361,80 23-949,1 2 0,-1-1-1,0 1 1,0 0 0,0 0 0,0 0 0,0 1-1,0 0 1,0 0 0,0 1 0,0 0 0,-9 2 0,14-2-159,0 0 0,0 0 0,0 1 0,0-1 0,0 0 0,0 1 0,0-1 0,0 1 0,0-1 0,0 1 0,1 0 1,-1-1-1,1 1 0,0 0 0,-1-1 0,1 1 0,0 0 0,0 0 0,0-1 0,0 3 0,-1 1 5,-3 67 42,5 88 1,2-49 22,-3-108-78,-1 0 0,1 0-1,-1 0 1,1 0-1,-1 0 1,0 0 0,0 0-1,0 0 1,-1 0 0,1-1-1,-1 1 1,0 0-1,1-1 1,-1 1 0,0-1-1,0 0 1,-1 0 0,1 0-1,0 0 1,-1 0-1,1 0 1,-1 0 0,0-1-1,1 1 1,-5 0 0,-1 2-304,0-1 0,-1-1 1,1 1-1,-1-1 0,0-1 1,0 0-1,-15 1 0,23-2-91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31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0 12182,'0'0'1312,"-38"90"-672,21-37-159,3 0-1,7-3-336,7-9-80,0-6-16,3-13-48,7-22-1681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31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9764,'0'0'673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22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 11141,'0'0'1585,"-17"168"-1425,-16-67-112,-5 3 16,9-12-64,24-68-1329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32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90 8692,'0'0'5813,"-12"18"-5567,-34 61-193,43-73-49,0 0 0,0 0 0,1 0 0,0 0-1,0 0 1,1 1 0,0-1 0,0 1 0,0-1 0,1 1 0,0 0 0,1 10-1,0 7 30,-1-22-35,0 0 1,0 0 0,0 0-1,0 0 1,1 0 0,-1 0-1,0 0 1,1 0 0,0 0-1,-1 0 1,1-1 0,0 1-1,0 0 1,0 0 0,0-1-1,0 1 1,0 0 0,1-1-1,-1 1 1,0-1 0,1 0-1,-1 1 1,1-1 0,2 1-1,0 0-6,0-1 0,0 1-1,0-1 1,1 0 0,-1 0-1,0-1 1,1 1-1,-1-1 1,0 0 0,6-1-1,-9 1-2,1 0-1,0 0 0,-1-1 0,1 1 0,0-1 0,-1 1 0,1-1 0,-1 0 0,1 1 1,-1-1-1,1 0 0,-1 0 0,0 0 0,1 0 0,-1 0 0,0-1 0,0 1 0,2-2 1,-1-1-15,1 0 1,0-1-1,-1 1 1,0-1-1,0 1 1,2-7-1,-1-3-19,0 0 0,-1 0 0,2-24 0,-3 15 26,0 8 185,0 0-1,-1 0 1,-1-1 0,0 1 0,-1 0 0,-1 0 0,-6-19-1,7 28 104,0 1-1,1-1 0,-1 0 1,1 0-1,0 0 0,0-11 1,1 16-268,1 1 1,-1-1-1,0 1 1,1-1 0,-1 1-1,0 0 1,1-1-1,-1 1 1,0 0-1,1-1 1,-1 1 0,1 0-1,-1-1 1,1 1-1,-1 0 1,1 0 0,-1-1-1,1 1 1,-1 0-1,1 0 1,-1 0 0,1 0-1,-1 0 1,1 0-1,-1 0 1,1 0-1,-1 0 1,2 0 0,22 0 20,-18 0 0,-3 0-10,1 1-1,-1 0 1,0-1-1,-1 1 0,1 0 1,0 0-1,0 1 1,0-1-1,-1 1 1,1-1-1,0 1 0,-1 0 1,0 0-1,1 0 1,-1 0-1,0 1 1,0-1-1,0 0 0,-1 1 1,1-1-1,0 1 1,-1 0-1,0 0 1,1 0-1,-1-1 0,0 1 1,0 3-1,5 13 45,-1 1 0,-1-1 1,1 21-1,-3-27-6,2 31-1,5 33 97,-8-70-218,1 0-1,0 0 1,0 0 0,0-1-1,1 1 1,0 0 0,0-1-1,5 6 1,-7-10-67,1-1 0,-1 1 0,1-1 0,-1 1-1,1-1 1,-1 0 0,1 1 0,0-1 0,0 0 0,0 0 0,0 0 0,0-1 0,0 1-1,0 0 1,0-1 0,0 1 0,0-1 0,0 0 0,0 0 0,0 0 0,0 0 0,0 0-1,0 0 1,0 0 0,0-1 0,0 1 0,1-1 0,-1 1 0,-1-1 0,4-1-1,2-2-71,0 1 1,0-1-1,0 0 0,-1-1 0,0 1 0,10-11 0,4-5 251,34-32-142,-51 49 324,1 0 0,0 0 0,0 1 0,-1-1 1,2 1-1,-1 0 0,0 1 0,0-1 0,1 0 0,-1 1 0,1 0 0,8-1 0,-12 2-193,-1 0 0,1 0 0,0 1 0,0-1 0,-1 0 0,1 0 0,0 0 0,-1 1 0,1-1 0,0 0 0,-1 1 0,1-1 0,0 1 0,-1-1 0,1 1 0,-1-1 0,1 1 0,-1-1 0,1 1 0,-1-1 0,1 1 0,-1 0 0,0-1 0,1 1 0,-1 0 0,0-1-1,1 1 1,-1 1 0,4 23 110,-3-21-69,3 140-370,-4-117-1626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37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1 1985,'0'0'2598,"-16"0"-1765,-9 0-555,-97 0 4870,141 0-2062,117 5-3053,42 8 118,268 26 378,581 84 266,-607-53-328,-242-38-205,199 10-1,153 26 145,-482-57-577,68 25 0,-114-36-4,-1 0 0,0 1-1,0-1 1,0 0 0,0 1 0,0-1-1,0 1 1,0-1 0,0 1-1,0 0 1,0-1 0,0 1 0,-1 0-1,1 0 1,0 0 0,0-1-1,-1 1 1,1 0 0,0 2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25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79 9028,'0'0'4391,"8"-11"-4516,-1 2 128,-5 5 7,0 0 0,1 0-1,0 0 1,0 1 0,0-1 0,0 1 0,1-1-1,-1 1 1,1 0 0,0 0 0,0 1-1,0-1 1,0 1 0,0 0 0,1 0-1,-1 0 1,5 0 0,6 0 132,-1 0 0,25 1 1,-27 1-61,-10 1-69,-1-1-1,0 0 0,1 0 1,-1 1-1,0-1 0,0 1 1,1 0-1,-1-1 0,0 1 1,0 0-1,0-1 0,0 1 1,0 0-1,0 0 0,0 0 1,0 0-1,0 0 0,0 0 1,0 0-1,-1 0 0,1 1 1,0-1-1,-1 0 0,1 0 1,-1 1-1,1-1 0,-1 0 1,0 1-1,1-1 0,-1 0 1,0 1-1,0 2 1,1 8 104,-1 1 0,-1 22 0,0-21-49,0-4-43,0 0 0,-1 0 0,0 0 0,-1 0 0,0-1 0,-1 1 0,0-1 0,0 0 0,-10 16 0,-6 4 29,-35 39-1,36-45-20,18-21-39,-1 0 1,0 1-1,0-1 0,1 1 1,0-1-1,-1 1 1,1 0-1,0-1 0,0 1 1,0 0-1,1 0 1,-1 0-1,1 0 0,0 0 1,0 0-1,-1 0 0,2 0 1,-1 0-1,0-1 1,2 6-1,1 2-2,1 0-1,0 0 1,0-1-1,10 14 1,-9-14 6,0 0 0,0 0 0,5 15 0,-8-15 11,-1 1 0,1-1 0,-2 1 0,1-1-1,-1 1 1,-1 0 0,0-1 0,0 1 0,-1 0 0,0-1 0,0 0 0,-1 1 0,-1-1 0,1 0 0,-1-1 0,-1 1 0,-5 8-1,-4 4 26,-1-1 0,-1 0 0,0-1-1,-1-1 1,-27 22 0,40-36-35,-10 4-193,14-27-5142,5 2 1476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25.7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2 5394,'0'0'2311,"19"0"-1698,-7 0-522,-7 0-16,0-1 0,1 1 0,-1 0 0,0 0 0,1 1 0,-1-1 0,0 1-1,0 0 1,1 1 0,-1-1 0,0 1 0,0 0 0,-1 0 0,1 1 0,0 0 0,-1 0 0,1 0 0,-1 0 0,0 0-1,0 1 1,0 0 0,-1 0 0,1 0 0,3 6 0,10 22 418,-1 0 1,-2 0-1,-2 1 0,-1 1 0,-1 0 1,9 69-1,-9-7 236,-2 128 1,-9-188-680,-2 0 0,-1 1 0,-2-2 0,-1 1 0,-2-1 1,-2 0-1,-1-1 0,-1 0 0,-32 56 0,41-83-64,-97 162 253,91-155-302,1-1 1,-1-1-1,-1 0 1,0 0-1,-1-1 1,0-1-1,-1 0 1,0 0-1,-23 12 1,18-19-4263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23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262 0 7828,'0'0'2686,"-17"10"-1549,2-3-914,6-3-132,1 0 1,-1 0-1,1 1 1,0 0-1,0 1 1,0 0-1,1 0 0,0 1 1,0-1-1,1 2 1,-10 13-1,0 8 136,1 0-1,1 0 1,2 2-1,1 0 1,1 0-1,-10 64 0,-7 198 817,24 57-363,5-322-655,1 1-1,2-1 0,1 0 0,1-1 0,12 31 0,-14-46-49,0 1 0,0-2 0,1 1 0,1 0 0,0-1 0,1-1-1,0 1 1,0-1 0,1 0 0,1-1 0,-1 0 0,20 13 0,-28-22-99,0 1 0,-1-1 0,1 1 0,0-1 0,0 1 0,0-1 0,0 0 0,0 1 0,0-1-1,0 0 1,0 0 0,0 0 0,0 1 0,0-1 0,2-1 0,7-2-4096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24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50 165 8980,'0'0'990,"-1"-17"-961,0-2-31,4-34-1,-3 50 4,1 0 1,0 0 0,0 0-1,0 0 1,1 0-1,-1 0 1,1 0-1,-1 1 1,1-1 0,0 1-1,0-1 1,0 1-1,0 0 1,1 0-1,-1 0 1,1 0 0,-1 0-1,1 0 1,-1 1-1,1-1 1,4-1-1,3-1-11,0 1-1,0 0 1,0 1-1,14-2 0,-11 2 11,-1 0-1,0 1 1,1 1 0,23 1-1,-33 0 13,0-1 0,0 1-1,0 0 1,0 0-1,0 0 1,0 0 0,-1 0-1,1 0 1,0 1-1,0-1 1,-1 1 0,1 0-1,-1 0 1,0 0-1,0 0 1,1 0 0,-1 1-1,0-1 1,-1 1-1,1-1 1,0 1 0,-1 0-1,0 0 1,2 4-1,1 5 28,-2 1 0,1-1 0,-2 1-1,0 0 1,0-1 0,-1 1 0,-1 0-1,0-1 1,-1 1 0,0-1 0,-1 1-1,0-1 1,-1 0 0,0 0 0,-1 0-1,-8 14 1,-6 7-1,-2 0 0,-1-1 0,-1-1 0,-29 29 0,20-27 97,-59 47 0,76-68 38,15-12-183,0 0 1,-1 0 0,1 0 0,0 1 0,0-1-1,-1 0 1,1 0 0,0 0 0,0 1-1,-1-1 1,1 0 0,0 0 0,0 0-1,0 1 1,-1-1 0,1 0 0,0 1 0,0-1-1,0 0 1,0 0 0,0 1 0,0-1-1,0 0 1,-1 1 0,1-1 0,0 0 0,0 1-1,0-1 1,0 0 0,0 1 0,0-1-1,0 0 1,1 0 0,-1 1 0,0-1 0,0 1-1,13 3-76,28-3 293,-31-1-130,255 0 1649,-259 0-1717,0 1-1,0 0 1,1 0 0,-1 1 0,0-1 0,0 2 0,0-1 0,-1 0-1,11 7 1,9 7-2347,-20-13 1352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24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1 5635,'0'0'8035,"8"123"-7651,-41-42-63,-5 3-225,5-6-48,10-13-48,12-24-3074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26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19 928,'0'0'12998,"42"5"-13206,32-13 304,6-1-64,0 4 32,-7 3-48,-8 2 128,-8 0-48,-9 0-96,-10 0-880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26.6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0 8196,'0'0'2721,"111"78"-2273,-101-34-64,-8 3-47,-2 3 95,-2 3-160,-25 2-80,-7 0-112,-8-5 0,-2-9-80,27-36-3346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46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0 9636,'0'0'2866,"-33"134"-2546,20-72-32,-1-7-112,1 0-80,0-5-16,1-5-64,5-6 32,5-8-48,2-7-48,0-5-640,0-14-1457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23.6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0 11493,'0'0'2914,"-19"155"-2274,-4-47-528,4 1-32,4-8 0,9-10-80,6-14 0,0-13-832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46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0 139 8164,'0'0'1841,"4"-15"-1551,-2 9-274,-1 0-8,1 0 0,-1-1 1,1 1-1,1 0 0,-1 0 0,1 0 0,0 0 0,0 1 1,1-1-1,-1 1 0,1 0 0,1 0 0,-1 0 0,1 1 1,-1-1-1,1 1 0,1 0 0,6-4 0,-8 6-5,0 0-1,0 1 1,-1-1 0,1 1-1,0 0 1,0 0 0,0 0-1,0 0 1,0 1 0,0 0-1,1-1 1,-1 2 0,0-1-1,0 0 1,0 1 0,0 0-1,0 0 1,0 0 0,0 0-1,0 1 1,-1-1 0,1 1-1,0 0 1,-1 0 0,1 0-1,-1 1 1,0-1 0,0 1-1,0 0 1,0 0 0,0 0-1,-1 0 1,1 0 0,-1 1 0,0-1-1,3 8 1,8 11-184,28 50 831,-17-23-4241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46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1 6435,'0'0'608,"23"112"-464,-23-49 192,-2 15 545,-15 6-321,-2 0-64,0-7-208,6-10-191,3-15-33,6-13-48,4-14-16,0-15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47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7459,'0'0'2305,"103"-59"-2128,-73 73-1,3 24-176,-8 13-401,-21-23-3264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54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3 228 9716,'-1'19'577,"-1"8"-467,4 49 0,-1-64-92,1 0 1,0 0-1,0 0 0,1-1 0,1 1 0,0-1 0,1 0 1,9 17-1,-10-22-18,0 0-1,0 0 1,1-1 0,0 0-1,0 1 1,1-2 0,-1 1-1,1-1 1,0 1 0,0-2-1,1 1 1,7 3 0,-9-5-6,0-1 0,0 1 1,0-1-1,0 0 0,1 0 1,-1 0-1,0-1 0,1 0 0,-1 0 1,0 0-1,1-1 0,-1 0 1,0 0-1,0 0 0,0-1 1,0 1-1,8-5 0,-4 1 28,0-1 0,-1 1 0,0-2-1,0 1 1,0-2 0,-1 1 0,0 0 0,11-17-1,-5 4 53,0 0-1,18-42 0,-23 42 28,-1-1-1,-2 1 0,1-1 0,-2 0 0,-1-1 1,-1 1-1,-1 0 0,-1-31 0,-1 46 5,1 0 0,-1 0 0,0 0 1,0 0-1,0 0 0,-1 1 0,0-1 0,-1 0 0,1 1 0,-1 0 0,0 0 0,0-1 0,0 1 0,-1 1 1,0-1-1,0 1 0,0-1 0,0 1 0,-1 0 0,0 1 0,1-1 0,-2 1 0,1 0 0,0 0 1,0 1-1,-1-1 0,1 1 0,-1 0 0,0 1 0,0-1 0,0 1 0,-11 0 0,14 0-123,0 1 0,0 0 0,0 0 0,0 0 0,0 0 0,0 1 0,0-1 0,0 1 0,0 0 0,0 0 0,0 0 0,0 0 0,0 1 0,-4 2 0,5-2-361,-1 0-1,1 0 1,0 0-1,0 0 1,0 1-1,1-1 1,-1 1-1,0-1 1,1 1-1,-2 2 1,-8 24-6371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55.3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6515,'0'0'5541,"2"16"-5117,-2-11-394,2 20 145,-1 0 0,-5 44 0,2-55-58,1 1 0,0 0-1,1 0 1,1 0-1,0 0 1,7 28 0,-6-36-105,0-1 1,1 0-1,0 1 1,0-1 0,0 0-1,1-1 1,0 1-1,0 0 1,0-1 0,1 0-1,0 0 1,0-1-1,0 1 1,0-1 0,1 0-1,0 0 1,7 3-1,-2-2-149,1 0-1,0-1 0,-1 0 1,1-1-1,0 0 0,1-1 1,-1 0-1,0-1 0,1-1 0,-1 0 1,0 0-1,21-4 0,-32 4-1,0-1-1,-1 1 1,1 0 0,0-1-1,0 1 1,-1 0-1,1-1 1,0 1-1,0-1 1,-1 1 0,1-1-1,-1 0 1,1 1-1,0-1 1,-1 0-1,1 1 1,-1-1 0,1 0-1,-1 0 1,0 1-1,1-1 1,-1-1-1,5-18-5483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55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1 10565,'0'0'3297,"-35"118"-2977,16-26 289,2 11-321,0 3-144,0-1-80,-3-5-64,11-74-1297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56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0 7860,'0'0'4527,"-17"8"-3799,-56 29-205,71-36-492,-1 1 0,1 0 0,-1 0-1,1-1 1,0 1 0,0 1 0,0-1-1,0 0 1,0 0 0,1 1 0,-1-1-1,1 1 1,-1 0 0,1-1 0,0 1-1,0 0 1,0 0 0,0 0 0,0 4-1,1 0-26,0 0 0,0-1-1,0 1 1,1 0-1,3 11 1,-4-15 2,5 12 4,1 0 1,0 0-1,1-1 0,1 0 0,0 0 0,0-1 1,2 0-1,-1 0 0,14 12 0,35 51 44,-52-67-43,-1 0-1,0 0 1,-1 0-1,0 1 1,0 0-1,-1 0 1,2 10-1,-4-12 12,0-1-1,0 1 1,0-1 0,-1 1-1,-1 0 1,-1 12-1,2-17-13,-1 0 0,0 0 0,0 0 0,0 0 0,0 0 0,-1 0 0,1-1 0,-1 1 0,0 0-1,1-1 1,-1 1 0,0-1 0,-1 0 0,1 1 0,0-1 0,-1 0 0,1-1 0,-3 3 0,-7 1 14,1-1 1,-1 0-1,1 0 1,-1-2-1,0 1 1,0-1-1,-1-1 0,1 0 1,0-1-1,0 0 1,-20-3-1,30 2-7,0 1 0,0 0 0,0-1 0,1 1-1,-1-1 1,0 1 0,1-1 0,-1 0 0,0 0 0,1 0-1,-1 1 1,1-2 0,-1 1 0,1 0 0,0 0 0,-1 0-1,1-1 1,0 1 0,0 0 0,0-1 0,-2-2 0,2 0-9,-1 0 1,1 0 0,0 0-1,0-1 1,0 1 0,0 0-1,1 0 1,0-1 0,0-4 0,0-2-9,2-1 1,-1 1 0,1 0-1,1 0 1,0-1 0,7-15-1,19-26 1,3 1-1,51-65 0,-23 34 23,-39 55-18,-14 18-1,1 0-1,-1 0 0,-1 0 0,0-1 1,5-12-1,-11 23 7,0-1 0,1 1 0,-1-1-1,0 0 1,1 1 0,-1-1 0,0 1 0,0-1-1,0 0 1,0 1 0,1-1 0,-1 1 0,0-1-1,0 0 1,0 1 0,0-1 0,-1 1 0,1-1-1,0 0 1,0 1 0,0-1 0,0 1 0,-1-1-1,1 0 1,0 1 0,0-1 0,-1 1 0,1-1-1,-1 1 1,1-1 0,0 1 0,-1-1 0,1 1 0,-1 0-1,1-1 1,-1 1 0,1-1 0,-2 1 0,-23-2-757,14 3-1408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57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4 9989,'19'-1'264,"291"-2"-176,-308 4-91,0-1-1,1 0 1,-1 1 0,0 0 0,0-1 0,0 1-1,0 0 1,0 0 0,0 0 0,-1 0 0,1 1-1,0-1 1,0 0 0,-1 1 0,1-1 0,-1 1-1,1 0 1,-1-1 0,0 1 0,0 0-1,0 0 1,1 0 0,-2 0 0,1 0 0,0 0-1,0 0 1,-1 0 0,1 0 0,-1 3 0,4 11 31,-2-1-1,0 1 1,0 16 0,-1-17 21,0 10-14,36 371 106,-22-256-15,-6 0 0,-17 266 1,0 29 343,0 16 84,2-357-511,-30 297 72,-8-56-58,17-116 454,24-183-198,2 46 1,1-46-61,-5 45 1,4-75-95,0-1 0,0 0 0,-1 0 1,0 0-1,0 0 0,0 0 0,-1 0 1,0-1-1,0 1 0,0-1 0,0 1 1,-1-1-1,0 0 0,1-1 0,-2 1 0,1-1 1,0 1-1,-1-1 0,-7 3 0,-8 4 322,0 0 0,-1-2 0,-29 8 0,33-11-467,-40 8 172,54-13-233,-1 0 1,1 1-1,0-1 1,-1 0-1,1-1 1,0 1-1,-1-1 1,1 1 0,0-1-1,0 0 1,0 0-1,0 0 1,-1-1-1,2 1 1,-7-4-1,-5-8-781,10 9 291,0 0 1,1 1-1,-1-1 1,-1 1-1,1 0 1,0 0-1,-1 1 1,1-1-1,-1 1 1,0 0-1,0 0 1,0 1-1,0-1 1,-10 0-1,-11 1-3168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51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14551,'0'0'192,"115"0"-192,-62 0 48,5 0-32,-9 0-16,-7 0-32,-11 0-1137,-10 0-1024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51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237 0 10421,'0'0'640,"0"23"-613,0-14-35,-1 40 33,10 76 0,30 567 359,-38-643-349,-19 1268 277,0-1087-259,-9-1 0,-11-1 0,-82 272-1,103-439-57,2 1 1,3 1-1,3 0 0,-2 83 0,12-143 3,-1-1-1,0 1 1,0 0-1,1 0 1,0 0-1,-1-1 1,1 1-1,0 0 1,1-1-1,-1 1 1,0-1-1,1 1 1,-1-1-1,1 1 1,0-1-1,0 0 1,2 2-1,1 1-6,0-2 1,0 1-1,1 0 1,-1-1-1,1 0 1,0-1-1,8 4 1,5 0-10,0-2 0,0 0 0,1-1 0,21 1 0,-2-1 22,0-3 0,0-1-1,0-1 1,0-3 0,-1-1-1,0-2 1,61-20 0,-85 20-2950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24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 10949,'0'0'3362,"103"-75"-3362,-36 75-96,0 14-1697,-46-6-1793,-6 1 32</inkml:trace>
  <inkml:trace contextRef="#ctx0" brushRef="#br0" timeOffset="1">480 235 3762,'3'16'1982,"4"26"-243,4 83 1,-13-95-1394,2-20-272,-1 1 0,1-1-1,1 1 1,1 12 0,-2-22-75,1-1 0,-1 0-1,0 1 1,0-1 0,1 0 0,-1 1 0,0-1 0,0 0-1,1 1 1,-1-1 0,0 0 0,1 1 0,-1-1-1,1 0 1,-1 0 0,0 0 0,1 1 0,-1-1 0,1 0-1,-1 0 1,0 0 0,1 0 0,-1 0 0,1 0 0,-1 0-1,1 0 1,-1 0 0,0 0 0,1 0 0,-1 0 0,1 0-1,-1 0 1,1 0 0,-1-1 0,0 1 0,1 0 0,-1 0-1,1 0 1,-1-1 0,0 1 0,1 0 0,-1-1-1,19-11-86,-3-11 93,-1 0-1,-1 0 1,-1-2-1,-1 1 1,-1-2 0,9-29-1,-12 28 89,-5 16 75,0 1 1,1-1 0,0 1-1,9-16 1,-11 23-174,0 0-1,0 1 1,0-1 0,1 1 0,-1-1 0,1 1 0,0 0 0,-1 0-1,1 0 1,0 0 0,0 0 0,0 1 0,0 0 0,1-1 0,-1 1-1,0 0 1,1 0 0,6 0 0,-5 0-438,14-1-564,-7 6-3530,-4 7-145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53.7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11941,'0'0'1537,"126"56"-1537,-68-50 112,7-5-112,-42-1-1264,-4 0-4403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54.1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1 277 11317,'0'0'1401,"12"-18"-1324,85-126-61,-83 124-53,27-31-1,-37 47 19,-1 0 0,2 0 0,-1 0-1,0 1 1,1-1 0,-1 1 0,1 0-1,0 1 1,0-1 0,0 1 0,1 0-1,-1 0 1,8-2 0,-12 4 10,-1 1-1,1-1 1,-1 0-1,1 0 1,-1 1-1,1-1 1,-1 0 0,1 1-1,-1-1 1,1 1-1,-1-1 1,0 0-1,1 1 1,-1-1 0,0 1-1,1-1 1,-1 1-1,0-1 1,0 1-1,1-1 1,-1 1 0,0-1-1,0 1 1,0 0-1,0-1 1,0 1-1,0-1 1,0 1-1,0-1 1,0 1 0,0 0-1,0-1 1,0 1-1,0-1 1,0 1-1,0-1 1,-1 1 0,1-1-1,0 2 1,-1 5-6,-5 236 914,3-120-1377,1 1-3278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54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31 4930,'0'0'10277,"-16"-3"-10034,-45-8-326,61 11 81,0 0 1,0-1-1,0 1 1,0 0-1,1 0 1,-1 0-1,0 0 1,0-1-1,0 1 0,0 0 1,0 0-1,1 0 1,-1 0-1,0-1 1,0 1-1,0 0 1,0 0-1,0 0 0,0-1 1,0 1-1,0 0 1,0 0-1,0-1 1,0 1-1,0 0 1,0 0-1,0 0 0,0-1 1,0 1-1,0 0 1,0 0-1,0 0 1,0-1-1,0 1 1,0 0-1,0 0 0,0 0 1,-1-1-1,1 1 1,0 0-1,0 0 1,0 0-1,0-1 1,0 1-1,-1 0 0,1 0 1,0 0-1,0 0 1,-1 0-1,23-5-5,-17 4 1,1 0 0,-1 1 0,0-1 0,1 1 0,-1 1 0,1-1 0,-1 1 1,0 0-1,0 0 0,0 0 0,1 1 0,-1 0 0,0 0 0,-1 0 0,1 0 0,0 1 1,-1 0-1,1 0 0,-1 0 0,0 1 0,0-1 0,0 1 0,-1 0 0,1 0 0,-1 0 1,0 1-1,0-1 0,3 8 0,4 6 11,-2-1 0,0 2 0,-2-1 0,0 1-1,0 0 1,-2 0 0,4 39 0,-5 8 26,-5 69-1,0-34-18,2-100-13,0 1 1,0 0-1,0 0 1,0 0-1,1 0 1,-1 0-1,1 0 1,-1-1-1,1 1 1,-1 0-1,1 0 0,0-1 1,0 1-1,0 0 1,0-1-1,0 1 1,1-1-1,-1 0 1,0 1-1,1-1 1,2 2-1,-1-1-9,0 0 1,1-1-1,-1 1 0,0-1 1,1 0-1,-1 0 0,1-1 1,0 1-1,-1-1 1,7 1-1,1-2-121,-1 1 1,0-2-1,0 1 0,0-1 1,1-1-1,17-7 0,-24 8-269,0 0 0,1-1 0,-2 1 0,1-1 0,0 0-1,4-5 1,19-19-4714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59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5 10741,'0'0'3498,"10"-1"-3696,-9 1 196,13-2 1,0 1 1,0 1 0,16 1-1,-24 0 12,-1-1-1,1 1 0,0 1 1,-1-1-1,0 1 0,1 0 1,-1 0-1,0 1 0,0 0 1,0 0-1,-1 0 0,9 7 1,-7-4 7,-1 0 0,1 0 0,-1 1 0,-1 0 1,1 0-1,-1 0 0,0 0 0,-1 1 0,0 0 0,0-1 1,-1 1-1,3 14 0,-2-5-11,-2 1-1,0 0 1,0 0 0,-5 33-1,2-38 0,-1 0-1,-1 0 0,0 0 1,-9 20-1,8-23-12,0 1 1,1-1-1,1 1 0,0 0 1,0 1-1,1-1 0,-1 17 1,4-24-1,0 0-1,0 0 1,1-1 0,0 1 0,-1 0 0,1-1 0,0 1 0,1-1 0,-1 0 0,1 0 0,-1 0 0,1 0 0,0 0 0,0 0-1,0-1 1,7 5 0,18 18 8,-24-20 7,-1 0 0,0 0 0,0 0 0,0 0 0,0 1 0,-1 0 0,0-1 0,0 1 0,0 0 0,-1 0 1,0 0-1,0 0 0,0 0 0,-1 0 0,0 0 0,0 0 0,-1 0 0,0 1 0,0-1 0,0 0 1,-1-1-1,1 1 0,-1 0 0,-1 0 0,1-1 0,-1 1 0,0-1 0,-7 9 0,-7 4 341,0-2 0,-1 0-1,-1-1 1,-35 22-1,43-31-256,-1 1 0,0-1-1,0-1 1,-1 0 0,0-1-1,0 0 1,0-1 0,0-1 0,-26 2-1,35-4-202,4 1 53,-1-1 0,1 0 0,0 0 0,-1 0 0,1 0 1,0 0-1,-1 0 0,1 0 0,0 0 0,-1 0 0,1 0 1,0 0-1,-1 0 0,1 0 0,0 0 0,-1 0 0,1 0 1,0-1-1,-1 1 0,1 0 0,0 0 0,0 0 0,-1 0 1,1-1-1,0 1 0,0 0 0,-1 0 0,1 0 0,0-1 1,0 1-1,-1 0 0,1-1 0,0 1 0,0 0 0,0 0 1,0-1-1,-1 1 0,1 0 0,0-1 0,0 1 0,0 0 1,0-1-1,0 1 0,0 0 0,0-1 0,0 1 1,0 0-1,0-1 0,0-15-5350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00.0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 6115,'0'0'9137,"0"-1"-9206,0 0 68,0 1 0,0 0 0,0-1 0,0 1 0,0 0 0,1-1 0,-1 1 0,0 0 0,0 0 0,0-1 0,0 1 0,1 0 0,-1 0 1,0-1-1,0 1 0,0 0 0,1 0 0,-1-1 0,0 1 0,0 0 0,1 0 0,-1 0 0,0 0 0,0 0 0,1-1 0,-1 1 0,0 0 0,1 0 0,-1 0 0,0 0 0,1 0 0,-1 0 0,0 0 0,1 0 0,-1 0 0,0 0 1,0 0-1,1 0 0,27-6 20,-1 1 1,1 1 0,29 0 0,99 3 47,-92 1-27,-17 2 280,69 12-1,-34-2-1841,1-7-6385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00.4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9652,'0'0'710,"21"11"-563,0-1-48,-7-4 2,-1 0 0,0 1-1,-1 1 1,0 0-1,0 0 1,-1 1 0,20 20-1,-21-18-25,0 0 0,-1 1 0,0 0 0,-1 1 0,-1 0 0,0 1 0,0-1 1,-1 1-1,4 16 0,-8-21-41,0 0 0,0 0-1,-1 0 1,0 0 0,-1 0 0,0 1 0,0-1 0,-1 0 0,0 0 0,-1 1 0,0-1 0,0 0 0,-1-1 0,0 1 0,-9 15 0,1-4-8,-1-1 0,0 0 1,-2-1-1,0 0 0,-1-1 0,0-1 0,-2-1 0,0 0 0,-25 16 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03.2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1 5683,'0'0'9105,"-11"19"-8867,10-17-236,-14 23 23,1 1-1,1 1 1,1 0-1,-13 49 1,11-9 102,3 1 0,-3 79 0,9 139 179,5-268-297,-1 24 51,3 1-1,1-1 1,16 72-1,-15-99-76,0-1-1,2 0 1,-1 0 0,2 0-1,14 23 1,-16-30-59,1 0 1,-1 0-1,2 0 0,-1-1 0,1 0 1,-1 0-1,2 0 0,-1-1 1,1 0-1,13 6 0,-19-10-146,0 0-1,-1 0 0,1-1 1,0 1-1,0-1 1,0 1-1,0-1 0,0 0 1,-1 1-1,1-1 1,0 0-1,0 0 0,0-1 1,0 1-1,2-1 1,21-10-6899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03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 9108,'0'0'2396,"19"-11"-2516,63-35 51,-79 44 68,1 1 1,-1-1 0,0 1 0,1 0-1,-1 0 1,1 0 0,-1 0 0,1 1 0,-1-1-1,1 1 1,-1 0 0,1 0 0,0 1-1,-1-1 1,1 1 0,-1-1 0,1 1 0,-1 0-1,0 0 1,1 1 0,-1-1 0,0 1-1,0-1 1,0 1 0,0 0 0,0 0 0,0 1-1,0-1 1,-1 1 0,1-1 0,2 4 0,-1 1 13,1 0 0,-1 0 1,0 0-1,0 0 1,-1 1-1,0 0 1,0-1-1,-1 1 1,0 0-1,1 15 1,-2-16-96,0 1 0,0-1-1,-1 1 1,0-1 0,-1 0 0,1 1 0,-1-1 0,-1 0-1,0 1 1,0-1 0,0 0 0,-1 0 0,1 0 0,-2-1-1,1 1 1,-1-1 0,0 0 0,0 0 0,-11 11-1,12-14 64,0 1-1,0-1 1,0 1-1,0 0 0,1 0 1,-1 0-1,1 0 0,0 0 1,-2 8-1,3-10 13,1 0-1,0 1 1,0-1-1,0 0 1,0 0-1,0 1 1,0-1 0,0 0-1,1 0 1,-1 0-1,1 0 1,0 1-1,0-1 1,-1 0-1,1 0 1,0 0 0,1 0-1,-1-1 1,0 1-1,1 0 1,1 2-1,4 3 6,-1 0-1,0 1 0,0 0 0,-1 0 0,7 13 1,-11-18 120,0 0 1,0 0 0,0 0 0,0 0-1,-1 0 1,1 0 0,-1 0 0,0 0-1,0 0 1,0 1 0,0-1 0,-1 0-1,1 0 1,-1 0 0,0 0 0,0 0-1,0 0 1,0 0 0,0 0 0,-1 0-1,-2 4 1,-5 5 84,-1-1 1,0-1-1,-1 1 0,0-2 0,0 1 1,-14 7-1,-25 22 18,36-21-198,14-8-3837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04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1 6051,'0'0'3665,"13"93"-2720,-47-40 159,-5 4-671,1 3-305,8-12-128,20-38-1057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04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 1569,'0'0'8905,"9"-5"-8075,34-14-8,-38 17-757,-1 1 0,1 0 0,-1 0 0,1 0 1,-1 1-1,1 0 0,-1-1 0,1 2 0,0-1 0,-1 0 0,9 3 0,-11-3-43,-1 1 0,1 0 1,-1 0-1,0 0 0,1 0 0,-1 0 0,0 0 0,0 0 0,0 0 0,0 0 0,0 1 0,0-1 0,0 0 0,0 1 1,0-1-1,0 1 0,-1-1 0,1 1 0,-1-1 0,1 1 0,-1 2 0,5 36 242,-5-35-232,1 15 18,-1 0 0,0 0 0,-2 0 0,0-1 0,-2 1 1,0 0-1,-1-1 0,-10 26 0,6-23-57,0 0 0,2 0 1,1 1-1,0 0 0,2 0 1,1 1-1,-1 36 0,3-56 4,1 1-1,0 0 0,1-1 0,-1 1 0,1 0 0,0-1 1,0 1-1,3 8 0,-2-11 2,-1 0 0,1 0-1,0 0 1,-1 0 0,1 0 0,0-1-1,0 1 1,0-1 0,0 1 0,1-1-1,-1 1 1,0-1 0,1 0 0,-1 0-1,0 0 1,1-1 0,3 2 0,5 0-30,1 0 0,-1 0 0,0-1 0,0 0 0,1-1 0,-1-1 0,0 1 0,1-2 0,-1 0 0,0 0 0,18-7 0,-16 5-588,0-2 1,-1 0-1,1 0 1,21-16-1,-12 0-3627,-11 1-707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28:13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1 9893,'0'0'4450,"-115"20"-3634,81 12-384,4 3 96,14 1 1,12 1-257,4-5-224,8 1-48,24-6-32,14-9 0,9-16-368,8-2-1281,-39-14-2433,-2-8-3394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24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34 5683,'0'0'7726,"-16"9"-7534,1-1-109,0 1 1,-20 16 0,32-21-79,0-1 0,1 1 1,-1 0-1,1 0 1,0 0-1,0 1 0,0-1 1,0 0-1,1 1 1,0-1-1,0 1 0,0 0 1,0-1-1,1 1 1,0 0-1,0-1 0,0 1 1,1 0-1,1 7 1,-1 9-8,-1-20-17,-1 1 0,1 0 0,0-1 0,1 1 0,-1 0 0,0-1 0,0 1 0,1 0 0,-1-1-1,1 1 1,-1-1 0,1 1 0,0 0 0,-1-1 0,1 0 0,0 1 0,0-1 0,0 1 0,0-1 0,0 0-1,1 0 1,-1 0 0,0 0 0,0 0 0,1 0 0,-1 0 0,1 0 0,-1 0 0,1 0 0,-1-1 0,1 1 0,-1-1-1,1 1 1,0-1 0,-1 0 0,4 1 0,-2-1-70,1-1 0,-1 1-1,1 0 1,-1-1 0,0 0-1,1 0 1,-1 0 0,0 0 0,0 0-1,0-1 1,0 0 0,0 1 0,0-1-1,0 0 1,0 0 0,-1-1 0,5-3-1,7-11-178,-1-1 1,-1 0-1,-1 0 0,0-1 0,-2-1 0,0 0 0,-1 0 0,-1-1 1,6-26-1,-16 70 4667,3 8-3575,0-26-861,0 0 0,1 0 0,-1 0 0,1-1 0,0 1 0,0 0 0,0-1 0,1 1 0,3 8 0,-3-12 22,0 1 0,0 0 0,0 0 0,0-1 0,0 1 1,0-1-1,0 0 0,1 1 0,-1-1 0,0 0 0,1 0 1,-1-1-1,1 1 0,-1 0 0,1-1 0,0 0 0,-1 1 0,1-1 1,-1 0-1,1-1 0,-1 1 0,1 0 0,0-1 0,-1 1 1,5-2-1,0 0-63,-1 0 1,1-1-1,-1 0 1,0 0-1,0 0 1,0-1-1,0 0 1,6-5-1,73-76-538,-83 90 740,-1 0-1,0 0 1,0 0-1,-1 0 1,1 0-1,-2 11 1,0 33 339,0-18-329,5 49 0,-4-79-175,0 1 0,0-1 0,0 1 0,0 0 0,1-1 1,-1 1-1,1-1 0,-1 0 0,1 1 0,0-1 0,-1 1 1,1-1-1,0 0 0,0 1 0,0-1 0,0 0 0,0 0 1,0 0-1,0 0 0,0 0 0,1 0 0,-1 0 0,0 0 0,1 0 1,1 0-1,6 0-3425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05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1 160,'0'0'9874,"16"9"-8687,-7-4-978,-1-1-76,0 1 1,-1-1-1,1 1 1,-1 1-1,0-1 1,0 1-1,0 1 1,-1-1 0,0 1-1,0 0 1,-1 0-1,0 1 1,8 15-1,-5 0 220,0 0 0,-1 1 0,-2 0 0,4 33-1,-2 101 478,-7-132-742,-2-1 1,-1 1 0,-2-1 0,0 0 0,-1-1 0,-2 1-1,0-1 1,-20 39 0,-9 4 34,-71 96-1,-13 19-225,101-144-1193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24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287 1 6515,'0'0'6723,"-124"81"-6563,76 10 144,5 20-112,6 10 209,12-1-113,16-3-144,9-12-112,8-11 16,32-13-32,15-16-16,8-22-785,-2-20-4881,-38-23 79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25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1 371 13046,'18'-22'-189,"117"-144"77,-102 122-432,72-85-873,-90 119 1299,-15 10 117,1 0-1,-1 0 1,1 1 0,-1-1 0,0 0-1,1 0 1,-1 0 0,0 0 0,1 0-1,-1 1 1,0-1 0,1 0 0,-1 0-1,0 0 1,0 1 0,1-1 0,-1 0-1,0 1 1,0-1 0,1 0-1,-1 0 1,0 1 0,0-1 0,0 0-1,1 1 1,-1-1 0,0 1 0,4 35 273,-3-23-5,3 81 782,-11 146-1,-3-130-2986,-1-5-3703,8-92 2546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25.5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1 12054,'0'0'864,"21"139"-640,-32-79-128,-7 0 0,1-5-96,6-12-2241,3-15-3826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25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1 544,'0'0'8233,"-4"20"-7755,0 3-191,3-10-70,-1 0 1,-1 0-1,0 0 0,-1 0 0,0-1 0,-1 1 1,-9 16-1,12-26-167,-10 20 908,-14 32 0,23-47-760,1 1 0,-1 0 0,1 1 0,1-1 1,-1 0-1,2 0 0,-1 13 0,2-18-181,0 0 0,0 0 0,1-1 1,-1 1-1,1 0 0,-1-1 0,1 1 1,0-1-1,0 1 0,1-1 0,-1 0 1,1 0-1,0 0 0,-1 0 0,1-1 0,1 1 1,-1-1-1,0 0 0,0 0 0,1 0 1,0 0-1,5 2 0,6 2 18,-1 0 0,1-1 0,0-1 0,24 4 0,-23-5-328,1-1 0,0 0 0,0-2 0,0 0 0,31-4 0,-45 3-131,0-1 0,-1 1 0,1 0 0,-1-1 0,1 0 0,-1 1 0,1-1 0,-1 0 0,0 0 0,0-1 0,0 1 0,0 0 0,0-1 0,-1 1 0,1-1 0,-1 1 0,1-1 0,-1 0 0,0 0 0,0 1 0,0-1 0,0-4 0,0-6-1915</inkml:trace>
  <inkml:trace contextRef="#ctx0" brushRef="#br0" timeOffset="1">344 265 8740,'0'0'4658,"-33"114"-4178,11-51 305,-1 4-385,5 2-288,7-4-32,7-6 0,4-11-80,0-15-976,0-14-2306,25-16-5362,-19-13 6579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26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1 160,'0'0'8596,"10"17"-6995,-1-1-1199,1-1-39,-2 0 0,0 1 0,0 0 0,-2 1 0,0-1 0,4 19-1,3 39 149,-4 0-1,-3 1 0,-3 0 0,-8 91 0,1-127-465,-2-1 0,-2 0 0,-1 0 0,-2 0 0,-1-2 0,-35 70 0,4-25-22,-97 136-1,133-207 222,-2 4-1273,-1-2 1,0 1-1,-14 12 1,22-23 653,0 0-1,0 0 1,0 0-1,0-1 1,0 1 0,0-1-1,-1 1 1,1-1 0,-1 0-1,1 0 1,-1 0-1,1 0 1,-1 0 0,0 0-1,1-1 1,-1 0-1,0 1 1,0-1 0,1 0-1,-1 0 1,0 0-1,1-1 1,-1 1 0,0-1-1,-3-1 1,-1-6-1501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29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9796,'0'0'1873,"117"17"-2273,-81-10 512,-5 0-48,-8-4-64,-6 1-1504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30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1 6803,'0'0'208,"-3"24"-120,1-5-68,-7 144 168,9-63 67,10 416 264,-2-280-392,-24 246 0,-64 235-144,46-440-1661,3 351 0,19-401 1670,-1 1 545,13-212-503,5 197 487,-1-172-139,1 1 1,2-1 0,13 42 0,-9-50-63,-7-22 38,-1 0 1,0 0 0,0 0-1,-1 0 1,0 1 0,0 13-1,16-25 256,-6-1-514,-1 0 0,1-1 0,-1 0 0,0-1 0,1 0 0,-1 0 1,-1-1-1,20-11 0,2-3-241,38-29 0,-60 41-16,13-13-2698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31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13 9364,'0'0'2730,"-17"6"-1733,7-2-883,4-3-74,0 1 0,0 0 0,0 0 0,1 1 0,-1-1 0,1 1 1,-1 0-1,1 1 0,0 0 0,0-1 0,1 2 0,-1-1 0,1 0 0,0 1 0,0 0 0,0 0 0,1 0 0,0 0 0,0 1 0,-4 9 0,-3 14 71,1 1 0,2 0-1,1 0 1,1 0-1,2 1 1,1 0-1,1-1 1,6 53 0,-4-78-108,1 1 0,-1-1 0,1 1 1,0-1-1,0 1 0,0-1 1,1 0-1,0 0 0,0 0 0,0-1 1,1 1-1,0-1 0,-1 1 1,2-1-1,-1-1 0,0 1 0,1 0 1,-1-1-1,1 0 0,0 0 1,0-1-1,1 1 0,-1-1 0,0 0 1,1 0-1,-1-1 0,1 0 1,-1 0-1,1 0 0,0 0 0,0-1 1,-1 0-1,1 0 0,0-1 1,-1 0-1,1 0 0,0 0 0,-1 0 1,1-1-1,-1 0 0,0 0 1,6-3-1,-2-2 9,0 0 0,-1-1 0,0 0 1,0 0-1,0 0 0,-1-1 0,-1-1 0,1 1 0,-2-1 0,1 0 1,4-11-1,0-2 38,-2-1-1,0 0 1,-1 0 0,4-27 0,-9 35-19,0-1 0,0 0 0,-2 0 1,0 0-1,-1 0 0,-4-26 0,3 36-18,0 0-1,0 0 0,0 0 1,-1 0-1,0 0 0,-1 1 1,1-1-1,-1 1 0,-1 0 0,1 0 1,-1 1-1,0-1 0,0 1 1,0 0-1,-1 0 0,0 1 1,-8-6-1,11 9-31,1-1 0,-1 1 0,0-1 0,1 1 0,-1 0 0,0 0-1,0 0 1,0 1 0,0-1 0,0 1 0,0-1 0,0 1 0,0 0 0,-4 1 0,6-1-213,-1 1 1,1-1-1,0 1 1,-1-1-1,1 1 1,0 0-1,-1-1 1,1 1-1,0 0 1,0 0-1,0 0 0,0 0 1,0 0-1,0 0 1,0 1-1,0-1 1,0 0-1,1 0 1,-1 1-1,0-1 1,1 0-1,-1 1 1,1-1-1,0 0 1,-1 1-1,1-1 1,0 1-1,0 1 0,-4 27-8385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31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50 160,'2'-5'9573,"14"-16"-8629,-12 18-879,1 0 1,-1 0 0,1 1-1,0-1 1,0 1 0,0 1-1,0-1 1,0 1-1,0-1 1,1 1 0,-1 1-1,0-1 1,10 1-1,-10 0-44,0 0-1,0 1 1,0-1-1,-1 1 1,1 0-1,0 0 1,0 0-1,-1 1 1,1-1-1,-1 1 1,0 0-1,1 1 0,-1-1 1,0 1-1,5 4 1,-5-3 14,0 1 0,0 0 1,-1 1-1,0-1 0,0 0 1,0 1-1,-1 0 0,1 0 1,-1 0-1,-1 0 0,3 11 1,-2 3 68,-1-1 0,-2 30 0,0-42-96,0-1 0,0 0 0,0 1 0,-1-1 0,0 0 0,-1 0 0,-3 7 0,3-7-1,1-1 0,-1 1 1,1 0-1,0 0 0,1-1 0,0 1 0,0 0 0,-1 8 0,2-3-11,0 0 0,1 0-1,0 0 1,0 0 0,2 0-1,-1 0 1,7 17 0,-6-21 57,0 0 1,-1 0 0,0 1-1,-1-1 1,1 1 0,-2 0-1,1-1 1,-1 1 0,0 0-1,0-1 1,-1 1 0,0-1-1,-1 1 1,1-1 0,-1 1-1,-1-1 1,1 0 0,-2 0-1,-6 13 1,1-6-115,0-2 1,-1 1-1,-1-1 1,0-1-1,0 0 0,-1 0 1,0-1-1,-21 12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24.9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6675,'0'0'1985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32.4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0 136 96,'0'0'13313,"2"-15"-13044,-1 5-265,-1 5-4,0 1 0,1-1 0,-1 1 0,1 0 0,0-1 0,0 1 0,0 0 1,0-1-1,1 1 0,0 0 0,0 0 0,0 0 0,0 0 0,1 1 0,-1-1 0,1 1 0,0-1 0,0 1 0,0 0 0,0 0 1,5-3-1,-2 3-6,0 0 0,0 0 0,1 0 1,-1 1-1,1 0 0,0 0 0,0 1 0,0 0 1,-1 0-1,1 0 0,0 1 0,0 0 1,0 1-1,13 2 0,-15-2 19,0 1 1,0 0-1,0 0 0,-1 0 0,1 1 1,-1-1-1,1 1 0,-1 0 1,0 1-1,0-1 0,0 1 0,-1-1 1,1 1-1,-1 0 0,0 1 0,0-1 1,-1 0-1,1 1 0,-1 0 0,2 5 1,2 8-5,0 0 1,-2 0-1,0 1 0,-2-1 1,0 1-1,0-1 1,-2 1-1,0 0 0,-2-1 1,0 1-1,-1 0 1,0-1-1,-2 0 1,0 0-1,-1 0 0,-15 30 1,1-16 32,-9 18 409,29-50-444,0 0-6,0 0-1,0 1 1,0-1 0,-1 0 0,1 0 0,0 1 0,0-1 0,0 0-1,0 1 1,0-1 0,0 0 0,0 0 0,0 1 0,0-1-1,0 0 1,0 1 0,0-1 0,0 0 0,0 0 0,0 1-1,0-1 1,0 0 0,0 1 0,0-1 0,0 0 0,0 0-1,1 1 1,-1-1 0,0 0 0,0 0 0,0 1 0,1-1 0,-1 0-1,0 0 1,0 0 0,0 1 0,1-1 0,-1 0 0,0 0-1,0 0 1,1 0 0,-1 0 0,0 0 0,0 1 0,1-1-1,-1 0 1,0 0 0,1 0 0,-1 0 0,0 0 0,0 0-1,1 0 1,-1 0 0,0 0 0,1 0 0,-1 0 0,0 0 0,1-1-1,35 3 6,-1-2-1,40-5 0,-11-2-4252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33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95 1857,'0'0'10671,"-15"0"-9793,-42 2-267,56-1-610,0-1-1,1 0 1,-1 0-1,0 0 1,0 1-1,1-1 1,-1 0-1,0 1 1,1-1-1,-1 1 1,0-1-1,1 0 1,-1 1-1,0 0 1,1-1-1,-1 1 1,1-1-1,-1 1 1,1 0-1,0-1 1,-1 1-1,1 0 1,0-1-1,-1 1 1,1 0 0,0 0-1,0-1 1,-1 1-1,1 1 1,3 22-62,-2-19 69,5 19 8,2 1 1,0-2-1,13 25 0,10 29 39,-21-44-15,10 45-1,-18-66-8,0 0 1,-1 1-1,0 0 0,-1-1 0,0 1 0,-1 0 0,-3 13 0,3-24-19,0 0 0,0 0 1,0 0-1,0 0 0,0 0 0,0-1 1,-1 1-1,1 0 0,0-1 0,-1 1 1,0-1-1,1 1 0,-1-1 0,0 0 1,0 1-1,0-1 0,0 0 0,0 0 1,0-1-1,0 1 0,-4 1 0,2-1 17,1 0-1,-1 0 0,0-1 1,1 1-1,-1-1 0,0 0 1,0 0-1,0 0 0,1-1 1,-1 1-1,0-1 0,-4-1 1,7 1-23,-1 0 1,1-1 0,0 1 0,0 0-1,0-1 1,0 1 0,0-1 0,0 1-1,0-1 1,0 1 0,1-1 0,-1 0 0,0 1-1,1-1 1,-1 0 0,1 1 0,0-1-1,0 0 1,0 0 0,0 1 0,0-1-1,0 0 1,0 0 0,1-2 0,-1-4-3,-1-8-6,1 0 1,0-1-1,2 1 1,0 0-1,0 0 0,2 0 1,0 1-1,0-1 1,11-20-1,16-23 7,3 2 0,65-82-1,-56 81-2,-40 55-7,-1 0 1,0-1-1,0 1 1,0 0-1,-1-1 1,3-6-1,-4 9 4,0 1 1,0-1-1,0 0 0,0 1 0,0-1 1,0 0-1,0 0 0,0 1 0,0-1 1,0 0-1,0 1 0,0-1 1,-1 0-1,1 0 0,0 1 0,0-1 1,-1 1-1,1-1 0,-1 0 0,1 1 1,-1-1-1,1 1 0,-1-1 1,1 1-1,-1-1 0,1 1 0,-1-1 1,1 1-1,-1 0 0,0-1 0,1 1 1,-1 0-1,0-1 0,1 1 0,-1 0 1,0 0-1,1 0 0,-1 0 1,0-1-1,0 1 0,1 0 0,-1 0 1,-1 1-1,-15-3-149,0 0 1,-1 2-1,1 0 0,0 1 0,-1 1 1,1 0-1,0 2 0,-24 7 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34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99 10421,'0'0'-179,"22"-9"91,-9 3 92,32-11 70,79-22 0,-89 31-74,1 1 0,0 1 0,1 2 0,-1 2 0,44 2 0,-77 1 3,0 0 0,-1 0-1,1-1 1,0 2 0,0-1-1,-1 0 1,1 0 0,-1 1 0,1 0-1,-1-1 1,0 1 0,0 0 0,0 0-1,0 0 1,0 0 0,0 1 0,0-1-1,-1 1 1,1-1 0,-1 1 0,1-1-1,-1 1 1,0 0 0,0-1 0,0 1-1,0 3 1,3 10 59,-1 1 0,0 0 1,0 21-1,-2-27-43,22 857 750,-22-538-554,14 123-63,-14-210-78,-5 353 31,-24-137 71,28-452-153,-1 63 378,-4 1 0,-2-1 0,-18 76 0,24-143-329,1 0 0,-1 0 0,0 0 0,0 0 0,-1-1 0,1 1 0,0 0 0,-1 0 0,0-1 0,1 1 0,-1-1 0,0 0 0,0 1 0,-1-1 0,1 0 0,0 0 0,-1 0 0,1-1 0,-1 1 0,0-1 1,-5 3-1,1-2 71,0-1 0,0 0 0,-1 0 0,1-1 0,-1 1 0,1-2 0,-15-1 1,21 2-154,0 0 0,0-1 0,0 1 0,0 0 1,0-1-1,0 1 0,0 0 0,0-1 1,1 1-1,-1-1 0,0 0 0,0 1 1,0-1-1,1 0 0,-1 1 0,0-1 1,1 0-1,-1 0 0,0 1 0,1-1 0,-1 0 1,1 0-1,-1 0 0,1 0 0,0 0 1,-1 0-1,1 0 0,0-2 0,-2-33-3093,2 24-244,0-10-3646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34.7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 11285,'0'0'1137,"113"0"-1265,-43 0 304,9-8-48,-3 1 32,-3 2-64,-8 1 32,-8-1-128,-46 3-864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35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9 8548,'0'0'640,"105"-9"-32,-72 37 545,-3 6-209,-7 9-383,-12 5-209,-11 4-32,0 6 48,-30 1 16,-20 1-240,-7-5 16,-2-5-63,9-12-1,12-14-96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35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0 5635,'0'0'4807,"-9"17"-3697,-11 28-657,1 1 0,3 0 0,-14 63-1,18-38 197,-5 131 0,19 75-63,0-227-468,2 1 0,2-2 0,3 1 0,1-1 0,31 84 0,-30-106-263,1-1 1,1 0-1,1-1 1,30 40 0,-33-51-386,2 0 0,-1-1 0,2 0 0,0-1 0,0 0 0,1-1 0,1-1 0,16 9 0,-30-18-3,0 0 0,0 0 0,0-1 0,0 1 0,0 0 0,0-1 0,0 1 0,0-1 0,0 0 0,3 0-1,7 0-3761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39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254 10 1825,'0'0'8743,"-18"-10"-3184,14 14-5509,0 0 0,1 1 0,0-1 0,0 1-1,0-1 1,0 1 0,1 0 0,-4 9 0,-4 7 38,-106 214 48,45-87-131,70-146-13,0 0 1,0 0-1,0 0 1,0 0-1,1 0 0,-1 0 1,1 1-1,-1-1 0,1 0 1,0 3-1,0-5 2,0 1-1,0 0 1,0-1-1,0 1 1,0 0 0,1-1-1,-1 1 1,0-1-1,1 1 1,-1-1-1,0 1 1,1 0 0,-1-1-1,0 1 1,1-1-1,-1 1 1,1-1-1,-1 0 1,1 1-1,-1-1 1,1 1 0,0-1-1,3 1-17,0 0-1,0 0 1,1 0 0,-1 0-1,0-1 1,0 0 0,0 0-1,5-1 1,6 1 43,38-3 13,0-3 1,0-1-1,-1-3 1,82-27 0,-116 30-334,-18 7 14,1 0-1,4-27-11422,-14 10 11023,6 13 1244,-14-32-2795,4-6 656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39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4002,'0'0'9876,"38"134"-9411,-38-62-193,0 2-144,-4 3-48,-7-3 0,5-4-80,6-13-1761,0-17-3297</inkml:trace>
  <inkml:trace contextRef="#ctx0" brushRef="#br0" timeOffset="1">260 410 1072,'0'0'12150,"13"141"-11798,-32-73-176,2-2-96,7-11-32,10-12-48,0-19-2369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39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0 271 1169,'0'0'12811,"24"-20"-13313,151-129 3,-157 133 215,5-3-97,27-18 0,-44 33 353,-1 1 0,1-1 0,0 1 0,1 0 1,-1 1-1,0 0 0,1 0 0,-1 0 0,1 0 0,11 0 1,-18 2 28,1 0 1,-1 0-1,0 0 1,0 0-1,1 0 1,-1 0 0,0 0-1,0 0 1,1 0-1,-1 0 1,0 0-1,0 0 1,1 0-1,-1 0 1,0 1 0,0-1-1,1 0 1,-1 0-1,0 0 1,0 0-1,0 0 1,1 0-1,-1 1 1,0-1 0,0 0-1,0 0 1,0 0-1,0 1 1,1-1-1,-1 0 1,0 0-1,0 1 1,0-1 0,0 0-1,0 1 1,2 13 217,-1-1 1,-1 1-1,0 0 0,-1 0 1,0 0-1,-1 0 1,-5 18-1,-34 112 81,28-108-517,2 1 0,2 0 0,1 0-1,2 1 1,-2 42 0,8-72-598,0 27-1695,0-34 2257,0 0 0,0 0 0,0-1 0,0 1 0,0 0 0,0 0 0,0 0 0,0 0 0,1 0 0,-1 0 0,0 0 0,0-1 0,1 1 0,-1 0 0,0 0 0,1 0 0,-1-1 0,1 1 0,-1 0 0,1 0 0,0-1 0,-1 1 0,1 0 0,0 0 0,7-1-2116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40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9 400,'0'0'7473,"21"-2"-7289,-8 0-86,-5 0-31,0 1 1,1 0-1,-1 0 1,0 1-1,12 1 1,-16 0 7,0 0 0,0 0 0,-1 0 0,1 0 0,0 0 0,0 1-1,-1 0 1,1 0 0,-1 0 0,0 0 0,1 0 0,-1 1 0,0-1 0,0 1 0,-1 0 0,1 0 0,3 4 0,12 21 388,0 1 0,-2 0 0,-1 1 0,-1 0 0,-1 1 0,11 46 0,-15-34-309,-1 0 1,-1 0-1,-3 1 0,-2 62 0,-4-79-115,-1 0 0,-1 0-1,-2 0 1,0 0 0,-2-1 0,-1 0-1,-17 34 1,1-10 37,-2-2-1,-54 73 0,67-103-165,-60 77 411,64-84-565,0 0 1,-1 0 0,-1-1-1,0-1 1,-21 14-1,9-15-6607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25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0 136 7796,'0'0'880,"7"20"-579,1 8-202,2 5 7,1-1 0,15 33 0,-25-62-107,1 1 0,0-1 0,0 0 0,0 1 0,0-1 0,1-1 0,-1 1 0,1 0 0,0 0 0,-1-1 0,1 0 0,0 1 0,7 2 0,-4-3-397,-1 0 1,1 0-1,0-1 0,0 0 0,0 0 0,0-1 0,11 0 1,-13 0 249,1-1 1,-1 0-1,0 0 1,0-1-1,0 1 1,0-1-1,0 0 1,0 0-1,-1 0 1,1-1-1,-1 1 1,1-1 0,-1 0-1,0 0 1,0 0-1,4-6 1,27-21 1022,-32 29-711,0-1 0,0 1 0,0 0 0,1 0 0,-1 0-1,1 0 1,-1 1 0,1-1 0,-1 0 0,1 1 0,-1 0 0,1 0 0,-1 0 0,6 0 0,-8 0-122,1 1 0,0-1 0,-1 1 1,1-1-1,-1 1 0,1-1 1,-1 1-1,1-1 0,-1 1 1,1 0-1,-1-1 0,1 1 1,-1 0-1,0-1 0,1 1 1,-1 0-1,0 0 0,0-1 0,1 1 1,-1 0-1,0 0 0,0 1 1,4 23 186,-3-16-119,1 6-168,9 37-2109</inkml:trace>
  <inkml:trace contextRef="#ctx0" brushRef="#br0" timeOffset="1">541 210 7171,'0'0'4114,"42"117"-4002,-37-86-32,5-9-80,-8-20-128</inkml:trace>
  <inkml:trace contextRef="#ctx0" brushRef="#br0" timeOffset="2">651 0 6563,'0'0'64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44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0,'0'0'9935,"2"26"-7758,12 184-2126,-12-176-26,-2-17-23,1-1-1,0 1 0,2 0 1,0-1-1,0 0 0,11 26 1,-14-40-12,1 0 1,0 0-1,0-1 1,0 1-1,0 0 1,1-1-1,-1 1 1,0-1-1,1 1 1,-1-1-1,1 0 1,0 1-1,-1-1 1,1 0 0,0 0-1,-1 0 1,1 0-1,0 0 1,0-1-1,0 1 1,0-1-1,0 1 1,0-1-1,0 0 1,0 1-1,0-1 1,0 0-1,0 0 1,3-1 0,0 0-3,0 0 1,-1 0-1,1-1 1,0 0-1,0 0 1,-1 0-1,0 0 1,1-1-1,-1 0 1,0 0 0,4-4-1,23-23 239,-2-2 0,-2-2 1,39-60-1,5-6-902,-54 78-867,1 0 0,26-22 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45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16,'0'0'32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45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41 576 896,'-40'43'12027,"53"-50"-11907,-6 3-122,9-4 41,0-1 0,0-1 0,-1-1 0,28-23-1,-37 27-16,36-41 57,-40 45-66,1-1 0,-1 1-1,1-1 1,-1 0 0,0 0-1,-1 0 1,1 0 0,-1 0 0,0 0-1,0 0 1,1-8 0,-2 12 0,-1-1 0,0 1 0,0-1 1,0 1-1,1 0 0,-1 0 0,0-1 1,0 1-1,0 0 0,1 0 0,-1 0 0,0 0 1,0 0-1,0 0 0,0 0 0,0 0 0,-1 0 1,-1 0 25,-4 1 76,-1-1 0,1 1 0,0 0 0,-1 1 0,1-1 0,0 1 1,0 1-1,0 0 0,0 0 0,-9 5 0,12-6-53,1 1-1,-1 0 1,0 0 0,1 0 0,-1 0 0,1 0 0,0 1 0,0-1 0,0 1-1,1 0 1,-1 0 0,1 0 0,0 0 0,0 1 0,1-1 0,-1 0 0,1 1 0,-2 6-1,2-4-60,0-1-1,0 1 0,1-1 0,-1 1 0,1 0 0,1-1 0,-1 1 0,1 0 0,1-1 0,-1 1 0,1-1 0,0 0 0,0 1 1,1-1-1,0 0 0,0 0 0,0-1 0,1 1 0,0-1 0,0 1 0,0-1 0,1-1 0,-1 1 0,1 0 0,1-1 1,-1 0-1,0 0 0,1-1 0,0 0 0,0 0 0,0 0 0,9 3 0,5 0-793,1 0 0,-1-2 0,1 0-1,0-1 1,21 0 0,106-6-7222,-130 1 7626,1 0 0,0-1 0,-1-1 0,1-1 0,-1 0 0,-1-2 0,18-8 0,-27 11 340,-1 0 0,0 0 0,1-1 0,-2-1 1,1 1-1,-1-1 1,10-11-1,-12 13 57,-1 0 1,-1-1-1,1 1 1,-1-1-1,1 0 0,-1 1 1,-1-1-2,1 0 2,-1 0-1,1-1 0,-2 1 1,1 0-1,0-9 1,-1 13 302,-1 0 1,1-1 0,0 1 0,-1 0-1,1 0 1,-1-1 0,1 1 0,-1 0-1,0 0 1,0 0 0,1 0-1,-1 0 1,0 0 0,0 0 0,0 0-1,0 0 1,0 0 0,0 0 0,0 0-1,-1 1 1,1-1 0,0 1-1,0-1 1,0 1 0,-1-1 0,1 1-1,0-1 1,-1 1 0,1 0 0,0 0-1,-2 0 1,-1-1-43,0 1 0,1-1-1,-1 1 1,0 0 0,1 1 0,-1-1-1,0 1 1,1-1 0,-1 1 0,0 0 0,-4 2-1,4 0-194,0-1 0,0 1-1,1 0 1,0 0 0,-1 0-1,1 1 1,0-1 0,0 1-1,1-1 1,-1 1 0,1 0-1,0 0 1,0 0 0,0 0-1,0 1 1,1-1 0,-2 8-1,0 4 38,1-1 0,0 0 0,2 32-1,0-43-111,0 1 0,1-1 0,0 1 0,0-1 0,0 0 0,0 1 0,1-1 0,0 0 0,-1 0 0,2 0 0,-1 0 0,0 0 0,1-1 0,0 1 0,-1-1 0,5 4 0,-1-2 20,0 0-1,0 0 1,1-1-1,-1 1 1,1-2-1,0 1 1,0-1-1,1 0 1,7 2-1,-5-2-125,0-1 0,1 0 0,-1 0 0,1-1 0,-1 0 0,1-1 0,-1 0 0,1-1 0,0 0 0,-1 0-1,1-1 1,-1-1 0,0 0 0,15-6 0,-13 2-413,-1-1 1,0 0-1,-1-1 0,0 0 0,0 0 0,-1-1 1,0-1-1,-1 1 0,0-1 0,12-23 0,0-4-1006,-3-1-1,16-49 0,46-182-891,-46 87 5442,-30 157-2759,-2-12 9794,-1 69-8959,-23 312-495,4-122-522,17-185-244,-4 51-1354,-7-32-4802,13-54 6039,-1 0-1,1 0 1,0 0 0,-1 0-1,1 0 1,-1 0-1,1-1 1,-1 1 0,1 0-1,-1 0 1,0 0 0,0 0-1,1-1 1,-1 1-1,0 0 1,0 0 0,-1 0-1,2-1 206,-1 0-1,1 0 0,-1 0 0,1 0 0,-1 0 1,1 0-1,-1 0 0,1 0 0,-1 0 0,1 0 0,-1 0 1,1-1-1,-1 1 0,1 0 0,-1 0 0,1 0 1,-1-1-1,1 1 0,-1 0 0,1-1 0,0 1 1,-1 0-1,1-1 0,-1 0 0,-2-2-12,1 0 1,-1-1-1,1 0 0,0 0 0,0 0 0,-2-6 0,-18-49-341,-23-61 2064,-7 3 5715,44 103-6621,5 9-269,1 1 1,-1-1 0,1 1-1,0-1 1,0 0-1,0 0 1,1 0-1,0 0 1,-1-8 0,2 12-452,0 0 0,0 0 0,0 1 0,1-1 0,-1 0 0,0 1 0,0-1 0,1 1 0,-1-1 0,0 0 0,1 1 0,-1-1 0,1 1 0,-1-1 0,1 1 0,-1-1 0,1 1 1,-1-1-1,1 1 0,-1 0 0,1-1 0,0 1 0,-1 0 0,1-1 0,0 1 0,-1 0 0,1 0 0,0 0 0,-1 0 0,1-1 0,0 1 0,0 0 0,30 0-38,-21 0 60,2 0-10,5-1-5,0 1 1,0 1-1,-1 0 1,1 2-1,0-1 1,-1 2 0,21 7-1,-5 4-1753,54 35 0,-64-35-527,1-1-1,0-2 1,1 0-1,44 15 0,-38-21 2034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46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38 7812,'0'0'6955,"-18"14"-6395,5-5-486,7-6-66,1 0-1,0 0 1,0 1-1,0-1 1,0 1-1,1 0 1,-1 1-1,1-1 1,0 1-1,1 0 1,-1 0-1,1 0 1,0 0-1,0 0 1,0 1-1,1 0 1,0-1 0,0 1-1,1 0 1,-3 12-1,4-16-7,-1 15-7,1 0-1,0 0 1,1 0-1,1 0 1,5 23-1,-6-37 7,0 1-1,0-1 1,0 0-1,1 0 1,-1 0-1,1 0 1,-1 0 0,1-1-1,0 1 1,0 0-1,0-1 1,1 0-1,-1 1 1,1-1-1,-1 0 1,1 0-1,0 0 1,0-1-1,-1 1 1,1 0 0,0-1-1,1 0 1,-1 0-1,0 0 1,0 0-1,0 0 1,1-1-1,-1 0 1,0 1-1,1-1 1,-1 0-1,0-1 1,0 1 0,7-2-1,-8 1 6,1 0-1,0 0 1,0-1-1,0 1 1,-1-1 0,1 1-1,-1-1 1,1 0-1,-1 0 1,0-1-1,0 1 1,0 0 0,0-1-1,0 1 1,0-1-1,-1 1 1,1-1-1,-1 0 1,0 0 0,1 0-1,-2 0 1,1 0-1,0 0 1,0-4-1,3-10 51,-1-1 0,2-31 0,-11-136 999,6 179-1047,0-14-1725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46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2785,'0'0'6088,"7"23"-4412,-1-4-1232,2 4 101,-1 1-1,-1 0 1,-1 1-1,3 38 1,-5 19 465,6 74-454,-6-128-517,2 0 1,0-1-1,14 40 0,-3-38-11,-16-29-35,1 1 0,-1-1 0,0 0 0,0 1 0,1-1 0,-1 0 0,0 1 0,1-1 0,-1 0 0,0 0 0,1 1 0,-1-1-1,1 0 1,-1 0 0,0 0 0,1 0 0,-1 1 0,1-1 0,-1 0 0,1 0 0,-1 0 0,0 0 0,1 0 0,-1 0 0,1 0 0,0-1-24,0 1 1,-1-1-1,1 0 0,0 1 0,-1-1 1,1 0-1,-1 0 0,1 1 0,-1-1 1,1 0-1,-1 0 0,0 0 0,1 0 1,-1 1-1,0-1 0,0 0 1,0 0-1,1-1 0,18-149 149,-16 104 430,3 1-1,18-72 1,-20 103-438,1 1 0,1-1 0,0 1 0,1 0 0,1 1 0,0 0 0,0 0 0,2 0 0,-1 1 0,2 1 0,21-20 0,-20 21-104,0 1-1,0 1 0,1 0 1,0 1-1,0 1 0,1 0 1,0 0-1,0 1 0,0 1 1,0 1-1,1 0 0,0 0 1,26 0-1,-33 3-357,13 2-320,-20-2 480,-1 1 0,1-1-1,-1 0 1,1 1-1,-1-1 1,3 4-1348,-2-4 1347,-1 1 1,0-1 0,0 1-1,1-1 1,-1 1-1,0-1 1,0 1-1,0 0 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51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0 464,'0'0'9391,"-11"1"-8089,-32 2-229,32-2-44,14-1-981,8 0-49,186 0 911,198 26 1,351 130-404,-443-106-144,-112-24 61,-103 0-157,-87-27-377,-1 1 1,0-1 0,0 1 0,1-1 0,-1 1 0,0 0 0,1-1-1,-1 1 1,0-1 0,0 1 0,0-1 0,0 1 0,0-1-1,1 1 1,-1-1 0,0 0 0,0 1 0,0-1 0,0 1 0,-1-1-1,1 1 1,0-1 0,0 1 0,0-1 0,0-2-1127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15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 3201,'0'0'10901,"121"-29"-10917,-62 29 145,-4 0-49,-5 0 0,-10 0 0,-9 0-80,-12 0-1569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15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0 7027,'0'0'643,"-7"21"-544,3-9-85,-3 8 30,1 0-1,0 0 1,2 1 0,1-1 0,0 1-1,1 20 1,3 85 386,-15 340 130,0-152-485,14-307-62,0 1 1,0-1-1,1 1 1,0-1-1,0 1 1,1-1-1,0 0 1,0 1-1,1-1 1,0 0-1,0-1 1,0 1-1,1 0 1,0-1-1,1 0 1,-1 0-1,1 0 1,0-1-1,1 1 1,-1-1 0,1 0-1,0-1 1,0 0-1,1 1 1,-1-2-1,1 1 1,0-1-1,11 4 1,9 0-10,0-1 0,1-1 1,0-1-1,-1-2 0,1 0 1,0-2-1,38-5 0,-64 5-194,0 0 0,1 0 0,-1-1 0,0 1 0,0-1 0,0 1 0,0-1 0,0 0 0,0 0 0,0 0 0,0 0 0,1-1 0,12-15-5623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16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1 1217,'0'0'13670,"-38"34"-13798,82-15 128,19 2 32,13-6-32,8-8-512,-53-7-3890,-3 0-2258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17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0 233 1649,'0'0'8790,"4"-16"-7191,2-4-1623,1 0 0,1 1 0,0-1 0,19-28 0,-21 39 12,0 0 1,1 1-1,-1 0 0,2 0 0,13-11 1,-17 15-1,0 1 1,1 0 0,-1 1 0,1-1-1,0 1 1,0 0 0,0 0 0,0 0-1,0 1 1,0-1 0,0 1 0,9 0-1,-13 1 0,1 0 0,0 0 0,-1 0 0,1 0 0,-1 1 0,1-1 0,-1 1 0,1-1 0,-1 1 0,1-1 0,-1 1 0,1 0 0,-1 0-1,0 0 1,1-1 0,-1 1 0,0 1 0,0-1 0,1 0 0,-1 0 0,0 0 0,0 1 0,-1-1 0,1 0 0,0 1 0,0-1 0,-1 1 0,1-1 0,0 1 0,-1-1-1,0 1 1,1-1 0,-1 3 0,2 7 62,-1 0 0,0 0 0,-2 22 0,0-13 48,-15 333-653,13-331-4780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25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4514,'0'0'3954,"12"20"-2924,39 70-262,-46-80-676,-1-1 0,0 1 0,-1 0-1,0 0 1,-1 0 0,0 0 0,1 20 0,-1-6 29,42 493-1374,-42-495 233,-5-85 4746,7-94-1857,-3 136-1857,1 0 0,1 0 1,1 1-1,1-1 0,0 1 0,2 0 1,0 0-1,1 0 0,1 1 0,1 1 0,24-35 1,-13 29-2454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17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0 12806,'0'0'816,"-34"124"-752,14-69-32,1-4 64,6-8 385,9-5-97,4-9-304,0-5-48,10-5-32,16-5 16,13-5-16,10-8-16,7-1-416,-33 0-2306,-8-15-1856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18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0 11077,'0'0'1361,"-21"147"-897,1-77 80,5 4-352,11-9-128,4-48-64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19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12902,'0'0'2895,"21"3"-2893,145 19 46,-156-20-43,-1 0 0,1 1-1,-1-1 1,0 2 0,0-1-1,0 1 1,0 1 0,0 0-1,-1 0 1,11 9 0,-14-9 2,0 0 0,-1 0 0,0 0 0,0 1 0,0-1 0,0 1 1,-1 0-1,0 0 0,0 0 0,-1 1 0,1-1 0,-1 1 0,-1-1 0,1 1 1,0 11-1,0 21 25,-1 0 1,-3-1-1,0 1 1,-3-1-1,-16 66 0,7-31-71,-4 14-2269,-1-37-4143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20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1 123 7860,'0'0'6547,"95"-96"-6307,-28 84-160,13 3-16,6 4-64,-55 5-673,-8 0-7394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21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13 9861,'0'0'7528,"0"-1"-7534,1 1 1,-1-1-1,0 0 0,1 1 0,-1-1 0,0 0 1,1 1-1,-1-1 0,1 0 0,-1 1 0,1-1 0,-1 1 1,1-1-1,0 1 0,-1-1 0,1 1 0,0 0 1,-1-1-1,1 1 0,0 0 0,1-1 0,16 1-47,-5-1 44,0 1 0,22 3 0,-32-2 8,1-1-1,-1 1 1,0 0 0,0 0-1,1 0 1,-1 1 0,0-1-1,0 1 1,0 0 0,-1 0-1,1 0 1,0 0 0,-1 0-1,1 0 1,3 5 0,-30-5 887,24-2-865,31 0-461,-21 0 449,-1 1-1,1 0 1,-1 1 0,0 0 0,17 6 0,-21-7 3,-1 1-1,1 0 1,-1 0 0,0 0 0,0 1 0,0-1 0,0 1-1,0 0 1,0 0 0,-1 1 0,1-1 0,-1 1 0,5 6 0,-8-7 14,1 1 0,-1-1 0,1 1 0,-1-1 0,0 0 1,0 1-1,0-1 0,-1 5 0,0 4-16,3 9-11,-1-15-253,-6-17-307,3 8 425,0 0 1,1 1-1,-1-1 1,0 0-1,0 1 1,-1-1-1,1 1 1,0 0-1,-1-1 1,0 1-1,1 1 1,-1-1-1,0 0 1,0 1-1,0-1 1,0 1-1,0 0 1,0 0-1,0 0 1,-4-1-1,-7 0 788,-1 0 0,1 1-1,-19 1 1,28 0 536,4-5-818,8 1-377,8-1-84,24-1 137,-1 2-1,62 2 1,-97 2-40,1 0 0,-1 0 1,0 1-1,1-1 1,-1 1-1,0 0 0,0 0 1,0 0-1,0 1 1,0-1-1,0 1 1,0-1-1,0 1 0,0 0 1,-1 0-1,1 0 1,-1 1-1,1-1 1,-1 1-1,0-1 0,0 1 1,0 0-1,0-1 1,-1 1-1,1 0 0,-1 0 1,0 0-1,2 6 1,-2-5 6,0 1 0,0-1 0,0 1 1,-1-1-1,0 1 0,0-1 0,0 1 1,0-1-1,-1 1 0,1-1 0,-1 0 1,0 1-1,-1-1 0,1 0 0,-1 0 1,0 0-1,0 0 0,0 0 0,0 0 1,-1 0-1,-3 4 0,-5 2 19,0 0 0,-18 11 0,-16 15-11,44-34-25,-1 0 0,1 0-1,0 0 1,-1 0 0,1 0-1,0 0 1,0 0 0,1 1-1,-1-1 1,0 0-1,1 0 1,0 1 0,-1-1-1,1 1 1,0-1 0,0 0-1,0 1 1,0-1 0,1 0-1,-1 1 1,2 2 0,-1 2-8,1-1 0,0 0 0,1 1 0,0-1 0,0 0 1,4 6-1,4 3 10,-1 1 0,-1 0-1,0 0 1,-1 0 0,10 35 0,-16-46 8,-1 1 0,0 0 1,0 0-1,-1 0 0,0 0 0,0 0 0,0 0 0,-1 0 0,1-1 0,-2 1 0,1 0 1,-1 0-1,1-1 0,-2 1 0,1-1 0,0 1 0,-1-1 0,0 0 0,-1 0 0,1 0 1,-1 0-1,-6 5 0,-14 13 10,0-2 0,-2-1 1,0-1-1,-1-2 0,-1 0 0,-1-2 1,0-1-1,-1-1 0,-32 8 1,54-18-114,-24 3 262,31-6-228,0 0 0,1 0 1,-1 0-1,0 0 0,1 0 1,-1-1-1,0 1 0,1 0 1,-1-1-1,0 1 0,1 0 1,-1-1-1,1 1 0,-1-1 1,1 1-1,-1-1 0,1 1 1,-1-1-1,1 1 0,-1-1 1,1 0-1,0 1 0,-1-1 1,1 0-1,0 1 0,0-1 1,-1 0-1,1 1 0,0-1 1,0 0-1,0 1 0,0-1 1,0 0-1,0 0 0,0 1 1,0-1-1,0-1 0,3-24-6249,10-5-3201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21.8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9 8084,'0'0'7969,"-6"-1"-7585,-1-1-315,-6-2 149,31 3-137,-4 0-59,0 1 0,0 1 0,0 0-1,0 1 1,22 7 0,-32-8-20,0 1-1,0 0 1,0 0 0,-1 0-1,1 0 1,-1 0 0,1 1-1,-1-1 1,0 1 0,0 0-1,0 0 1,0 0 0,-1 1-1,1-1 1,-1 1 0,0-1-1,0 1 1,0 0 0,0-1-1,-1 1 1,0 0-1,1 0 1,0 7 0,2 23 15,-1 0 0,-2 0 0,-3 37-1,0-3 31,1 35-109,-1 11-621,20 164 1,-10-200 704,-4 0 1,-5 90-1,0-154-20,-1 1 1,0-1-1,-1 0 1,0 0-1,-1-1 0,0 1 1,-1-1-1,-12 23 1,11-27 11,1 0 0,-2 0-1,1-1 1,-1 0 0,0 0 0,0-1 0,-1 0 0,0 0 0,-1 0 0,1-1 0,-1-1 0,-15 8 0,11-7-150,1 0 0,-1-1-1,0 0 1,-1-1 0,1-1 0,-1 0 0,-21 1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22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0 848,'0'0'10845,"7"6"-11119,6 4 285,1-1 1,1-1 0,-1 0 0,1-1-1,1 0 1,-1-2 0,21 6-1,10 4 104,12 6 49,171 68 275,-203-77-370,-1 1 1,-1 2-1,-1 0 0,0 1 1,-1 1-1,32 32 0,-52-47-238,32 39 881,-21-17-2286,-7 0-5286,-22-27 2596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8:23.0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231 1 144,'0'0'10845,"11"16"-10165,-4-6-513,2 2-11,-1 0 1,-1 0-1,0 1 1,-1-1-1,0 1 0,-1 1 1,-1-1-1,4 17 0,-3 15 319,0 88 0,-5-125-424,-1 0 0,0 0-1,0 0 1,0 0 0,-1 0 0,-1-1-1,1 1 1,-1-1 0,-1 1-1,-6 10 1,3-6 63,-1-2 0,-1 1 0,0-1 0,0 0 0,-20 16 0,8-11 31,-1 0 0,0-2 0,-1 0 0,-1-1 0,0-2 0,-26 9 0,16-13-1596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10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 10805,'0'0'1441,"14"1"-937,316 0 2822,-244-2-2986,521-12 1059,290-1-451,-385 22-834,-432-6-89,279 0 253,429 27 202,-743-23-479,364 24 75,-344-29-24,1 0 55,1-2 0,119-19 1,-123 11 41,0 3 0,0 3 0,72 6 0,-25-1-30,244 8 734,-353-10-857,0 0 1,0 0-1,0 0 0,0 0 0,0 0 0,0 0 0,0 0 1,0 0-1,0 0 0,0 1 0,0-1 0,0 0 0,0 1 1,-1-1-1,1 1 0,0-1 0,0 1 0,0 0 0,0-1 1,-1 1-1,1 0 0,0-1 0,-1 1 0,1 0 0,0 1 1,-2 12-2510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12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28 105 9140,'0'0'4840,"-7"1"-4947,-13 0 28,20-1 78,0 0-1,0 0 0,0 1 1,0-1-1,0 0 1,0 0-1,0 0 0,0 0 1,0 0-1,0 0 1,0 0-1,0 0 1,0 0-1,0 0 0,0 0 1,0 0-1,0 0 1,38 0 151,-10 0 50,965-45 2641,-21-12-981,-936 55-1706,-15 0 32,-1 1-1,1 1 1,-1 1 0,38 6 0,-42 0 19,-10-5-444,-9-16-1856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34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331 79 9268,'0'0'3188,"-18"-10"-2144,-58-32-119,71 38-790,-1 1-1,0 0 0,0 0 0,0 0 1,0 1-1,-1 0 0,1 0 1,0 1-1,-1 0 0,0 0 1,1 0-1,-1 1 0,1 0 0,-1 0 1,0 1-1,1 0 0,-9 2 1,9-1-123,0 1 0,1 0 0,-1 1 0,1 0 0,0-1 0,0 2 0,0-1 0,1 0 0,0 1 0,-1 0 0,2 0 0,-1 0-1,1 1 1,-1-1 0,-1 7 0,-4 5 4,-13 35 0,20-48-16,1 1 0,-1-1 1,1 1-1,0 0 0,1-1 0,-1 1 0,1-1 1,0 1-1,0 0 0,0 0 0,1-1 1,-1 1-1,1-1 0,2 6 0,-2-8-9,0 0 0,0 0 0,1-1-1,-1 1 1,1 0 0,-1-1 0,1 1-1,0-1 1,-1 0 0,1 1 0,0-1 0,0 0-1,0 0 1,0 0 0,0 0 0,0 0 0,0-1-1,1 1 1,-1-1 0,4 1 0,49 1-663,-44-2 422,0-1-64,0 0 0,0-1 0,0 0 0,0-1 0,-1 0 0,1-1 0,-1 0 0,0-1 0,0 0 0,0 0 0,-1-1 0,11-8 0,3-5-287,-1 0-1,0-1 0,28-37 926,-50 62 1581,-10 100-1334,10-104-576,0 1 0,0 0 0,1 0 0,-1 0 0,0 0 0,1-1 0,-1 1 0,1 0 0,-1 0 0,1 0-1,0-1 1,0 1 0,0-1 0,0 1 0,0 0 0,0-1 0,0 0 0,0 1 0,1-1 0,-1 0 0,0 1 0,1-1 0,-1 0 0,4 1-1,18 6-1744,5-6-3827,-15-2 916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14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11189,'0'0'891,"26"9"-1310,101 34 1096,147 28-1,-144-51-57,133 3-1,135-15 474,-167-17-418,283-48-1,-347 34-730,172 0 0,-328 23-2385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15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 6867,'0'0'5002,"16"-6"-5180,54-16 66,-68 21 117,1 1 1,0-1 0,-1 1 0,1 0-1,0 0 1,-1 0 0,1 0 0,0 0 0,-1 1-1,1-1 1,0 1 0,-1 0 0,1 0-1,-1 0 1,1 0 0,-1 0 0,1 0-1,-1 1 1,0-1 0,0 1 0,1-1-1,-1 1 1,0 0 0,-1 0 0,1 0 0,0 0-1,-1 0 1,2 3 0,2 3 32,-1 0 1,0 0 0,0 1-1,-1-1 1,-1 1 0,3 9-1,-1 7 33,-2 0 1,0 0-1,-3 44 0,0-54-54,-7 21-37,6-32-61,1 0 0,-1 1 0,1-1 0,0 0 0,1 0 0,-1 6 0,1-8 65,0 0 0,1 0 0,0 0 0,-1 0 0,1 0 0,0 0 0,0-1 0,0 1 0,0 0 0,0 0 0,3 1 0,-2 0 24,-1-1-1,1 0 0,-1 0 1,1 1-1,-1-1 0,0 1 1,0-1-1,1 5 0,-1-2 56,0-1 0,-1 1 0,0-1 0,0 1 0,0 0 0,0-1 0,-1 1 0,0-1 0,0 1 0,0-1 0,0 1 1,-1-1-1,1 0 0,-1 1 0,-1-1 0,1 0 0,0 0 0,-1-1 0,-4 6 0,-2-1 184,0 0 0,0-1 0,-1 0 0,0 0 1,0-1-1,-17 7 0,-51 19 225,78-32-496,0 0 0,-1 0-1,1 0 1,0 0 0,0 0 0,0 0-1,0 0 1,0 0 0,0 0 0,-1 0-1,1 0 1,0 1 0,0-1-1,0 0 1,0 0 0,0 0 0,0 0-1,0 0 1,0 0 0,-1 0 0,1 0-1,0 0 1,0 0 0,0 1 0,0-1-1,0 0 1,0 0 0,0 0-1,0 0 1,0 0 0,0 0 0,0 1-1,0-1 1,0 0 0,0 0 0,0 0-1,0 0 1,0 0 0,0 0 0,0 1-1,0-1 1,0 0 0,0 0-1,0 0 1,0 0 0,0 0 0,0 0-1,0 1 1,0-1 0,0 0 0,0 0-1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16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0 116 10485,'0'0'1459,"19"-5"-1301,-8 1-126,5 0 9,0-1 1,0 0 0,0-2 0,-1 0 0,0-1 0,18-11 0,-26 14-27,-1 0-9,0 0-1,0 0 1,1 1 0,0 0-1,0 0 1,0 0-1,0 1 1,1 0 0,-1 1-1,1 0 1,-1 0-1,12-1 1,-19 3-7,1 0-1,-1 0 1,0 0 0,1 0-1,-1 1 1,0-1-1,1 0 1,-1 0 0,1 0-1,-1 1 1,0-1 0,0 0-1,1 1 1,-1-1-1,0 0 1,1 0 0,-1 1-1,0-1 1,0 0 0,0 1-1,1-1 1,-1 1 0,0-1-1,0 0 1,0 1-1,0-1 1,0 1 0,0-1-1,0 0 1,0 1 0,0-1-1,0 1 1,0 18 11,0-13-4,1 22 33,-2 0 1,-1 0-1,-1 0 1,-2-1 0,-8 30-1,4-28-50,-34 136-367,40-145-2063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16.7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69 153 10037,'-9'23'1032,"6"-15"-908,-9 24 333,1 1-1,2 0 1,-9 56-1,18-84-391,-3 18 149,1 1 1,1-1-1,1 1 1,5 39-1,-4-58-208,-1-1 1,1 1-1,1 0 0,-1-1 1,1 0-1,-1 1 0,1-1 0,0 0 1,1 0-1,-1 0 0,1 0 1,0 0-1,0 0 0,0-1 1,0 0-1,1 1 0,-1-1 1,1 0-1,0-1 0,0 1 0,0-1 1,0 0-1,0 0 0,1 0 1,-1 0-1,1-1 0,-1 1 1,1-1-1,9 1 0,-9-2 3,1 0 0,-1 0 0,1 0 0,-1-1 0,1 1 0,-1-1 0,1-1 0,-1 1 0,0-1-1,0 0 1,1 0 0,-1 0 0,8-6 0,-5 2 5,0 0 0,-1 0-1,0-1 1,0 0 0,0 0 0,-1-1-1,7-9 1,0-4 20,-2 0 0,0-1-1,-1 0 1,-1 0 0,9-38 0,-11 31 132,-2 1 0,-2-1 1,0-1-1,-2 1 0,-4-58 1,2 80-195,-1 0 1,1 0 0,-1 1 0,0-1-1,0 0 1,-1 1 0,0 0 0,0-1 0,-1 1-1,1 0 1,-1 1 0,0-1 0,-1 1 0,0 0-1,0 0 1,0 0 0,0 0 0,-1 1 0,1 0-1,-1 0 1,0 1 0,0 0 0,-1 0-1,1 0 1,-1 0 0,1 1 0,-1 1 0,0-1-1,-10-1 1,-21 1-3684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17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9668,'0'0'3106,"153"26"-3218,-86-26 112,-44 0-176,-6 0-6611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17.7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 10725,'0'0'1315,"17"-10"-1192,0 0-80,36-14-1,-51 23-40,-1 1 0,0 0-1,0-1 1,1 1-1,-1 0 1,0 0 0,0 0-1,1 0 1,-1 0 0,0 0-1,1 0 1,-1 0 0,0 1-1,0-1 1,0 0 0,1 1-1,-1-1 1,0 1-1,0-1 1,0 1 0,0 0-1,0-1 1,0 1 0,0 0-1,0 0 1,0 0 0,0 0-1,1 1 1,0 2 5,1 0 0,-1-1 0,-1 1 0,1 0 0,0 1 0,0 3 0,0-1 6,5 16-145,-1 0 0,-1 1 1,-1 0-1,1 33 1,-7 98-1410,1-139 1540,-2-1-1,0 0 1,0-1-1,-2 1 1,-5 14 0,-8 28 652,17-56-624,0 0 0,1 0 0,-1 0 0,1 1 0,0-1 0,-1 0 0,1 1 0,0-1 0,0 0 0,0 1 0,0-1 0,0 0 0,0 0 0,0 1 0,0-1 0,1 0 0,-1 1 0,0-1 0,1 0 0,-1 0 0,1 1 0,0-1 0,-1 0 0,1 0 1,0 0-1,-1 0 0,1 0 0,0 0 0,0 0 0,0 0 0,0 0 0,0 0 0,0-1 0,0 1 0,1 0 0,1 0 0,2 1-61,1-2 1,-1 1-1,1 0 0,-1-1 1,1 0-1,-1-1 1,8 0-1,13-7-1724,-1-9-2927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18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10645,'0'0'3169,"111"94"-2993,-62-73-96,3-5 97,-6-10-177,-35-6-945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18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0 256 11893,'0'0'406,"13"-19"-305,3-6-122,59-87-838,-69 103 623,39-46-1081,-42 51 1187,0 1 0,0 0 0,1-1 0,0 1 1,0 1-1,-1-1 0,2 1 0,-1-1 1,0 1-1,0 0 0,9-2 0,-13 4 121,1 0 1,0 0-1,-1 0 0,1 1 0,-1-1 1,1 0-1,-1 0 0,1 1 0,0-1 1,-1 0-1,1 1 0,-1-1 0,0 0 1,1 1-1,-1-1 0,1 1 0,-1-1 1,0 1-1,1-1 0,-1 1 0,0-1 1,1 1-1,-1-1 0,0 1 0,0-1 0,0 1 1,1 0-1,-1-1 0,0 1 0,0-1 1,0 1-1,0 0 0,0-1 0,0 1 1,0-1-1,0 2 0,-1 32 165,1-24-73,-3 43 760,-2 0-1,-15 63 1,10-64-1510,2 1-1,-1 66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19.2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11861,'0'0'2471,"16"10"-2484,-14-9 13,16 10 22,1-1 1,0-1 0,0-1 0,36 11 0,-43-17-9,0 1 0,-1 1 0,1 0 0,-1 1 0,0 0 0,0 0 0,12 9 0,-18-10 2,-1 0 0,1 0 0,-1 1 0,0 0 0,0 0-1,0 0 1,-1 0 0,0 0 0,0 1 0,0-1 0,0 1-1,-1 0 1,0 0 0,-1-1 0,3 14 0,2 35 102,-3 1-1,-5 91 1,1-119-76,-6 47 35,6-67-119,0-1-1,-1 1 1,0-1-1,0 1 1,-1-1 0,1 0-1,-1 0 1,-6 9-1,8-14-50,0 0-1,1 0 0,-1 0 1,0 0-1,0 0 0,1 0 1,-1-1-1,0 1 0,0 0 0,0-1 1,0 1-1,0-1 0,0 1 1,0-1-1,0 1 0,0-1 0,0 0 1,0 1-1,0-1 0,0 0 1,-1 0-1,1 0 0,0 0 1,0 0-1,0 0 0,0 0 0,0 0 1,0 0-1,-1 0 0,1-1 1,0 1-1,0-1 0,0 1 1,0-1-1,0 1 0,0-1 0,-1 0 1,-1-2-117,0 0 0,0 1 0,0-1 1,0 0-1,1 0 0,0-1 0,-1 1 0,1 0 1,-2-5-1,-6-15 419,1 0-1,-8-32 1,14 42 1113,1 0 0,0 0 0,0-20 1,2 32-1279,0 0 0,1-1 0,-1 1 0,0 0 0,1 0 1,0-1-1,-1 1 0,1 0 0,0 0 0,0 0 0,-1 0 1,1 0-1,0 0 0,0 0 0,0 0 0,0 1 0,0-1 0,0 0 1,1 0-1,-1 1 0,0-1 0,2 0 0,35-13 11,-25 10 48,47-16-97,43-17 273,-33 7-3546,-44 17-6196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7:19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375 6 10341,'0'0'2790,"8"-1"-2840,169-3 168,-132 4-106,-43 0-7,0 0-1,0 1 0,0-1 1,0 1-1,0-1 0,0 1 1,0-1-1,0 1 0,0 0 1,0 0-1,-1 0 0,1 0 1,0 0-1,-1 1 0,1-1 1,-1 0-1,1 1 0,-1-1 1,0 1-1,0 0 0,1-1 1,-1 1-1,0 0 0,0 0 1,-1 0-1,1-1 0,0 1 1,-1 0-1,1 0 0,-1 0 1,1 0-1,-1 3 0,2 9 43,-1 0 0,0 1 0,-2 23 0,0-16-25,-22 510 226,2-162-155,17-192-36,-25 319 134,25-465-160,-1-1-1,-1 0 1,-2 0-1,-2 0 1,-16 38-1,21-59 165,0-1-1,0 1 0,-1-1 0,-1 0 1,1-1-1,-1 1 0,-1-1 0,1-1 1,-1 1-1,-1-1 0,1-1 1,-1 0-1,0 0 0,-1 0 0,0-2 1,1 1-1,-1-1 0,-1 0 0,-10 2 1,-23 1 197,0-2 1,0-1-1,-70-5 1,48 0-109,64 1-257,-1 1 1,1-2-1,0 1 0,-1 0 0,1 0 1,-1-1-1,1 1 0,0-1 1,-1 0-1,-2-1 0,5 2-144,0-1-1,-1 0 0,1 1 1,-1-1-1,1 1 0,0-1 1,-1 1-1,1-1 0,0 0 1,0 1-1,-1-1 0,1 0 0,0 1 1,0-1-1,0 0 0,0 1 1,0-1-1,0 0 0,0 1 1,0-1-1,0 0 0,0 1 1,0-1-1,1 0 0,-1 1 1,0-1-1,0 0 0,1 1 0,-1-1 1,0 1-1,1-1 0,-1 1 1,1-1-1,-1 1 0,1-1 1,-1 1-1,1-1 0,-1 1 1,1-1-1,0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34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0 515 7027,'0'0'2175,"18"-21"-1978,2-1-144,-2 2-13,-2 1-1,0-2 1,-1 0-1,19-36 1,-22 33 97,-1 0 1,-1 0-1,-1-1 1,-2 0-1,0-1 1,-2 1-1,0-1 1,-2-1-1,-1 1 1,-2-27-1,0 51-60,0 1 0,0 0 0,0-1 0,-1 1 0,1 0 0,-1 0-1,1-1 1,-1 1 0,1 0 0,-1 0 0,0 0 0,1 0 0,-1 0 0,0 0-1,0 0 1,0 0 0,0 0 0,0 0 0,0 0 0,0 1 0,0-1-1,0 0 1,0 1 0,0-1 0,-1 0 0,1 1 0,0 0 0,0-1-1,-1 1 1,1 0 0,0 0 0,-1-1 0,1 1 0,0 0 0,0 0-1,-1 1 1,-1-1 0,-1 0-14,1 1 0,0-1-1,0 1 1,0 0 0,0-1 0,0 2-1,0-1 1,0 0 0,0 0 0,0 1-1,0 0 1,0-1 0,1 1-1,-1 0 1,-4 5 0,-3 8-29,1 0-1,0 0 1,1 1-1,1 1 1,0-1 0,-7 31-1,2 0 22,-7 62-1,14-76-36,2 1 1,1 0-1,2-1 0,1 1 1,9 53-1,-7-75-18,0 0 1,0-1-1,1 1 1,1-1-1,0 0 0,1 0 1,0 0-1,8 10 0,-8-14-4,0 0 0,0 0-1,1-1 1,0 0-1,0 0 1,0-1 0,1 0-1,0 0 1,0-1-1,0 0 1,0 0-1,10 3 1,-4-4-452,-1 0 1,1-1-1,0 0 0,0-1 0,26-1 1,-39 0 165,1 0 0,0 0 1,0 0-1,0 0 1,0-1-1,0 1 1,-1-1-1,1 1 0,0-1 1,0 0-1,-1 0 1,3-1-1,12-16-5272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15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9380,'24'5'-467,"298"60"478,838 104 2946,15-121-720,-1027-46-2145,177-6 70,-310 2-536,1 0-1,22-6 1,-37 8 230,-1 0 1,1 0 0,-1 0 0,1 0-1,-1 0 1,1 0 0,0 0 0,-1 0-1,1 0 1,-1-1 0,1 1 0,-1 0-1,1 0 1,-1-1 0,0 1-1,1 0 1,-1-1 0,1 1 0,-1 0-1,0-1 1,1 1 0,-1-1 0,0 1-1,1-1 1,-1 1 0,0-1 0,1 1-1,-1-1 1,0 1 0,0-1-1,0 1 1,0-1 0,0 1 0,0-1-1,1 0 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17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8820,'0'0'6235,"0"6"-5888,2 52-303,2 0 0,4 0 0,1-1 0,4 0 0,1-1 0,3 0 0,33 71 0,-33-92-22,1-2 0,2 0 0,1-1 0,2-1 0,1-2 0,1 0 0,56 49 0,-63-63-57,1 0 1,0-2-1,1 0 1,0-1-1,1-1 1,1-1-1,-1-1 1,1 0 0,1-2-1,0-1 1,0-1-1,0 0 1,46 1-1,-23-8-1843,-45 2 1728,0 0 0,-1 0 0,1 0 0,0 0 0,0 0 0,-1 0 0,1-1 0,0 1-1,-1 0 1,1 0 0,0-1 0,-1 1 0,1-1 0,0 1 0,-1 0 0,1-1 0,-1 1 0,1-1 0,-1 1 0,1-1 0,-1 0 0,1 1 0,-1-1 0,1-1 0,4-17-5490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18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0 6291,'0'0'5562,"-3"4"-5460,3-2-48,-1-1 1,0 1 0,1 0-1,-1 0 1,1-1-1,0 1 1,-1 0 0,1 0-1,0 0 1,0-1-1,0 1 1,0 0 0,1 0-1,-1 0 1,0-1-1,1 1 1,-1 0 0,1 0-1,0-1 1,0 3-1,25 41 651,-6-11-446,-6-4-88,-1 0 0,17 64-1,-26-76-74,0 0 0,-2 0 0,0 0-1,-1 0 1,0 1 0,-2-1-1,-3 21 1,1-29-29,0 0 0,0 0 0,-1 0 0,-1-1 0,0 0 0,0 1 0,0-2 0,-1 1 0,-1-1 0,0 0 0,0 0 0,0 0-1,-1-1 1,-11 8 0,-3 2 68,-2-1-1,0-1 0,-1-1 0,-29 12 0,49-23-245,0-1-80,0 0 1,-1 0-1,1 0 0,0 0 1,-1-1-1,-9 2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22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10149,'0'0'3601,"103"0"-3521,-53 1-32,0 6 48,-5 2 0,-4-4-80,-5 0 32,-8-3 0,-7-2-48,-7 0-2096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49:24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6355,'0'0'2318,"15"14"-1827,48 51-37,-56-58-330,-1 1 1,0-1 0,-1 1 0,0 0 0,0 0-1,0 1 1,-1 0 0,-1-1 0,1 1-1,-1 1 1,-1-1 0,0 0 0,0 1-1,-1-1 1,0 1 0,-1 11 0,0-19-50,0-1 1,0 0-1,0 0 0,-1 0 1,1 0-1,0 0 1,-1 0-1,1 1 0,-1-1 1,1 0-1,-1 0 0,1 0 1,-1-1-1,0 1 1,0 0-1,1 0 0,-1 0 1,0 0-1,0-1 1,-2 2-1,-27 11 713,17-11-185,1 0 1,0 0 0,-15-1 0,47 15 2520,-1 8-9303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5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77 5218,'0'0'4458,"-7"2"-4351,-18 7-48,24-9-56,1 1 0,-1-1-1,1 1 1,-1-1 0,1 1 0,-1-1 0,1 1 0,-1 0 0,1-1-1,-1 1 1,1 0 0,0-1 0,-1 1 0,1 0 0,0-1 0,0 1-1,-1 0 1,1 0 0,0-1 0,0 1 0,0 0 0,0 0 0,0-1-1,0 1 1,0 0 0,0 0 0,0-1 0,0 1 0,1 0 0,-1 0-1,1 2 19,-1 8 112,2-1 1,-1 0-1,2 1 0,-1-1 1,1 0-1,1 0 0,5 12 0,0-4 112,1 1 0,21 29 0,6 2 150,2-2-1,2-1 1,3-3-1,1-1 1,2-2-1,1-3 1,71 43-1,-111-76-369,118 63 566,-109-62-498,-1 1 0,1-2 0,1 0 0,-1-1 0,0-1 0,20 1 0,48 1 117,370 14 338,-361-18-506,-22 1 111,1-3 1,126-19-1,-174 15-25,-1-2 1,0-1 0,-1-1 0,24-13-1,88-54 436,-92 50-448,113-75 193,-144 90-273,0 0 0,0 0 0,-1-1 0,11-17 0,-11 15 26,1-1 0,0 2-1,15-14 1,79-49-9,11-9 6,134-114 562,-224 178-407,-24 19-233,0 0-1,-1 0 0,1 1 0,0-1 1,0 1-1,0-1 0,1 1 0,-1 0 1,0 0-1,0 0 0,1 1 0,-1-1 1,0 1-1,6 0 0,-16 16-2741,-7-4-2628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45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65 32,'0'0'14268,"7"-10"-14145,-3 4-107,-2 3-9,1-1 0,-1 1 0,0 0 0,1 0 0,0 0 0,-1 0 0,1 0 0,0 0 0,1 1 0,-1 0 0,0-1 0,1 1 0,-1 1 0,1-1 0,0 0 0,-1 1 0,1 0 0,7-2 0,-4 3-1,0-1 14,0 0-1,1 1 1,-1 0-1,12 2 1,-17-2-17,-1 1 0,1-1-1,-1 1 1,1-1 0,-1 1 0,1-1-1,-1 1 1,0 0 0,1 0 0,-1-1-1,0 1 1,0 0 0,1 0 0,-1 1-1,0-1 1,0 0 0,0 0 0,0 0 0,-1 1-1,1-1 1,0 0 0,0 1 0,-1-1-1,1 1 1,-1-1 0,1 1 0,-1 1-1,2 9-38,-1 0 0,0 0-1,-1 1 1,0-1 0,-1 0-1,-4 24 1,-25 68-496,21-81 465,2-1 0,1 1 0,0 0 1,2 1-1,-3 36 0,8-55 56,1 0-1,-1 0 0,1 0 1,0 0-1,0-1 1,0 1-1,1 0 1,-1-1-1,1 0 0,0 0 1,0 1-1,1-2 1,0 1-1,7 6 0,-5-3 30,1-1-1,-2 1 0,1 0 0,6 11 0,-8-10 48,-1 0 0,0 0 0,-1 0 0,0 0 0,0 1 0,-1-1 0,0 1 0,0-1 0,-1 1 0,0-1 0,-1 1 0,1-1 0,-2 1-1,-3 13 1,0-4 61,-2 0-1,0-1 0,0 0 1,-2 0-1,-15 23 0,15-26-112,3-3-21,-1-1 0,1 0 0,-2 0 1,0 0-1,0-1 0,-1 0 0,-17 13 0,26-22-47,1 0 0,-1 0 0,0-1 1,0 1-1,0 0 0,0 0 0,0 0 0,0 0 1,0-1-1,0 1 0,0 0 0,0 0 1,0 0-1,0 0 0,0-1 0,0 1 0,0 0 1,0 0-1,0 0 0,0 0 0,0 0 1,0-1-1,0 1 0,0 0 0,0 0 0,0 0 1,0 0-1,0-1 0,-1 1 0,1 0 1,-1-1-439,1 1 438,0 0 0,0 0 0,0 0 1,-1 0-1,1 0 0,0 0 0,0 0 0,0 0 1,0 0-1,-1 0 0,1 0 0,0 0 1,0 0-1,0 0 0,0 0 0,0 0 0,-1 0 1,1 0-1,0 0 0,0 0 0,0 0 1,0 0-1,-1 0 0,1-20-5222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45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 2 9524,'0'0'1169,"124"-2"800,-90 73-577,-9 21 113,-13 25-544,-12 9-1,-2 4-384,-29-1-368,-9-10-128,-12-11 16,-12-13-96,-7-16-752,38-72-1473,1-4-3329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6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38 100 11717,'0'0'1420,"0"24"-1220,-21 253 155,4-65-286,17-213-77,0 1 1,0 0-1,0 0 1,0-1-1,1 1 1,-1 0-1,0 0 0,0 0 1,0-1-1,0 1 1,0 0-1,1 0 1,-1 0-1,0-1 0,0 1 1,0 0-1,1 0 1,-1 0-1,0 0 1,0 0-1,0 0 0,1-1 1,-1 1-1,0 0 1,0 0-1,1 0 1,-1 0-1,0 0 0,0 0 1,1 0-1,-1 0 1,0 0-1,0 0 1,1 0-1,-1 0 0,0 0 1,0 0-1,1 0 1,-1 0-1,0 1 1,0-1-1,1 0 0,-1 0 1,0 0-1,0 0 1,0 0-1,1 1 1,-1-1-1,0 0 0,0 0 1,0 0-1,0 0 1,1 1-1,-1-1 1,0 0-1,0 0 0,0 1 1,0-1-1,0 0 1,0 0-1,0 1 1,0-1-1,0 0 0,0 0 1,0 1-1,0-1 1,0 0-1,6-13-13,-2 0 0,1 0 0,-2-1 0,0 0 0,-1 0 0,1-17 0,2-5 3,2-13 21,2-13-24,23-88-1,-27 134 33,0 0-1,1 0 1,1 0-1,0 1 0,1 0 1,0 1-1,2 0 0,-1 0 1,2 1-1,17-18 0,-26 29-21,1-1 0,-1 1 0,1 0 0,0 0 1,-1 0-1,1 1 0,0-1 0,0 1 0,0-1 0,0 1 0,1 0 0,-1 0 0,0 0 0,0 1 0,0-1 0,1 1 0,-1 0 0,0 0 0,1 0 0,-1 0 0,0 1 0,1-1 0,-1 1 0,0 0 0,0 0 0,0 0 0,0 0 0,0 0 0,0 1 0,0-1 0,0 1 0,0 0 0,-1 0 0,1 0 0,-1 0 1,1 1-1,-1-1 0,0 0 0,0 1 0,0 0 0,0 0 0,0-1 0,-1 1 0,3 6 0,-2-2 14,0 0 1,-1 0-1,0 1 1,0-1-1,-1 0 1,0 0-1,0 1 1,0-1-1,-1 0 1,0 0-1,-1 0 1,1 0-1,-2 0 1,1 0-1,-1 0 0,0-1 1,0 1-1,0-1 1,-1 0-1,0 0 1,-1 0-1,-6 7 1,-18 15 29,22-22-18,-1 1 0,1 0 0,1 0 0,-1 0 0,1 1 1,-8 13-1,13-18-15,0 0 1,0 0 0,1 0 0,-1 0-1,1 1 1,-1-1 0,1 0-1,0 0 1,0 0 0,1 0 0,-1 0-1,0 1 1,1-1 0,0 0 0,0 0-1,0 0 1,0 0 0,0 0 0,1-1-1,2 4 1,3 6-23,1-1 1,1-1-1,14 15 1,-5-5 41,9 9 25,-11-13-36,-1 0 0,-1 1 0,0 1-1,14 26 1,-26-41 7,0 1-1,0 0 1,0-1 0,-1 1-1,1 0 1,-1 0 0,0 0-1,0 0 1,-1 0-1,1 1 1,-1-1 0,0 0-1,0 0 1,0 0-1,0 1 1,-1-1 0,0 0-1,0 0 1,0 0-1,0 0 1,-1 0 0,1 0-1,-1-1 1,0 1-1,0 0 1,-1-1 0,1 0-1,-1 1 1,-2 2-1,-11 8 60,0-2 0,0 1 0,-1-2 0,0 0 0,-1-2 0,-1 1 0,1-2 0,-1-1 0,-32 9 0,50-16-298,-4 1 589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7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7107,'0'0'8308,"86"74"-7844,-36-36-304,0-2-80,-4-3-32,-4-4 0,-12-2-48,-11 1-1056,-15 3-2610,-4-23 17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35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232 1 5442,'0'0'7740,"-9"4"-7153,6-3-577,1 0 0,-1 0 0,1 0 0,-1 0 0,1 1 0,0-1 0,-1 1 0,1 0 0,0-1 0,0 1 0,0 0 0,0 0 0,1 0 0,-1 1 0,0-1 0,1 0 0,0 1 0,-1-1 1,1 1-1,0-1 0,0 1 0,1 0 0,-1-1 0,0 1 0,1 0 0,0 0 0,-1-1 0,1 5 0,5 250 281,0-54-174,-5-189-108,-1 0-1,0 0 1,-1 0 0,0 0-1,-1 0 1,-9 25 0,10-34-22,0-1 0,0 0 0,0 0 0,0 0 0,-1 0 0,1-1 0,-1 1 0,0-1 0,0 1 0,0-1 0,-1 0 0,1 0 0,-1 0 0,0-1 0,0 1 0,0-1 0,0 0 0,0 0 0,0-1 0,0 1 0,-1-1 0,1 0 0,-1 0 0,1 0 0,-5 0-1,6-1-9,0 1 0,1-1 0,-1 0 0,0 0 0,1 0 0,-1 0 0,0-1 0,1 1 0,-1-1 0,0 0 0,1 0 0,-1 1 0,1-2 0,0 1 0,-1 0 0,1 0 0,0-1 0,-1 1 0,1-1 0,0 0 0,-2-2 0,2 0 16,-1 0-1,1 0 1,1-1 0,-1 1-1,1 0 1,-1-1 0,1 1-1,0-1 1,1 0-1,-1 1 1,1-9 0,0 2 3,0 0 0,0 1 0,2-1 0,-1 1 0,1-1 0,0 1 0,1 0 0,1 0 0,-1 0 0,11-19 1,-3 12-15,0 1 1,1 1 0,0 0-1,1 0 1,19-15 0,248-189-3096,-112 94-1095,-162 114 8096,-23 17-1589,13-3-2237,0 0 1,0 1-1,0-1 0,1 1 1,0 0-1,-1 0 1,1 1-1,1-1 0,-1 1 1,1-1-1,-1 1 1,1 0-1,1 0 0,-1 0 1,1 0-1,0 0 0,0 0 1,-1 10-1,2-11-55,-1 1 0,1 0 0,0 0-1,0 0 1,0 0 0,1 0 0,0 0-1,0 0 1,0 0 0,0-1 0,1 1-1,0 0 1,0-1 0,0 1 0,0-1 0,1 0-1,0 0 1,0 0 0,5 6 0,1-4-35,0-1 1,0 0-1,0-1 1,1 0-1,-1 0 1,1-1-1,0-1 1,0 1 0,0-2-1,0 1 1,1-1-1,-1-1 1,12 0-1,-19 0 4,0-1 0,-1 1 0,1 0 0,-1-1 0,1 1 0,-1-1 0,1 0 0,-1 0 0,1 1 0,-1-2 0,0 1 0,1 0 0,-1 0 0,0-1 0,0 0 0,0 1 0,0-1 0,0 0 0,2-3 0,-1 1 16,-1 0-1,1 0 1,-1 0-1,0 0 1,-1-1 0,1 1-1,-1 0 1,0-1 0,0 1-1,1-9 1,-1 7 45,-1 1 0,0-1 0,0 1 1,0-1-1,-1 1 0,1-1 0,-1 1 0,-1-1 0,1 1 1,-1 0-1,0-1 0,0 1 0,0 0 0,-1 0 0,0 1 0,0-1 1,0 0-1,0 1 0,-7-7 0,4 7 92,0 0 0,0 0 0,0 1 0,0-1 0,-1 1 0,1 1 0,-1-1 0,0 1 0,0 1 0,0-1 0,0 1 0,0 0 0,-13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7.6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60 482 9444,'0'0'7300,"-59"-101"-7124,103 49-128,13-1-16,4 1-16,-2 8-16,-5 9-192,-10 11-2241</inkml:trace>
  <inkml:trace contextRef="#ctx0" brushRef="#br0" timeOffset="1">228 1 6163,'0'0'6323,"0"115"-6035,0-43-16,0 11-144,0 4-32,0 3-96,0-10-16,-2-59-4658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9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0 733 11461,'0'0'1097,"10"-24"-897,137-300-21,-146 322-180,52-110 204,82-130 0,-133 239-187,-1 1-1,1-1 1,0 1-1,0 0 1,0-1 0,0 1-1,0 0 1,1 0-1,-1 0 1,1 0-1,2-1 1,-4 3 0,0 0-1,0 0 1,0-1 0,0 1-1,1 0 1,-1 0 0,0 0 0,0 0-1,0 1 1,0-1 0,0 0-1,0 0 1,0 1 0,0-1-1,0 1 1,0-1 0,0 1-1,0-1 1,0 1 0,0-1-1,0 1 1,0 0 0,0 0 0,-1-1-1,1 1 1,0 0 0,-1 0-1,1 0 1,0 0 0,-1 0-1,1 0 1,-1 0 0,1 1-1,8 14 253,-1 1-1,-1-1 0,-1 2 0,0-1 0,4 20 1,13 96 270,-20-112-516,18 158-209,-19-108-2579,-2-54-1415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39.6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 9716,'0'0'7252,"160"-55"-6964,-78 55-192,2 12-32,0 7-64,-61-10-2289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41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9316,'0'0'1286,"21"-4"-1248,25-3 26,83-4 0,-125 10-55,0 1 1,-1 0-1,1 1 1,0-1 0,0 1-1,0 0 1,-1 0-1,1 0 1,0 0 0,4 3-1,-6-3-1,0 1 0,0-1 0,-1 1 0,1-1 1,0 1-1,-1 0 0,0 0 0,1 0 0,-1 0 0,0 0 0,0 0 0,0 0 0,0 0 0,-1 0 0,1 1 0,0-1 0,-1 0 0,1 4 0,0 7-31,0 0-1,0 0 0,-1 0 0,-1 0 0,0 0 1,-1 0-1,-1 0 0,1-1 0,-2 1 0,0-1 1,-1 1-1,0-1 0,0-1 0,-1 1 1,-1-1-1,0 0 0,-1 0 0,0-1 0,0 0 1,-1-1-1,0 0 0,-1 0 0,-17 12 0,24-20 48,-12 12-370,34-3 119,-9-8 227,0 2 0,0 0 0,0 0 1,-1 1-1,0 0 0,12 8 0,-18-10 35,0 0-1,0-1 1,0 1 0,0 0-1,0 0 1,-1 1-1,0-1 1,0 1 0,0-1-1,0 1 1,0-1 0,-1 1-1,1 0 1,-1 0-1,0 0 1,0 0 0,-1 0-1,1 0 1,-1 6 0,0-2 172,-1 0 1,0 0 0,-1 0 0,1 0-1,-2 0 1,1 0 0,-1-1 0,0 1-1,-1-1 1,1 0 0,-2 0 0,1 0-1,-1 0 1,0-1 0,-11 12 0,-7 3 74,-1-1 1,-48 31 0,52-37-224,-9 12 71,28-25-260,0 0 0,0-1-1,1 1 1,-1 0 0,0 0-1,1 0 1,-1-1 0,1 1-1,-1 0 1,1 0 0,-1 0-1,1 0 1,0 0 0,-1 0 0,1 0-1,0 0 1,0 0 0,0 0-1,0 0 1,0 0 0,0 0-1,0 0 1,0 0 0,0 1-1,0-1 1,1 0 0,-1 0-1,0 0 1,1-1 0,-1 1-1,0 0 1,2 2 0,9-1-3643,5-2-2459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42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0 9492,'0'0'4082,"-11"119"-3938,-4-61-48,-6 1-48,1-6-32,1-10-16,8-14-1056,9-15-1009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42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10293,'0'0'2729,"2"23"-2638,1 2-65,5 121 86,-9 49 977,1-190-1045,1 0-1,0-1 1,1 1-1,-1-1 1,1 1 0,0-1-1,0 1 1,0-1 0,0 0-1,1 0 1,0 0 0,0-1-1,0 1 1,0-1 0,1 1-1,-1-1 1,1 0 0,0 0-1,0-1 1,0 1 0,0-1-1,0 0 1,5 2-1,-2-1-37,0 0 0,0 0-1,-1-1 1,1 0-1,0-1 1,1 1-1,-1-1 1,0-1 0,0 1-1,1-1 1,-1-1-1,0 1 1,0-1 0,14-3-1,-18 2-143,0 0 0,0 0 0,0 0 0,0 0 0,0 0 0,0 0 0,0-1 0,-1 0 0,1 1-1,-1-1 1,0 0 0,0 0 0,0 0 0,2-5 0,0 0-893,0-1 0,0 0 0,4-18 0,-6 1-2754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43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37 265 5394,'0'0'8724,"-21"142"-8211,14-71-273,1 1-144,4-3-64,2-11-32,0-17-32,0-13-1585</inkml:trace>
  <inkml:trace contextRef="#ctx0" brushRef="#br0" timeOffset="1">373 0 6675,'0'0'3698,"86"119"-1633,-78-35-721,-8 12-255,0 5-273,-17 6-400,-16 0-272,-9-6-32,-4-7-79,-5-11-33,-1-16-465,33-62-2176,4-5-2801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43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1 9316,'0'0'705,"-68"156"-673,45-49 288,2 23 1152,4 20-111,3 11-224,10 3-385,4-6-224,0-5-240,18-16-160,20-16-64,17-23-64,12-23-224,-35-75-4562,1 0-5379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44.2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64 9925,'0'0'2630,"18"-11"-2585,61-32 11,-76 41-53,0 1-1,-1 0 1,1 0-1,0 0 1,0 0-1,0 0 1,0 1-1,0-1 0,0 1 1,0 0-1,0 0 1,6 1-1,-7-1 2,-1 0 0,1 1 1,-1 0-1,0-1 0,1 1 0,-1 0 0,0 0 0,1-1 0,-1 1 0,0 0 1,0 0-1,0 0 0,0 1 0,0-1 0,0 0 0,0 0 0,0 1 1,1 0-1,0 5 15,0-1 0,0 1 1,0-1-1,-1 1 0,0 0 1,0 0-1,0 12 0,-1-18-17,0 38 46,-2 1 0,-1-1 0,-2 0 0,-1-1 0,-17 55 0,19-79-43,-9 25 314,3 0 1,1 0 0,2 1 0,-2 54 0,8-91-307,1 0 0,0-1 0,0 1 0,0 0-1,0 0 1,1 0 0,-1 0 0,1 0 0,0 0 0,0 0 0,0-1 0,0 1 0,0 0 0,0-1 0,1 1 0,-1-1 0,1 1 0,0-1 0,0 0-1,0 0 1,0 0 0,0 0 0,0 0 0,1 0 0,-1 0 0,0-1 0,1 1 0,0-1 0,-1 0 0,1 0 0,0 0 0,5 2 0,7 0-144,-1 0 0,1-1 0,0 0-1,0-1 1,0-1 0,-1 0 0,1-1 0,0 0 0,0-2 0,-1 1 0,1-2 0,-1 0 0,0-1 0,0 0 0,0-1 0,22-14 0,-5-1-4591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44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0 3778,'0'0'10420,"34"117"-10131,-34-62-97,0 4-80,-13-1-32,-7-5-80,1-6-80,14-42-2097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35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12918,'0'0'1088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45.8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0 5154,'0'0'8820,"-58"119"-8804,43-35 80,2 16 65,-1 22 239,3 26 80,1 23 224,5 7-127,5-7-65,0-11-368,22-26-112,13-24-32,-20-99-1345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46.2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0 7796,'0'0'2323,"-10"16"-1987,2-3-284,2-6-36,2 0 1,-1 0 0,1 0 0,0 1-1,0 0 1,1 0 0,0 0-1,1 0 1,-1 0 0,2 0 0,-1 1-1,1-1 1,0 10 0,1-4 115,1-1-1,1 1 1,0-1 0,0 0-1,2 0 1,-1 0 0,2 0-1,0 0 1,0-1 0,8 13-1,-2-8 99,1 0 0,0 0 1,2-1-1,-1 0 0,32 25 0,0-7 59,1-2 0,2-2 1,101 46-1,-68-38-241,1-5 1,2-3 0,1-3-1,1-5 1,1-3 0,1-4 0,123 6-1,-76-19 40,263-29 0,-9-32 799,494-141 0,-870 196-981,-10 4 7,0 0 0,0-1 0,0 0 0,0 1 0,0-1-1,0 0 1,0 0 0,0-1 0,-1 1 0,1-1 0,0 1-1,-1-1 1,1 0 0,-1 0 0,4-3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46.6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12710,'0'0'1542,"24"24"-1273,174 197 1119,-179-198-1189,218 256 1244,-204-246-1395,2-1-1,1-2 0,1-1 0,1-2 1,75 39-1,-73-46-420,1-2 0,0-1 0,1-2 0,1-2 0,54 9-1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47.0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1423 13046,'-115'4'2081,"110"-22"-1601,9-49-464,49-39 416,33-45 241,30-30-97,22-18-48,19-16-400,16 10-48,7 13-80,-117 139-352,-8 13-7764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00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13846,'0'0'1121,"107"58"-1121,-54-48 48,1-3 0,-3 2-48,-1 1 0,-8 6-400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00.6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13382,'0'0'1681,"149"79"-1617,-67-51-64,-48-18-1089,-1 0-8915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01.4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390 25 1905,'0'0'9730,"-6"-4"-8655,0 1-827,1 0 0,-1 0-1,1 1 1,-1 0 0,0 0 0,0 0 0,0 1 0,0 0 0,0 0 0,0 1 0,-12 0 0,11-1-187,-1 2 0,1-1 0,-1 1 0,1 0 0,-1 0 0,1 1 0,0 0 1,0 1-1,0-1 0,0 1 0,0 1 0,1-1 0,-1 1 0,1 0 1,0 1-1,0 0 0,1-1 0,-1 2 0,1-1 0,0 1 0,1-1 1,-1 2-1,-5 8 0,-17 29-33,1 1 0,-21 56 0,38-79-41,1 1 1,1 1 0,1-1-1,1 1 1,1 0 0,-1 45-1,5-61 3,0 0 0,1 0 0,-1-1 0,1 1-1,1 0 1,0-1 0,0 1 0,0-1 0,1 0-1,0 0 1,0 0 0,1 0 0,0 0 0,0-1 0,6 8-1,3 3 10,1-1-1,1 0 0,0-1 0,1 0 0,0-2 0,32 21 0,-35-27 18,0 0-1,0 0 0,0-1 0,1-1 1,0 0-1,1-1 0,-1-1 0,0 0 1,1-1-1,22 0 0,-28-1 33,0-1 0,0 0 0,0-1 0,-1 0 0,1 0 0,0-1 0,-1 0 0,1 0 0,-1-1 0,1 0 0,-1-1 0,10-5 0,-1 0-122,-10 5-279,0 0 0,-1 0 1,1 0-1,-1-1 1,8-7-1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08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1 456 11077,'0'0'2628,"6"-9"-2644,80-116 581,-45 63-489,2 1 0,81-86-1,-118 140-81,1 1-1,0 0 1,1 0 0,-1 0-1,18-8 1,-23 13 12,0 0 1,1 0 0,-1 0 0,1 0 0,-1 1 0,1-1-1,0 1 1,-1 0 0,1-1 0,0 1 0,-1 0 0,1 1-1,0-1 1,-1 0 0,1 1 0,-1-1 0,1 1-1,-1 0 1,1 0 0,-1 0 0,1 0 0,-1 0 0,0 1-1,0-1 1,4 3 0,5 7 171,-1 0-1,-1 0 1,0 1-1,0 0 1,-1 1 0,-1-1-1,0 2 1,8 22-1,3 14-29,11 54 0,-21-76-485,14 66 623,-17-31-5747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08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0 125 10501,'0'0'6515,"98"-61"-6435,7 42 32,13-7-112,-72 16-512,-10 1-4963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09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4418,'0'0'9941,"126"115"-9573,-78-86-256,-2-5-32,-6-5-32,-6-1-32,-9-6 16,-6-6 48,-7 1-80,-8-2-80,-4 4-1089,0 3-1008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36.2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207 36 1169,'0'0'8350,"-17"-6"-5055,-55-18-1892,68 23-1276,-1 0 0,1 0 1,0 0-1,0 0 0,-1 1 0,1 0 0,0 0 0,-1 0 0,1 0 1,0 1-1,-1 0 0,-5 1 0,7-1-96,0 1-1,1-1 1,-1 0-1,0 1 1,1 0-1,0 0 1,-1-1-1,1 2 1,0-1 0,0 0-1,0 0 1,0 0-1,0 1 1,-1 2-1,0 3-32,-1 0-1,1 1 0,1-1 0,0 1 1,0-1-1,0 1 0,1 0 0,0-1 1,1 13-1,0-19 3,0-1-1,1 1 1,-1-1 0,0 0 0,0 1-1,1-1 1,-1 0 0,1 1 0,-1-1-1,1 0 1,-1 1 0,1-1 0,0 0-1,0 0 1,-1 0 0,1 0 0,0 0-1,0 0 1,0 0 0,0 0 0,2 1-1,0 0-30,0 0 0,0-1-1,1 1 1,-1-1 0,0 0-1,1 0 1,-1 0-1,6 0 1,2 0-352,1 0 1,-1-1-1,1-1 0,20-3 1,-25 2 289,0 0 0,0-1 0,0 0 0,-1 0 0,1-1 0,7-5 0,18-8-19,-32 16 116,0 1 0,0 0 0,0 0 0,1 0 0,-1 0 0,0 0 0,0 0 0,0 0 0,0 0 0,1 0 0,-1 1 1,0-1-1,0 0 0,0 0 0,0 0 0,0 0 0,1 0 0,-1 0 0,0 0 0,0 0 0,0 0 0,0 0 0,0 0 0,0 1 0,1-1 0,-1 0 0,0 0 1,0 0-1,0 0 0,0 0 0,0 1 0,0-1 0,0 0 0,0 0 0,0 0 0,0 0 0,0 0 0,0 1 0,0-1 0,0 0 0,0 0 0,0 0 0,0 0 1,0 1-1,0-1 0,0 0 0,0 0 0,0 0 0,0 0 0,0 0 0,0 1 0,0-1 0,0 0 0,0 0 0,0 0 0,0 0 0,0 0 0,-1 1 1,1-1-1,0 4 83,-12 201 1326,-1 6-1148,13-201-249,0-1-1,1 1 1,2 14 0,-2-22-81,-1 0 0,1 0 0,0 0 0,-1-1 0,1 1 0,0 0 0,0 0 0,0 0 0,0-1 0,1 1 0,-1 0 0,0-1 0,1 1 0,-1-1 0,1 1 0,-1-1 0,1 0 0,0 0 0,0 0 0,3 2 0,8-3-3462,0-8-1996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09.6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0 466 7395,'0'0'4787,"19"-89"-3923,19 48-592,1-1-160,-1 5-16,-8 1-96,-7 3-1729</inkml:trace>
  <inkml:trace contextRef="#ctx0" brushRef="#br0" timeOffset="1">159 1 3794,'0'0'7299,"2"135"-6034,-2-62-545,-2 4-512,-10 4-160,5-2-48,3-59-1873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1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45 173 9572,'0'0'435,"-3"20"-235,-14 134 190,9-80-133,-8 125-39,16-198-253,0-5-448,21-243-1088,-18 224 1664,1 0 0,1 1 0,1-1 0,1 1 0,1 0 0,1 0 0,0 1 0,2 0 0,14-20 0,-18 31-28,1 0 0,0 0-1,1 1 1,0 0-1,0 1 1,1 0 0,0 0-1,0 1 1,1 0 0,0 1-1,0 0 1,1 1-1,-1 0 1,1 1 0,0 0-1,1 1 1,-1 1-1,17-2 1,-16 2-68,-7 1 19,0 0-1,0 1 1,1 0 0,-1 0-1,12 2 1,-17-2-10,0 0-1,1 1 1,-1-1 0,0 1 0,1 0 0,-1-1 0,0 1 0,0 0 0,1 0-1,-1 0 1,0 0 0,0 0 0,0 0 0,0 0 0,0 0 0,0 0 0,-1 0-1,1 1 1,0-1 0,0 0 0,-1 1 0,1-1 0,-1 0 0,0 1 0,1-1-1,-1 0 1,0 1 0,0-1 0,1 3 0,0 6-38,-1 0 0,0 0 1,0 0-1,-1-1 0,0 1 0,0 0 0,-1 0 1,-1-1-1,1 1 0,-2-1 0,-6 14 0,5-13 29,0 1-1,1-1 0,0 1 1,0 0-1,2 0 0,-1 1 1,1-1-1,1 0 0,0 1 1,0-1-1,1 1 0,1-1 0,0 1 1,0-1-1,1 0 0,1 0 1,0 1-1,0-1 0,1-1 1,8 17-1,3-4 38,-11-18-10,-1 0 1,1 0-1,-1 1 1,0-1-1,0 1 1,0 0-1,-1 0 0,0 0 1,0 0-1,0 1 1,-1-1-1,0 0 0,0 1 1,-1 12-1,0-17 45,-1 0 0,0 0 0,0 0 0,0 0 0,0 0-1,0 0 1,0 0 0,0-1 0,-1 1 0,1 0 0,0-1 0,-1 1-1,0-1 1,1 1 0,-4 1 0,-31 17 610,23-13-512,-22 9 532,-67 21 0,66-25-414,1 1-1,-35 18 0,63-25-311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2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 1 5907,'0'0'7355,"-19"19"-7085,-62 63-62,73-74-176,1 1 1,0 0-1,0 1 1,1-1-1,1 1 1,0 0 0,0 1-1,1-1 1,0 1-1,1 0 1,-3 14-1,0 0 18,-6 26 99,2 1 1,2 1 0,0 53-1,10 161 232,0-234-346,1-1-1,1 0 1,12 41 0,-13-60-27,1-1 0,0 1 0,1 0 1,1-1-1,0 0 0,1-1 0,0 1 1,0-1-1,1-1 0,17 18 0,-22-25-376,0 0 0,0 0 0,1-1 0,-1 1 0,1-1-1,0 0 1,-1 0 0,1 0 0,0 0 0,0-1 0,1 1-1,-1-1 1,0 0 0,7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4.6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9 182 1569,'0'0'9681,"-3"-18"-9472,0-4-101,0-34 0,3 54-96,0-1 0,1 1 0,-1 0 0,1 0 0,-1-1 0,1 1 0,0 0 1,0 0-1,0 0 0,0 0 0,0 0 0,1 0 0,-1 0 0,0 0 0,1 0 1,0 1-1,-1-1 0,1 1 0,3-3 0,0 1 38,1 0-1,0 0 1,0 0 0,11-3-1,-7 2 56,7-1 15,1 0 0,-1 1 1,1 1-1,-1 0 1,1 2-1,29 0 1,-45 1-110,0 0 1,1 0 0,-1 1 0,0-1 0,0 1-1,0-1 1,0 1 0,0-1 0,0 1 0,-1 0 0,1 0-1,0 0 1,0 0 0,0 1 0,-1-1 0,1 0-1,-1 1 1,1-1 0,-1 1 0,1-1 0,-1 1-1,0 0 1,0-1 0,0 1 0,0 0 0,0 0-1,0 0 1,-1 0 0,1 0 0,0 0 0,-1 3-1,3 8 54,-2 0 0,0 1-1,0-1 1,-2 15 0,0-6-17,0 9-49,-2 1 0,-1-1 0,-1 0 1,-2 0-1,-1-1 0,-1 1 0,-2-2 0,-1 0 0,-1 0 0,-2-1 0,0 0 0,-2-2 0,-31 39 0,34-51 11,-3 3 37,17-17-36,0 0 0,0 0-1,0 0 1,-1 0 0,1 0 0,0 0-1,0 0 1,0 0 0,0 0-1,-1 0 1,1 0 0,0 0 0,0 0-1,0 1 1,0-1 0,0 0 0,0 0-1,-1 0 1,1 0 0,0 0 0,0 1-1,0-1 1,0 0 0,0 0 0,0 0-1,0 0 1,0 0 0,0 1-1,0-1 1,0 0 0,0 0 0,0 0-1,0 0 1,0 1 0,0-1 0,0 0-1,0 0 1,0 0 0,0 0 0,0 1-1,0-1 1,0 0 0,0 0-1,0 0 1,0 0 0,0 1 0,1-1-1,-1 0 1,0 0 0,0 0 0,0 0-1,0 0 1,0 0 0,0 0 0,0 1-1,1-1 1,-1 0 0,0 0-1,0 0 1,0 0 0,0 0 0,1 0-1,-1 0 1,0 0 0,0 0 0,0 0-1,1 0 1,80-2-275,148-22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5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0 10389,'0'0'3217,"9"126"-2176,-30-56-753,-1 6-176,2-4-112,15-51-1089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0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79 7844,'0'0'6154,"-10"-7"-5617,-30-24-415,40 31-122,0 0-1,-1 0 0,1 0 0,0-1 1,-1 1-1,1 0 0,-1 0 0,1-1 1,0 1-1,0 0 0,-1 0 0,1-1 1,0 1-1,-1 0 0,1-1 0,0 1 1,0-1-1,0 1 0,-1 0 0,1-1 1,0 1-1,0-1 0,0 1 0,0 0 1,0-1-1,0 1 0,0-1 0,0 1 0,0 0 1,0-1-1,0 1 0,0-1 0,0 1 1,0-1-1,0 1 0,0 0 0,1-1 1,-1 1-1,0-1 0,0 1 0,0 0 1,1-1-1,-1 1 0,0 0 0,0-1 1,1 1-1,-1 0 0,0 0 0,1-1 1,-1 1-1,0 0 0,1 0 0,-1-1 1,1 1-1,20-7-13,-20 7 13,13-4 3,0 0-1,0 2 1,0-1-1,0 2 1,0 0-1,0 1 1,0 0-1,25 4 0,-35-3 3,1-1-1,-1 1 0,1 1 0,-1-1 0,1 1 0,-1 0 0,0 0 0,0 0 1,0 0-1,0 1 0,0 0 0,0 0 0,-1 0 0,1 0 0,-1 0 0,0 1 0,0-1 1,0 1-1,-1 0 0,1 0 0,-1 0 0,0 0 0,0 0 0,0 1 0,-1-1 1,1 1-1,-1-1 0,0 1 0,1 9 0,-1-3 31,0 1 1,-1 0-1,0 0 0,-4 22 0,3-30-31,0 0 0,0 0 1,0 0-1,-1 0 0,0 0 0,0 0 0,0 0 0,0-1 0,-1 1 0,0-1 0,1 0 1,-1 1-1,0-1 0,-1-1 0,1 1 0,-5 3 0,-3 1 7,-1-1 0,1 0 0,-1-1-1,0 0 1,0-1 0,0 0 0,-1-1-1,-25 3 1,34-5 1,4-1-17,0 0 1,0 1-1,0-1 1,-1 0-1,1 0 0,0 0 1,0 0-1,0 1 1,0-1-1,0 0 1,0 0-1,0 0 0,0 0 1,0 1-1,0-1 1,0 0-1,1 0 1,-1 0-1,0 0 0,0 0 1,0 1-1,0-1 1,0 0-1,0 0 1,0 0-1,0 0 0,0 0 1,0 0-1,1 1 1,-1-1-1,0 0 1,0 0-1,0 0 0,0 0 1,0 0-1,0 0 1,1 0-1,-1 0 1,0 0-1,0 0 0,0 1 1,0-1-1,1 0 1,-1 0-1,47 18-62,-36-15 63,0 0 1,-1 2 0,1-1-1,-1 1 1,0 0-1,0 1 1,-1 0-1,0 1 1,0 0-1,10 10 1,-13-9 38,0 0 0,0 0 1,-1 0-1,0 1 1,0 0-1,-1 0 0,0 0 1,0 0-1,-1 0 1,-1 1-1,0 0 0,0-1 1,-1 1-1,0 0 0,0 0 1,-1 0-1,-2 19 1,1-27 40,0 1 0,-1 0 0,1-1 0,0 1 1,-1-1-1,1 0 0,-1 1 0,0-1 0,0 0 1,1 0-1,-2 0 0,1 0 0,0 0 0,0-1 0,-1 1 1,1 0-1,0-1 0,-1 0 0,0 0 0,1 0 1,-1 0-1,-4 1 0,-5 2 192,-1-1 1,-1-1-1,-17 2 0,-32 0 518,-83-6-1,132-1-1122,22-1-1526,26-2-3401,-15 4-642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1.0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0 9396,'0'0'2465,"-21"114"-2337,0-59 97,-2 6-81,-2 5-96,0 2-48,-1-7-2113,18-48-1905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1.6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0 9124,'0'0'2641,"-5"20"-2518,2-7-116,-12 42 271,3 2 1,-8 78 0,19-114-122,1 0 1,0 1-1,6 33 0,-4-48-130,0 0 1,0 0-1,0 0 1,1 0-1,0 0 1,1-1-1,0 1 1,0-1-1,0 0 1,0 0-1,1 0 1,0-1-1,11 10 1,-9-10-22,0 0-1,0 0 1,1-1 0,-1 0-1,1 0 1,0-1 0,0 0-1,0-1 1,1 1 0,-1-2 0,11 2-1,28-4-4115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1.9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0 10933,'0'0'1937,"-12"145"-1393,-3-76-336,0 6-128,-1 2-80,3-8-816,7-50-2578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22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0 6083,'0'0'3916,"8"17"-3377,26 60 387,-3 2 0,22 84-1,-40-93-555,-4-1-1,-2 1 1,-5 114-1,-4-150-321,-1 0-1,-2-1 0,-2 1 0,0-1 0,-3 0 0,-1-1 0,-19 42 0,0-14 8,-3-2 0,-70 96 0,100-148-501,-12 14 242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36.6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9156,'0'0'3455,"-4"17"-3271,0-2-148,1 1-1,-1 26 1,4-39-35,0-1 0,0 0 1,1 0-1,-1 0 0,1 0 0,-1 1 1,1-1-1,0 0 0,0 0 1,-1 0-1,2 0 0,-1-1 0,0 1 1,0 0-1,1 0 0,-1-1 0,0 1 1,1 0-1,0-1 0,-1 0 0,1 1 1,0-1-1,0 0 0,0 0 0,0 0 1,0 0-1,0 0 0,0-1 0,3 2 1,4 0-54,1 0-1,0-1 1,-1 0 0,20-1 0,-19 0-80,1-1-283,1 1-1,-1-2 1,0 0-1,0 0 0,0-1 1,0 0-1,20-9 1,-3-3-2285,39-26-1,-27 15 731,-20 22 7081,-18 22 1169,-2-11-7664,-2 16 1899,1 23 197,2-45-714,-1 0 1,1-1-1,-1 1 1,1 0-1,-1 0 0,1 0 1,0 0-1,0 0 1,-1-1-1,1 1 0,0 0 1,0-1-1,0 1 1,0 0-1,0-1 0,0 1 1,0-1-1,0 0 1,0 1-1,0-1 0,0 0 1,0 0-1,0 1 1,0-1-1,0 0 0,2 0 1,34 0-373,-27 0 60,0-1-342,0 0-1,-1 0 1,1-1-1,-1-1 1,14-4 0,-13 3-63,-1 1 1,1 1-1,0-1 1,-1 2-1,17-2 1,-25 4 838,1 0 1,0 1 0,0-1-1,-1 0 1,1 1-1,-1-1 1,1 1 0,-1 0-1,0-1 1,0 1-1,0 0 1,0 0 0,0 0-1,0 0 1,1 2-1,3 6-331,-1-5-1483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5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48 208,'0'0'13862,"-1"-6"-13787,1 5-70,0-1-1,0 1 1,0-1-1,0 1 1,0-1 0,0 1-1,0-1 1,1 1-1,-1 0 1,0-1-1,1 1 1,-1-1 0,1 1-1,-1 0 1,1 0-1,0-1 1,0 1 0,0 0-1,-1 0 1,3-2-1,-1 2 13,1-1 0,0 1-1,-1 0 1,1 0-1,0 0 1,0 0 0,0 0-1,0 1 1,0-1-1,0 1 1,0 0 0,4 0-1,2 0 6,1-1 14,-1 1 0,1 0 0,0 1 0,-1-1 0,20 6 0,-26-5-26,0 0 1,0 1-1,-1-1 1,1 1 0,0-1-1,0 1 1,-1 0-1,1 0 1,-1 1-1,0-1 1,0 0-1,1 1 1,-2-1 0,1 1-1,0 0 1,0 0-1,-1 0 1,0 0-1,1 0 1,-1 0-1,0 0 1,0 4 0,2 3-70,-1 0 1,0 0 0,-1 0 0,0 0 0,-1 0 0,0 1 0,-1-1 0,0 0 0,0 0 0,-5 17 0,1-14-214,0 0 0,0 0 1,-1 0-1,-1-1 0,0 0 1,-1 0-1,-10 12 1,16-22 267,1 0-1,0-1 1,-1 1 0,1 0 0,0 0 0,0 0 0,0 0 0,0 1 0,0-1 0,1 0 0,-1 0 0,1 0 0,0 1 0,-1-1 0,1 0 0,0 1 0,0-1 0,0 0 0,1 0 0,-1 1 0,0-1 0,1 0 0,1 3 0,1 3-18,1-1-1,0 0 1,1 0 0,-1 0 0,8 8 0,-6-10 27,-2 1 1,1 1-1,-1-1 0,0 1 1,6 11-1,-7-8 85,-1-1-1,-1 1 1,1 0-1,-1 0 0,-1 0 1,0-1-1,0 1 1,-1 0-1,0 0 1,-1 0-1,0-1 1,-1 1-1,0-1 1,0 0-1,-1 0 1,0 0-1,0 0 1,-8 10-1,4-7 32,0 0 0,-1-1 0,0 0 1,-1 0-1,0-1 0,-1-1 0,0 1 0,0-2 0,-1 0 0,0 0 0,-26 11 1,21-13-66,17-6-70,-1 0-1,1 0 1,0 0 0,0 1 0,-1-1 0,1 0 0,0 0 0,-1 0 0,1 0 0,0 0 0,-1 0 0,1 0-1,0 0 1,-1 0 0,1 0 0,0 0 0,-1 0 0,1 0 0,0 0 0,-1 0 0,1 0 0,0 0 0,-1 0-1,1 0 1,0 0 0,0-1 0,-1 1 0,1 0 0,0 0 0,0 0 0,-1-1 0,1 1 0,0 0 0,0 0-1,-1-1 1,1 1 0,0 0 0,0 0 0,0-1 0,0 1 0,-1 0 0,1-1 0,0 1 0,0 0 0,0 0-1,0-1 1,0 1 0,0 0 0,0-1 0,0 1 0,0 0 0,0-1 0,0 1 0,0 0 0,0-1 0,0 1 0,0 0-1,0-1 1,0 1 0,1-1 0,-1 0-266,1-6-327,-1 1 0,1-1 0,1 1-1,-1 0 1,1-1 0,0 1-1,5-10 1,6-6-2466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5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8436,'0'0'982,"17"12"-774,-8-6-118,0-1 40,0 0 1,-1 1 0,0 1 0,0-1-1,0 2 1,-1-1 0,0 1 0,0 0 0,-1 0-1,0 0 1,0 1 0,-1 0 0,6 15 0,6 27 697,-3 0 1,-2 1 0,8 82-1,-14-57-369,-7 143-1,-6-169-419,-2 1 0,-2-1 1,-2-1-1,-3 0 0,-1-1 0,-33 62 1,23-62-650,25-47 168,0 1 0,0-1 0,0 1-1,-1-1 1,1 0 0,-1 0 0,1 0 0,-6 2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0:16.6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 0 6451,'0'0'4639,"-19"12"-3814,2-2-652,9-6-110,0 0-1,1 0 0,-1 1 0,1 0 1,0 0-1,1 1 0,-1 0 0,1 0 1,0 1-1,1 0 0,-1 0 0,1 0 0,1 0 1,-7 13-1,0 11 157,1 1 0,2-1-1,0 1 1,3 1 0,-3 40 0,6 170 503,4-134-519,-3-68-146,3 0 0,13 72 0,-13-100-91,1-1 0,0 1 0,1-1 0,1 0-1,0-1 1,0 1 0,1-1 0,1 0 0,-1-1 0,2 1 0,0-1 0,0-1 0,12 12 0,5-6-1219,-24-14 1005,0-1 0,0 1 0,0-1 0,0 1 0,0-1 0,0 0 0,0 0 0,1 1 0,-1-1 0,0 0 0,0 0-1,0 0 1,0 0 0,0 0 0,1 0 0,-1 0 0,0 0 0,0-1 0,0 1 0,0 0 0,0-1 0,2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06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 7507,'0'0'3351,"0"0"-3349,0 0-1,0 0 1,0 0 0,0-1-1,0 1 1,0 0-1,0 0 1,0 0 0,0 0-1,0-1 1,0 1-1,1 0 1,-1 0-1,0 0 1,0 0 0,0 0-1,0-1 1,0 1-1,0 0 1,0 0 0,0 0-1,0 0 1,0 0-1,1 0 1,-1 0-1,0-1 1,0 1 0,0 0-1,0 0 1,0 0-1,0 0 1,1 0 0,-1 0-1,0 0 1,0 0-1,0 0 1,0 0-1,0 0 1,1 0 0,-1 0-1,0 0 1,0 0-1,0 0 1,0 0 0,1 0-1,-1 0 1,0 0-1,0 0 1,0 0-1,0 0 1,0 0 0,1 0-1,-1 0 1,0 0-1,0 0 1,0 1 0,0-1-1,0 0 1,79 178 1997,-47-99-1411,47 80-1,-23-58-447,-30-49 48,3-1 0,3-2 0,71 88 0,-34-65 138,83 67 1,-111-106-185,2-2 0,0-2 0,89 44 0,-46-33 47,2-3-1,145 39 1,-183-64-133,288 62 526,-237-57-281,141 6 1,294-17 242,-180-5-125,19-1 56,-334-3-445,0-1 0,0-2 0,60-17 0,114-50 114,-134 36-105,-2-4 0,108-74 0,-43 25 25,-85 52-21,90-74-1,41-59 25,-32 28-21,-38 28 19,-82 75-55,1 2-1,86-63 0,-51 47-12,96-90 1,-158 133 7,-8 6 220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07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1 168 8756,'0'0'1996,"1"-17"-1818,-1 7-161,0 2-11,0 1 0,0 0-1,1-1 1,3-11 0,-3 16-3,0 0 0,0 0 0,0 0 0,1 1 0,-1-1 0,1 0 0,-1 1 1,1-1-1,0 1 0,0-1 0,0 1 0,0 0 0,1 0 0,-1 0 0,1 0 0,-1 1 1,5-3-1,9-4 67,0 2 1,1 0 0,0 0 0,0 2-1,29-4 1,-4 3 166,50 2 1,-89 3-229,0 0 0,-1 0-1,1 0 1,0 0 0,0 1 0,0-1 0,0 1 0,0 0 0,0-1 0,-1 1-1,1 1 1,0-1 0,-1 0 0,1 1 0,-1-1 0,1 1 0,2 2 0,-3-1 21,0 0 0,0 0 0,-1 0 1,1 0-1,-1 1 0,1-1 0,-1 0 1,0 1-1,-1-1 0,1 0 0,-1 1 1,1-1-1,-1 1 0,0 4 0,-1 13 24,0-1-1,-2 1 0,0-1 0,-1 0 1,-1 0-1,-1 0 0,-1-1 0,-1 1 1,0-2-1,-13 21 0,-1-3-135,-2 0-1,-1-1 1,-56 57 0,-8-10 548,89-81-440,-1-1 0,0 0 0,0 1 0,1-1 0,-1 1 0,0-1 0,1 1 0,-1-1-1,0 1 1,1-1 0,-1 1 0,1 0 0,-1-1 0,1 1 0,0 0 0,-1 0 0,1-1-1,-1 1 1,1 0 0,0 0 0,0-1 0,-1 1 0,1 0 0,0 0 0,0 0 0,0-1 0,0 1-1,0 0 1,0 0 0,0 0 0,0 0 0,1-1 0,-1 1 0,0 0 0,0 0 0,1 0-1,-1-1 1,0 1 0,1 0 0,-1-1 0,1 1 0,-1 0 0,1-1 0,-1 1 0,1 0 0,-1-1-1,1 1 1,0-1 0,-1 1 0,1-1 0,0 1 0,-1-1 0,1 0 0,0 1 0,0-1-1,0 0 1,7 4 31,1-1-1,-1 0 0,1-1 1,9 2-1,-15-3 51,174 20 709,-98-13-895,-30-6-4171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07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0 7732,'0'0'4962,"2"88"-3474,-27-13-1087,-3 8-289,1-4-112,8-9-112,15-52-3458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08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1 7555,'0'0'1599,"-13"18"-927,-43 61 582,51-71-961,0-1 0,0 1 0,1 0 0,0 0 1,1 0-1,0 1 0,0-1 0,1 1 0,0 0 0,-2 16 1,4-22-256,0 1 0,0 0 1,1 0-1,-1-1 1,1 1-1,0 0 1,0-1-1,0 1 1,1-1-1,-1 1 1,1-1-1,0 1 1,0-1-1,0 0 1,0 0-1,1 0 1,-1 0-1,1-1 1,0 1-1,0-1 1,0 1-1,0-1 1,4 2-1,9 5 22,1 0 0,0-2 0,1 0 0,-1-1 0,1-1 0,0 0 0,31 3 0,10-3-39,62-3 1,-98-2-99,7-4-1589,-29 3 1454,0 1-1,-1 0 0,1-1 0,0 1 1,0-1-1,0 0 0,-1 1 1,1-1-1,0 0 0,-1 1 0,1-1 1,0 0-1,-1 1 0,1-1 0,-1 0 1,1 0-1,-1 0 0,0 0 0,1 0 1,-1 0-1,0 1 0,0-1 0,1 0 1,-1 0-1,0 0 0,0 0 0,0-1 1,0-13-4623</inkml:trace>
  <inkml:trace contextRef="#ctx0" brushRef="#br0" timeOffset="1">419 172 10213,'0'0'4130,"-44"95"-3330,31-23 64,-3 7-255,1 2-289,2-5-224,5-14 0,8-14-96,0-21-32,0-13-1089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08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243 9 3458,'17'-2'4519,"-6"0"-3989,-4 1-362,0-1-1,1 2 1,-1-1-1,1 1 1,7 0-1,-12 1-79,1-1-1,-1 1 1,0 0-1,0 0 0,1 0 1,-1 0-1,0 1 0,0-1 1,0 1-1,-1 0 1,1 0-1,0 0 0,-1 0 1,1 0-1,-1 0 0,0 1 1,4 3-1,3 9 351,0 1-1,-1-1 1,0 1 0,-2 1-1,1-1 1,-2 1 0,-1 0-1,0 0 1,2 18 0,0 28 493,-2 72 0,-4-116-778,2 22 16,-2-1-1,-2 1 1,-2-1-1,-1 1 1,-21 73-1,11-72-99,-3-1-1,-1 0 0,-2-1 1,-43 62-1,48-80-335,-1 0 1,0-2-1,-1 0 0,-2-1 0,0-1 0,0-1 0,-2-1 1,-39 23-1,58-37-140,0-1 1,0 0-1,0 1 1,-1-1-1,1 0 0,0-1 1,-1 1-1,1-1 1,-7 1-1,-22-1-8162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09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0 9828,'0'0'305,"-61"124"-17,40-33 336,4 23 993,6 16-225,5 16-383,6 9-321,0-2-160,7-10-207,22-15-17,9-19-160,12-20-48,9-17-96,6-17 0,-40-55-1921,-2 0-5554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2:11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5314,'0'0'9397,"126"14"-8277,-34 3 1,9 0-449,0-2-208,-11-3-128,-15 2-143,-14-5-65,-13-1-128,-10-1 64,-6-3-64,-15-4-561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28:13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1 424 10661,'0'0'2065,"20"-4"-2159,-7 1 96,-2 1 3,0 0 0,1-1-1,-2-1 1,1 0 0,0 0 0,-1-1-1,1 0 1,-1 0 0,-1-2 0,1 1-1,13-13 1,-12 8-92,-1 1 0,-1-2 0,0 1-1,0-1 1,-1-1 0,-1 1 0,0-1 0,-1-1-1,0 1 1,-1-1 0,-1 0 0,0 0 0,-1-1-1,0 1 1,-1-1 0,-1 1 0,0-1 0,-3-26-1,2 38 134,-1-1-1,1 1 0,-1 0 1,0 0-1,0 0 1,0 0-1,0 0 0,0 1 1,-1-1-1,1 0 0,-1 0 1,0 1-1,0-1 1,0 1-1,0 0 0,0-1 1,0 1-1,-1 0 0,1 0 1,-1 1-1,1-1 1,-1 0-1,-5-2 0,1 2 178,1 0 0,-1 0-1,0 1 1,1-1 0,-1 2 0,0-1-1,0 1 1,0 0 0,-13 1 0,18 0-188,0-1 0,0 1 0,0 0 0,0 0 1,0 0-1,0 0 0,0 0 0,0 0 1,0 1-1,0-1 0,1 1 0,-1-1 0,0 1 1,1-1-1,-1 1 0,1 0 0,0 0 1,0 0-1,0 0 0,-2 4 0,-16 49 1,17-45 2,-9 36 30,2 1 0,2 0 0,0 48 0,9 143 84,-1-210-322,1 0 1,1 0-1,1-1 0,1 0 0,2 0 0,15 40 0,-8-48-1814,-14-19 1789,1 1 1,-1-1 0,0 1 0,1-1 0,-1 0 0,1 1 0,-1-1 0,1 1 0,-1-1 0,1 0 0,0 1 0,-1-1 0,1 0 0,-1 0 0,1 0 0,-1 1 0,1-1 0,0 0 0,-1 0 0,1 0 0,0 0 0,-1 0 0,1 0 0,0 0 0,-1 0 0,1 0 0,-1-1 0,1 1 0,0 0 0,-1 0 0,1 0 0,-1-1 0,1 1 0,0-1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37.0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1 248 8276,'0'0'3569,"7"114"-3136,-3-77-289,0-7-64,2-5-80,1-11-48</inkml:trace>
  <inkml:trace contextRef="#ctx0" brushRef="#br0" timeOffset="1">115 1 8900,'0'0'1361</inkml:trace>
  <inkml:trace contextRef="#ctx0" brushRef="#br0" timeOffset="2">297 351 8100,'0'0'8259,"-48"69"-8050,48-24-81,0-4-80,9-7-48,20-8-80,11-12-144,-21-14-2322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59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37 177 112,'0'0'9180,"-8"-15"-9086,1 1-81,0-1 0,-6-18 1,12 31-11,1 0-1,0 0 1,0 0 0,0 0 0,0 0 0,0 0 0,0 0 0,0 0 0,1 0-1,-1 0 1,1 0 0,-1 0 0,1 0 0,0 0 0,0 0 0,0 1 0,0-1-1,0 0 1,0 0 0,0 1 0,1-1 0,-1 1 0,1-1 0,2-1 0,3-2 8,0 0 1,0 0-1,0 1 1,10-4 0,-13 6-14,6-3 10,0 2 1,-1-1-1,1 1 1,0 1-1,1 0 1,-1 0-1,0 1 1,0 1-1,1-1 1,-1 2-1,0-1 1,1 1-1,12 4 1,-15-3 23,1 0 1,-1 1-1,0 0 1,0 0-1,0 1 1,0 0 0,-1 0-1,1 1 1,-1 0-1,0 0 1,-1 1-1,1 0 1,-1 0-1,0 0 1,-1 1-1,6 7 1,-7-6 5,0 0-1,0 0 1,-1 0-1,0 0 1,-1 0-1,1 1 1,-2-1-1,2 10 1,0 70 85,-3-64-133,-1-11-4,-1 0 1,0 1 0,-1-1-1,0 0 1,-1 0-1,-1 0 1,0-1-1,0 0 1,-1 0-1,-1 0 1,0-1-1,-1 1 1,0-2-1,0 1 1,-1-1 0,-1-1-1,1 1 1,-2-2-1,1 1 1,-1-2-1,-13 8 1,181-12 2198,-78-12-556,-55 4-380,44-1 672,-67 6-1693,15 0-2371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2:00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8116,'0'0'2817,"17"103"-2033,-13-51-383,-4 5-129,0 3-32,0 2-64,-14-4-96,1-8-32,4-16 16,9-11-64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2:01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98 7187,'0'0'2511,"5"-15"-2407,20-45 0,-24 58-97,1 0 0,0 0 0,0 0 0,0 1-1,0-1 1,0 1 0,0-1 0,0 1 0,1 0 0,-1-1 0,1 1 0,-1 1 0,0-1 0,1 0 0,-1 0 0,1 1 0,0 0-1,-1-1 1,1 1 0,-1 0 0,1 0 0,0 0 0,-1 1 0,1-1 0,4 2 0,5-1-8,-9-1 12,0 1 1,0-1 0,0 1 0,0-1 0,0 1-1,-1 0 1,1 0 0,0 0 0,0 1 0,-1-1 0,1 1-1,0-1 1,-1 1 0,0 0 0,1 0 0,-1 0-1,0 0 1,0 0 0,0 1 0,0-1 0,-1 1-1,1-1 1,-1 1 0,1 0 0,-1-1 0,0 1-1,0 0 1,0 0 0,0 4 0,3 8 55,-2 0 0,0 1 0,-1-1 0,0 21 0,-1-31-71,0 1-18,-1 1-1,1-1 1,-1 1-1,-1-1 1,1 0-1,-1 0 1,0 1 0,0-1-1,-1 0 1,1 0-1,-6 7 1,-2 1-103,-1-1 0,-23 24 1,10-12 127,23-24-18,1 0 1,-1 0-1,1 0 1,-1-1-1,1 1 0,0 0 1,-1 0-1,1 0 1,0 0-1,0 0 0,0 0 1,-1 0-1,1 0 1,0-1-1,0 1 0,0 0 1,1 0-1,-1 0 1,0 0-1,0 0 0,0 0 1,1 0-1,-1 0 1,0-1-1,1 1 0,-1 0 1,1 0-1,-1 0 1,1-1-1,-1 1 0,1 0 1,0-1-1,-1 1 1,1 0-1,0-1 0,-1 1 1,2 0-1,35 25 16,-27-19-7,6 3 12,-1 2 0,-1 0 0,21 21 0,-31-28 10,1 1 0,-1-1-1,0 1 1,-1-1-1,1 1 1,-1 0-1,-1 1 1,1-1 0,-1 0-1,0 1 1,0-1-1,-1 1 1,2 9-1,-3-6 72,0 0-1,-1 0 0,0 0 0,0 0 0,-1 0 0,0 0 0,-1 0 0,0-1 0,0 1 0,-1-1 0,0 0 0,-1 0 0,0 0 0,0-1 0,-1 0 0,0 0 0,-1 0 0,0-1 0,0 1 0,-9 5 0,-24 18 133,39-29-273,0-1-1,-1 0 1,1 0 0,-1 0-1,0 0 1,1-1-1,-1 1 1,0 0 0,1-1-1,-1 1 1,0-1 0,0 0-1,1 1 1,-1-1-1,0 0 1,0 0 0,0 0-1,0 0 1,1 0-1,-1-1 1,0 1 0,0-1-1,-3 0 1,3-8-2403,2-8-1777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2:01.6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0 7331,'0'0'417,"111"24"959,-77 26-127,-5 19 47,-8 8-143,-12 14-401,-9 9-160,0 5-143,-3 3-241,-24 0 32,-6-3-176,-7-10 32,-5-3-96,-9-11-80,31-67-2417,-2-9-2049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2:02.0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6867,'0'0'126,"-1"22"-20,-31 305 2837,26-223-2040,6 1 0,19 165 1,-13-226-754,2 0 0,2 0 1,2-1-1,2-1 1,1 0-1,3-1 0,1-1 1,43 66-1,-52-92-251,0-1 0,1 0 0,1 0 0,0-1 0,15 11 1,-11-17-3414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35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10645,'0'0'1409,"132"27"-865,-86-18-112,1-4-256,-1-2-80,-2-3-16,-8 0-48,-7 0-32,-8 0-1537,-13-10-1648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35.7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0 7555,'0'0'1529,"6"20"-1278,2 4-159,0 0-18,-1 0 0,-1 0 1,3 26-1,4 99 443,-6 197-1,-8-231-420,-2-63-47,-2 0 0,-24 101 0,-4 23-20,4 322-13,27-398-16,4 108-11,-2-205 4,1 1 0,-1 0 0,1-1 0,0 1 0,-1-1 0,2 1 0,-1-1 0,0 1 0,3 3 0,-4-6 5,1 0 0,1 1 1,-1-1-1,0 0 0,0 0 1,0 0-1,1 0 0,-1 0 1,0 0-1,1-1 0,-1 1 1,1 0-1,-1-1 0,1 1 1,-1-1-1,1 1 0,-1-1 0,1 0 1,0 1-1,-1-1 0,1 0 1,1 0-1,25 0 1033,-1 1 0,37 6 1,-52-5-917,1 2 0,-1-1 0,-1 1 0,1 1 1,-1 0-1,0 1 0,17 10 0,49 31-406,-45-34-3105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38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225 26 1617,'0'0'10090,"-19"-5"-8690,-63-12-279,79 16-1066,-1 0 1,0 1-1,1-1 1,-1 1 0,0 0-1,0 0 1,0 0-1,1 0 1,-1 1-1,0-1 1,0 1-1,1 0 1,-1 0-1,1 1 1,-1-1 0,1 1-1,-1-1 1,1 1-1,0 0 1,0 0-1,0 1 1,0-1-1,0 1 1,0-1-1,1 1 1,-1 0-1,1 0 1,0 0 0,0 0-1,0 1 1,0-1-1,0 1 1,1-1-1,-2 6 1,-1 8 27,0-1 1,1 1-1,1 1 1,0-1-1,2 29 1,0-36-37,0 2-35,0 0 0,1-1 1,0 1-1,0 0 1,2 0-1,-1 0 0,2-1 1,-1 1-1,2-1 1,-1 0-1,2 0 0,-1-1 1,1 1-1,1-1 1,0-1-1,9 11 0,-5-9-17,1 0 0,0-1 0,0-1 0,1 0-1,1 0 1,-1-2 0,1 1 0,0-2 0,1 0-1,0 0 1,0-2 0,0 0 0,0 0 0,1-2-1,0 0 1,-1 0 0,1-2 0,28-2 0,-35 1 16,-1-1-1,1 0 1,-1-1 0,0 0 0,0 0 0,0-1 0,-1 0-1,1 0 1,-1-1 0,0 0 0,0 0 0,-1-1 0,1 0-1,-1 0 1,0 0 0,-1-1 0,0 0 0,0 0 0,0 0 0,-1-1-1,0 1 1,5-15 0,-5 12 6,0-1 0,-1 1 0,0-1 1,-1 1-1,0-1 0,0 0 0,-1 1 0,-1-1 0,0 0 0,0 0 0,-1 0 1,-1 0-1,0 1 0,0-1 0,-1 1 0,0-1 0,-9-18 0,5 18 0,0 1-1,-1-1 1,0 1-1,-1 1 1,1 0-1,-2 0 1,0 1-1,0 0 1,0 1-1,-1 0 1,0 0-1,0 1 1,-1 1-1,1 0 1,-18-5-1,24 8-205,19 1-4931,-11 1 4461,23 0-5632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40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 11781,'0'0'3202,"159"4"-3538,-85-9 192,-7-11-4210,-48 11-769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40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1 301 640,'0'0'14127,"15"-15"-14106,18-16-396,55-71 0,-73 80 28,42-51-410,-51 67 736,0-1 0,0 1 1,1 1-1,0-1 0,0 1 1,1 0-1,14-7 1,-20 11 6,0 0 0,0 0 0,-1 1 0,1-1 0,0 1 1,0-1-1,0 1 0,0 0 0,-1 0 0,1 0 0,0 0 1,0 0-1,3 1 0,-4-1 13,0 0 0,0 1 1,-1-1-1,1 1 0,0-1 0,0 1 0,0 0 1,0-1-1,-1 1 0,1 0 0,0-1 0,-1 1 1,1 0-1,0 0 0,-1 0 0,1-1 1,-1 1-1,1 2 0,1 3 75,-1 0 1,1 0-1,-2 0 0,1 1 1,-1-1-1,0 10 0,0-2 185,-2 189 1163,-9-67-3225,9-121-3680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37.4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1 366 10949,'0'0'1390,"17"-10"-1409,-2 2 49,-6 4-18,-1 0 0,0-1-1,-1 0 1,1 0 0,-1-1 0,0 0 0,0 0 0,0 0 0,-1-1 0,0 0 0,-1 0 0,9-15-1,-5 3-86,0 0-1,-2-1 1,0 0-1,-1 0 1,-1-1-1,-1 0 1,-1 1-1,-1-1 1,0-25-1,-2 45 114,0 0 0,0 0-1,0 0 1,0-1 0,0 1-1,0 0 1,0 0 0,0 0-1,-1 0 1,1 0-1,0 0 1,-1-1 0,1 1-1,-1 0 1,1 0 0,-1 0-1,0 0 1,1 1 0,-1-1-1,0 0 1,0 0 0,0 0-1,0 0 1,1 1-1,-1-1 1,0 0 0,0 1-1,0-1 1,0 1 0,0-1-1,-1 1 1,1 0 0,0-1-1,0 1 1,0 0 0,0 0-1,-2 0 1,0 0 46,1 0-1,0 0 1,0 1 0,0-1-1,0 1 1,0-1 0,0 1-1,0 0 1,0 0 0,0 0 0,0 0-1,0 0 1,0 1 0,1-1-1,-1 1 1,1-1 0,-1 1-1,1-1 1,-1 1 0,-1 3 0,-4 8-40,1 0 0,0 1 1,1 0-1,0 0 1,-4 24-1,-9 82 234,14-89-137,-20 416 641,24-437-876,0 1 0,1-1-1,0 1 1,1-1 0,0 0 0,4 12 0,1-12-3276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42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1 105 9845,'0'0'4642,"2"-14"-4602,-1 6-33,0 2-2,0 0 1,0 0-1,0 0 1,0 0-1,5-8 0,-5 12-4,0-1 0,0 1 0,0 0 0,1 0 0,-1 1 0,1-1 0,0 0 0,-1 0 0,1 1-1,0-1 1,0 1 0,0-1 0,0 1 0,0 0 0,0 0 0,0 0 0,0 0 0,1 0 0,-1 1-1,5-2 1,4 0 1,1 0 0,0 1 0,0 0-1,0 1 1,0 0 0,0 0 0,17 4 0,-25-3-1,-1 0 0,1 1 1,0-1-1,0 1 1,-1-1-1,1 1 0,-1 0 1,1 1-1,-1-1 1,0 1-1,0-1 0,0 1 1,0 0-1,-1 0 1,1 0-1,-1 0 0,0 0 1,0 1-1,0-1 1,0 1-1,0 0 0,-1-1 1,1 1-1,-1 0 1,1 6-1,0 5-13,0-1-1,-1 0 1,0 1 0,-1-1 0,-1 1-1,0-1 1,-1 0 0,-1 1 0,0-1-1,-1-1 1,-1 1 0,-10 23-1,-7 5 198,-1-1-1,-45 57 0,54-78 55,13-19-176,0 0-1,0 1 0,0-1 1,0 1-1,0-1 0,0 1 1,1-1-1,-1 1 0,0 0 1,1-1-1,0 1 0,-1-1 1,1 1-1,0 0 1,0 0-1,0-1 0,0 4 1,0-4-53,1 0 1,-1 0-1,1 0 1,-1 0 0,1 0-1,0 0 1,-1 0 0,1-1-1,0 1 1,0 0-1,-1 0 1,1-1 0,0 1-1,0 0 1,0-1-1,0 1 1,0-1 0,0 1-1,0-1 1,1 1 0,8 2-59,-1-1 1,1-1-1,0 0 1,-1 0-1,11 0 1,-7-1 158,38 2-336,81-9 1,-124 6-295,0-1-1,0 0 0,1 0 0,-1-1 0,8-4 1,28-15-6559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42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81 9652,'-13'16'1724,"5"-7"-1460,1-2-95,1 1 1,0-1 0,0 1 0,0 1-1,1-1 1,1 1 0,-1-1 0,1 1-1,1 1 1,0-1 0,0 0 0,-3 18-1,6-20-94,-1 0 1,1 0-1,0 0 0,0 0 0,1 1 0,0-1 0,1-1 1,-1 1-1,1 0 0,0 0 0,1 0 0,0-1 0,0 0 0,8 12 1,-7-13-73,1 1 0,0-2 1,0 1-1,0-1 1,1 1-1,0-2 0,0 1 1,0 0-1,0-1 1,0 0-1,1-1 1,-1 0-1,1 0 0,0 0 1,8 1-1,0-1-39,-1 0-1,1-1 1,0 0-1,0-1 1,0-1-1,-1 0 1,1-1-1,0-1 1,-1 0-1,1-1 1,-1 0-1,0-2 1,18-9-1,-21 10 10,-1-1 0,0-1-1,-1 0 1,1-1 0,-1 1-1,-1-2 1,0 1-1,0-1 1,0-1 0,-1 1-1,-1-1 1,0 0 0,0-1-1,-1 1 1,0-1 0,-1 0-1,4-14 1,-6 17 73,0-1 0,0 1-1,-1-1 1,0 0 0,0 0 0,-1 1-1,-1-1 1,1 0 0,-1 0 0,-1 1-1,-3-14 1,3 18 19,0-1 0,0 0 0,0 1 0,-1 0 0,0-1 0,0 1 1,0 0-1,0 0 0,-1 1 0,1-1 0,-1 1 0,0 0 0,0-1 0,0 2 0,-1-1 0,1 0 0,-1 1 0,1 0 0,-1 0 1,-8-2-1,7 2-115,0 1 0,0-1 0,0 1 0,0 1 0,0-1 0,0 1 0,0 0 0,0 0 0,0 1 0,-9 1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41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9540,'0'0'4378,"3"13"-3945,3 22-123,-2 1 1,-2 0 0,-1 39 0,-3-58-145,2 35 308,1-49-465,-1 0 0,1 0-1,0-1 1,0 1 0,0 0-1,0 0 1,0-1 0,1 1-1,-1 0 1,1-1 0,0 0-1,0 1 1,0-1 0,0 0-1,2 2 1,4 3 5,0-2 0,0 1 0,1-1 0,0 0 0,0-1 0,0 0 0,0-1 0,0 1 0,11 1 0,1-2-133,1 0 1,-1-1 0,25-1-1,-42-1-64,-1 0 0,1 0 0,0 0 0,0-1 0,-1 0 0,1 0 0,4-1 0,-7 2-58,0-1 1,0 0 0,0 1 0,0-1 0,0 0-1,0 1 1,0-1 0,0 0 0,0 0-1,0 0 1,0 0 0,-1 0 0,1 0 0,0 0-1,-1 0 1,1 0 0,-1 0 0,1 0 0,-1 0-1,1-1 1,-1 1 0,0 0 0,1 0-1,-1-3 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41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1 11717,'0'0'3202,"-36"153"-1906,25-71-447,-1 4-449,4 0-304,3-4-16,-1-6-80,2-59-2401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43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42 2977,'0'0'7689,"-1"0"-7654,1 0 1,-1 0-1,1 0 0,-1 0 0,1 0 1,-1-1-1,1 1 0,0 0 0,-1 0 1,1-1-1,-1 1 0,1 0 0,0-1 0,-1 1 1,1 0-1,0-1 0,0 1 0,-1-1 1,1 1-1,0-1 0,0 1 0,-1 0 1,1-1-1,0 1 0,0-1 0,0 1 1,0-1-1,0 0 0,6-3 67,1 1 0,0 0 0,0 1 0,0 0 0,0 0 0,0 0 0,0 1 0,12-1 0,-4 0 127,6-2-138,-1 2 0,1 0-1,-1 1 1,1 2 0,27 3-1,-45-4-78,-1 1 0,1 0-1,0 0 1,-1 1 0,0-1-1,1 0 1,-1 1 0,0-1-1,0 1 1,0 0 0,0 0-1,0 0 1,0 0 0,0 0-1,-1 0 1,1 0 0,-1 1-1,0-1 1,1 1 0,-1-1-1,0 1 1,0-1 0,-1 1-1,1-1 1,-1 1 0,1 0-1,-1 4 1,1 0 11,-1-1-1,0 0 1,0 1-1,0-1 1,-1 1 0,0-1-1,0 0 1,-1 1-1,0-1 1,0 0-1,-3 6 1,-4 3 13,-1-1-1,-1 0 0,-20 22 1,17-20-11,-24 33 0,36-47-10,0 0 0,1 0 0,-1 1 0,1-1 0,-1 0 0,1 1 0,0 0 0,0-1 0,0 1 0,0 0 0,0-1 0,1 1 0,0 0 0,-1 0 0,1-1 0,0 1 0,0 0 0,0 0 0,1 0-1,-1 0 1,1-1 0,-1 1 0,1 0 0,0-1 0,0 1 0,0 0 0,2 2 0,3 1-9,-1 0-1,2 0 0,-1-1 1,0 0-1,1 0 1,0-1-1,12 7 0,-8-6-16,-1 1 1,0 1-1,17 14 0,-24-19 14,-1 1 0,0-1 0,0 0 0,-1 1 0,1-1 0,0 1 0,-1-1 1,1 1-1,-1 0 0,0 0 0,0 0 0,0 0 0,0 0 0,-1-1 0,1 1 0,-1 1 0,0-1 0,0 0 0,0 5 0,-1-4 11,0-1 0,0 1 0,0 0 0,0-1-1,0 1 1,-1-1 0,0 1 0,0-1 0,0 0 0,0 0-1,0 0 1,-1 0 0,1 0 0,-5 3 0,-48 35 257,34-28-136,-18 16-76,-1-3 1,-1-1-1,-73 31 0,103-54-3017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44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191 9 8356,'0'0'1299,"11"-1"-1331,41-4 679,64 3 0,-113 2-609,-1 1 1,0-1-1,1 1 1,-1 0-1,0 0 1,0 0-1,1 0 1,-1 0-1,0 1 1,0-1-1,0 0 0,0 1 1,-1 0-1,1-1 1,0 1-1,-1 0 1,1 0-1,-1 0 1,1 0-1,-1 0 1,0 0-1,0 0 1,0 1-1,0-1 0,-1 0 1,2 5-1,1 7 132,0 0-1,0 1 0,-1 18 1,-1-19-203,6 199 529,-6-122-327,-1 318 63,-18-196-204,0 3 3,10 182 374,5-289-338,2-36 3,-2 52-4,2-106-40,-2 0 0,0 0 0,-1-1 1,-8 24-1,10-37 84,0 0 0,0 0 0,-1-1 0,0 1 0,0-1 1,0 0-1,0 0 0,0 0 0,-1 0 0,0 0 1,0-1-1,0 0 0,0 0 0,0 0 0,-1 0 0,1-1 1,-1 1-1,0-1 0,0 0 0,0-1 0,-9 3 1,-7-1 322,0 0 1,-1-2-1,1 0 1,-24-2-1,-7 0-89,-37 2-411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2:57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0 2497,'0'0'8687,"-5"1"-8423,-10 5-259,21-3 141,38 2 412,-19-3-189,424 36 1904,-115-12-1593,-115-1-87,155 11 105,-47-8-270,-146-9-194,-19-15 58,-107-5-223,106 12 0,-100-4 1,0-2 1,1-3 0,67-7-1,83-18 196,-91 8 199,20-5-8,-139 20-516,-1 0 32,0 0 0,-1 0 0,1 0 0,-1 0 0,1 0 1,-1 0-1,1 0 0,-1 0 0,1 0 0,-1 0 0,1-1 0,-1 1 0,1 0 1,-1 0-1,1-1 0,-1 1 0,0 0 0,1-1 0,-1 1 0,1 0 0,-1-1 1,0 1-1,1 0 0,-1-1 0,0 1 0,1-2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2:58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8 320,'0'0'11926,"2"-6"-10976,-2 6-950,0 0 0,0 0 0,0 0 0,0 0 0,0 0 0,0 0 0,0 0 0,0 0 0,0 0 0,0 1 0,1-1 0,-1 0 0,0 0 0,0 0 0,0 0 0,0 0 0,0 0 0,0 0 0,0 0 0,0 0 0,0 0 0,0 0 0,1 0 0,-1 0 0,0 0 1,0 0-1,0 0 0,0 0 0,0 0 0,0 0 0,0 0 0,0 0 0,1 0 0,-1 0 0,0 0 0,0 0 0,0 0 0,0 0 0,0 0 0,0 0 0,0 0 0,0 0 0,1 0 0,-1 0 0,0 0 0,0 0 0,0 0 0,0-1 0,0 1 0,0 0 0,0 0 0,0 0 0,0 0 1,0 0-1,0 0 0,0 0 0,0 0 0,0 0 0,0-1 0,0 1 0,0 0 0,0 0 0,0 0 0,0 0 0,0 0 0,0 0 0,0 0 0,2 10 39,0 0 0,-1 1 0,0 17 0,0 0 80,3 467 716,-36-125-617,14-189-185,-57 467 123,20-192-96,45-378-74,-1 10-92,8-28-3637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2:03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 7828,'0'0'3724,"-15"19"-3500,0 0-184,3-4 25,1-1 0,0 1 1,2 1-1,-1 0 0,2 0 0,-12 32 0,9-10 272,2 0 0,1 1 0,-5 78 0,12 119 548,1-203-791,1-1-14,2 0 1,0 0-1,12 42 0,-12-60-75,2 1 0,0-1-1,0 0 1,2 0 0,-1-1-1,2 1 1,0-2 0,0 1-1,15 15 1,-19-24-93,0 0-1,1 0 1,0 0 0,0 0-1,0-1 1,0 0 0,0 0 0,1 0-1,-1-1 1,8 3 0,2-5-3084,-5-10-1201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2:05.0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79 8308,'0'0'4135,"3"-13"-3948,-2 5-171,9-28-1,-9 35-15,-1 0 1,1-1-1,0 1 0,0 0 1,0 0-1,0-1 0,0 1 1,0 0-1,0 0 0,0 0 1,1 0-1,-1 0 0,0 0 1,1 1-1,-1-1 1,0 0-1,1 1 0,-1-1 1,1 1-1,-1-1 0,1 1 1,-1 0-1,1-1 0,2 1 1,3 0 9,-1 0-1,0 0 1,0 1 0,1 0-1,-1 0 1,0 0 0,0 1 0,0 0-1,0 0 1,6 3 0,-9-3-23,0 1 1,0-1-1,0 1 0,0-1 1,-1 1-1,1 0 0,-1 0 1,1 0-1,-1 1 0,0-1 1,0 0-1,-1 1 0,1-1 1,-1 1-1,0 0 0,0-1 1,0 1-1,1 4 0,0 5-170,0 0-1,0 0 0,-1 1 0,-1-1 0,0 1 0,-1-1 0,0 1 1,-1-1-1,0 0 0,-2 0 0,-6 21 0,8-31 175,0 0 0,1-1 1,0 1-1,0 0 0,0 0 0,0 0 0,0 1 0,1-1 0,-1 0 1,1 0-1,0 0 0,0 0 0,0 1 0,0-1 0,1 0 1,-1 0-1,1 0 0,1 6 0,2-3-5,0 0 1,0 1-1,0-1 0,1-1 0,0 1 1,8 7-1,-9-10 19,2 4 6,1 0 1,-1 0-1,-1 1 0,1-1 0,-1 1 0,-1 0 1,0 0-1,0 1 0,0-1 0,-1 1 0,0 0 0,-1 0 1,0 0-1,0 0 0,-1 1 0,0-1 0,-1 0 1,0 0-1,0 1 0,-3 15 0,0-20 30,1 0 0,-1 0 0,1 0 0,-1 0 1,-1 0-1,1-1 0,-1 0 0,1 1 0,-1-1 0,0-1 0,-6 5 0,3-2-34,-1 0 1,-1 0-1,1-1 0,-1 0 0,-12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37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0 8516,'0'0'5202,"-82"102"-4513,79-66-113,3-2-224,7-3-240,28-8-112,14-10-16,7-13-1088,-32 0-3907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2:05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0 6435,'0'0'3922,"31"125"-2770,-50-73-543,-6-6-321,4-6-144,6-11-144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2:05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 8660,'0'0'4242,"2"-6"-4170,-2 4-64,1 1 0,-1-1 0,1 1 0,0-1 0,0 0 0,0 1 0,0 0 0,0-1 0,0 1 1,0-1-1,0 1 0,0 0 0,1 0 0,-1 0 0,1 0 0,-1 0 0,1 0 0,-1 0 0,1 0 0,2-1 0,1 1 11,-1 0 0,0 1 0,0-1-1,1 1 1,-1-1 0,0 1 0,1 1 0,-1-1 0,7 2-1,-7-1-4,0 0-1,-1 1 1,1-1-1,-1 1 1,0 0 0,1 0-1,-1 0 1,0 1-1,0-1 1,0 1-1,0 0 1,-1-1-1,1 1 1,-1 0-1,0 1 1,0-1-1,0 0 1,0 1-1,0-1 1,-1 1-1,1-1 1,0 5-1,2 6 34,0 0 1,-1 0-1,0 0 0,1 23 0,-2-11-29,-1 0 1,-1 0-1,-1 0 0,-2 0 0,0-1 0,-1 1 0,-2-1 0,-14 39 0,8-37-6,8-20-13,0 1 0,0 1 0,0-1 0,1 0 1,1 1-1,-1-1 0,1 1 0,1 0 0,0 0 0,0 0 0,1 0 0,0 9 0,0-17-1,1 0-1,-1-1 1,0 1-1,1 0 1,-1 0-1,1-1 1,-1 1-1,1 0 1,0-1 0,-1 1-1,1-1 1,0 1-1,-1-1 1,1 1-1,0-1 1,-1 1-1,1-1 1,0 1 0,0-1-1,0 0 1,0 0-1,-1 1 1,1-1-1,0 0 1,2 0-1,25 1-48,-22-1 27,5 0-3,-1-1 1,1 0-1,-1 0 0,0-1 0,0 0 0,0-1 0,10-4 0,-14 5-315,-1-1 1,0 1-1,0-1 1,0 0-1,0-1 1,-1 1-1,1-1 1,-1 0-1,0 0 1,0 0-1,0-1 1,-1 1-1,0-1 0,4-7 1,2-7-3533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2:06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8372,'0'0'1582,"13"20"-763,-2-4-590,1 1 43,0 0 0,-2 1-1,0 0 1,-1 1 0,13 37-1,0 22 220,-3 0-1,-4 2 1,-3 0-1,2 109 0,-14-173-469,-3 127 142,1-126-59,-1-1 0,0 1 0,-1 0 0,-1-1 0,-1 0 1,-8 19-1,-50 84 385,53-102-477,0 0 0,-2 0 0,1-1 0,-22 20 0,28-30-2255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32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1280 7459,'22'6'718,"-8"-2"-631,20 7 160,0-2 0,63 7-1,105 0 337,233-13 0,-345-9-450,1-5 1,-1-3-1,-1-5 1,106-36-1,337-149 128,-421 156 206,-2-5-1,-3-5 0,131-94 0,-99 52 1242,362-278 215,-487 367-1936,0-1 0,-1 0 0,-1-1 0,20-27-1,-26 33-364,-1-1-1,0 0 0,0 0 0,-1 0 0,0-1 0,0 1 0,-1-1 0,0 1 0,-1-1 0,0 0 0,0-11 0,-2-27-6170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33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10885,'0'0'1382,"20"-1"-630,221-5 1452,-234 7-2160,0 0 1,0 0-1,0 1 1,0 0-1,0 0 1,0 1-1,0 0 1,-1 0-1,1 0 1,-1 1-1,0 0 1,0 0-1,0 0 1,-1 1-1,0 0 1,0 0-1,0 1 1,0-1-1,-1 1 1,4 6-1,0 0 74,-2 0-1,1 1 0,-2-1 1,0 1-1,0 0 0,-1 1 1,-1-1-1,0 1 0,2 21 1,-3 6 7,-1 0 0,-3 0 1,-1 0-1,-2 0 1,-1 0-1,-14 42 0,1-21-119,-13 54-719,31-113 882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2:08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54 304,'0'0'6323,"18"-6"-6310,2 0 11,20-7 111,60-11 0,-72 21 153,42 1-1,-63 2-265,-5 1-10,-1-1 0,1 1 0,0-1 0,0 1 1,0 0-1,-1 0 0,1 0 0,0 0 0,-1 0 0,1 0 0,-1 1 0,1-1 0,-1 0 0,1 1 0,-1-1 0,0 1 0,0-1 0,0 1 0,0 0 0,0 0 0,0-1 0,0 1 0,-1 0 0,1 0 0,0 2 0,2 5 55,0 0 0,-1 1 1,2 16-1,2 149 761,0-5-666,0 251-105,-7-345-61,-46 517 637,6-168-337,10-99-138,22-245 199,7-59 9,-2 19 529,-11 43 0,13-74-673,0 0 1,-2 0-1,1 0 1,-1-1-1,0 1 1,-1-1-1,0 0 0,-1 0 1,-10 13-1,10-17-102,0 0-1,0-1 1,0 0-1,0 0 0,-1 0 1,1-1-1,-1 0 1,0 0-1,0-1 1,0 1-1,0-2 1,-1 1-1,-7 0 1,9-1-396,-1-1 1,1 0 0,-1 0 0,1 0 0,-1-1-1,-10-2 1,13 2-395,1-1 0,-1 1 0,1 0 0,0-1 0,0 1 0,-1-1 0,1 0 0,0 0 0,1-1 0,-1 1 0,0 0 0,-3-5 0,-7-8-3649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2:06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9 720,'0'0'12086,"123"13"-12454,-76-13 416,3 0 16,-6 0-64,-6 0-1793,-13-6-768,-25-10-3906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2:07.4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 6819,'0'19'24,"8"375"1761,3 375-70,-27-344-1209,2-106-377,-1-78-78,5-119-19,7 127 0,3-243-15,0 0 0,1-1 0,0 1 0,0 0 0,1 0 0,0-1 0,0 1 0,0-1 0,0 0 0,1 1 0,0-1 0,0 0 0,0 0 0,1-1 0,6 7 0,-4-6 35,-1 0 0,2 0-1,-1-1 1,0 0 0,1 0-1,0-1 1,0 0 0,0 0 0,0-1-1,14 3 1,-5-2-2,0-1 0,0-1 0,1 0 0,-1-2 0,0 0 0,0 0-1,0-2 1,0 0 0,-1 0 0,30-12 0,27-20-1432,-21-2-4087,-14 6-163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2:37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92 240,'0'0'9012,"0"-15"-8689,4-44 187,-4 58-488,0 0 0,1 0 1,-1 0-1,1 0 1,-1 0-1,0 0 0,1 1 1,0-1-1,-1 0 0,1 0 1,-1 0-1,1 1 1,0-1-1,-1 0 0,1 1 1,0-1-1,0 1 0,0-1 1,0 1-1,-1-1 1,1 1-1,0 0 0,0-1 1,0 1-1,2 0 1,23 0 446,-18 0-242,6 0 115,-1 1 0,0 0 0,0 1 0,0 0 0,20 6 0,-26-5-264,1 0 0,-1 0 1,1 1-1,-1 0 0,0 1 0,-1 0 1,1 0-1,-1 0 0,0 0 1,7 9-1,-10-10-52,0 0-1,0 0 1,-1 1-1,1-1 1,-1 1 0,0 0-1,0-1 1,-1 1 0,0 0-1,1 0 1,-2 0 0,1 1-1,0-1 1,-1 0 0,0 0-1,0 0 1,-1 0 0,0 0-1,-1 6 1,0 0-10,-1 0 0,-1-1 0,1 1 0,-2-1-1,0 0 1,0 0 0,-10 15 0,-10 5-12,0-1-1,-2-1 0,-1-1 1,-1-2-1,-1-1 1,-41 25-1,70-48 6,0-1 0,0 0 0,0 1 0,0-1-1,0 1 1,0-1 0,0 1 0,1 0 0,-1-1 0,0 1-1,0 0 1,1-1 0,-1 1 0,0 0 0,1 0 0,-1 0-1,1 0 1,-1 0 0,1 0 0,-1 0 0,1 0 0,0 0-1,-1 0 1,1 0 0,0 0 0,0 0 0,0 0 0,0 0-1,-1 0 1,2 0 0,-1 2 0,1-1 17,1-1 1,0 1-1,-1-1 1,1 1-1,0-1 1,0 0-1,0 1 1,0-1-1,0 0 1,0 0-1,0 0 1,0-1-1,4 2 1,324 99 2569,-320-97-2967,2 0-235,-1-3-3804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2:39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245 106 256,'0'0'1153,"-1"-15"965,-3-48 3546,-5 38-3282,5 22-1377,3 11 394,1 71-887,2 27-57,-5-1 1,-24 150-1,-98 342-95,114-562-337,0 2-259,8-10-2776,-27-103-8070,12 30 10102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38.3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1 330 12790,'0'0'1467,"18"0"-1584,-6 0 107,-5 1 6,0 0 1,0-1-1,1 0 0,-1-1 0,0 1 0,0-1 0,0-1 1,-1 1-1,1-1 0,0 0 0,0-1 0,-1 1 0,1-2 1,-1 1-1,0 0 0,11-10 0,-5 2-106,-1 0-1,0-1 1,0 0-1,-1-1 1,-1 0-1,0-1 1,-1 0-1,-1 0 1,0-1-1,-1 0 1,0 0-1,-1-1 1,-1 1-1,-1-1 1,0 0-1,1-26 1,-4 40 175,0 1 0,0 0 0,-1-1 0,1 1-1,-1-1 1,1 1 0,-1 0 0,0-1 0,1 1 0,-1 0 0,0 0 0,0-1 0,0 1 0,0 0-1,0 0 1,0 0 0,0 0 0,0 0 0,-1 1 0,1-1 0,0 0 0,0 0 0,-1 1 0,1-1 0,0 1-1,-1-1 1,1 1 0,-1 0 0,1-1 0,-1 1 0,1 0 0,-1 0 0,1 0 0,-1 0 0,1 0 0,-3 1-1,0-1 42,0 0 0,0 0 0,0 1-1,0-1 1,0 1 0,0 0 0,1 1-1,-1-1 1,0 0 0,0 1-1,1 0 1,-1 0 0,-4 4 0,2 1-91,0 0 0,0 1 0,0 0 0,1 1 0,0-1 0,1 1 0,0 0 0,0 0 0,1 0 0,0 1 0,1-1 0,-2 14 0,-1 12 21,1 72-1,4-96-39,1 0-1,-1 0 1,2 0-1,0 0 1,0-1-1,1 1 1,0 0-1,1-1 1,0 0-1,0 0 0,1 0 1,1-1-1,0 1 1,0-1-1,0 0 1,1-1-1,1 0 1,-1 0-1,2 0 1,-1-1-1,1-1 0,0 1 1,0-1-1,0-1 1,1 0-1,16 7 1,-2-6-114,-1 0 1,1-2 0,0 0-1,0-2 1,0-1-1,1 0 1,34-5 0,-41 1 120,-1-1 1,1 0-1,29-12 1,-31 10 9,1 0-1,0 1 1,0 1-1,18-2 1,-15 4-13,-1 1-1,1 1 1,29 3-1,-43-2 9,0 0 0,-1 0 0,1 1 0,0 0-1,0 0 1,-1 1 0,1-1 0,-1 1-1,0 0 1,0 1 0,0-1 0,0 1-1,-1 0 1,1 0 0,5 8 0,-3-2 162,-1-1 1,0 1-1,0 1 1,-1-1-1,-1 1 1,0 0-1,0 0 1,-1 0-1,3 22 1,-2 6 390,-1 60 0,-3-98-560,-1 22 56,-1 0 1,-2-1-1,0 1 1,-1-1 0,-1 0-1,-1 0 1,-16 33-1,-6 3-30,-50 76 1,74-126-18,4-6-8,0 0 0,1 0 1,-1-1-1,0 1 1,0 0-1,-1-1 0,1 1 1,0-1-1,0 1 0,-1-1 1,1 1-1,-1-1 1,1 0-1,-1 0 0,-2 2 1,4-9 79,-1-9-24,1-1-1,1 0 0,1 1 1,0-1-1,1 1 0,1 0 1,0 0-1,1 0 1,0 0-1,1 1 0,12-19 1,6-3-23,2 2-1,2 1 1,1 1 0,52-44 0,-26 31-926,111-69-1,-133 97-3926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2:39.7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8068,'0'0'1616,"-6"121"-623,6-58 672,21-3-321,4-8-431,6-11-449,5-12-144,4-10-80,6-12-144,4-7-16,3-14-32,2-24 64,5-15-112,-5-5-912,-9 1-2882,-40 36-3473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2:50.7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39 160,'0'0'13942,"-21"-2"-14198,44 2 256,10-2 64,7-3-64,4-7-304,-2 5-3297,-4 0-1362,-28 4 1266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2:51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17 416,'0'0'14132,"-4"-3"-13961,4 3-172,0 0 0,1 0 1,-1 0-1,0 0 1,0 0-1,1 0 0,-1 0 1,0 0-1,0 0 1,0-1-1,1 1 0,-1 0 1,0 0-1,0 0 0,1 0 1,-1 0-1,0-1 1,0 1-1,0 0 0,0 0 1,1 0-1,-1-1 0,0 1 1,0 0-1,0 0 1,0 0-1,0-1 0,0 1 1,0 0-1,1 0 0,-1-1 1,0 1-1,0 0 1,0 0-1,0-1 0,0 1 1,0 0-1,0 0 0,0-1 1,0 1-1,-1 0 1,1 0-1,0-1 0,0 1 1,0 0-1,0 0 1,0-1-1,0 1 0,0 0 1,-1 0-1,1-1 0,0 1 1,0 0-1,0 0 1,0 0-1,-1 0 0,1-1 1,0 1-1,0 0 0,0 0 1,-1 0-1,1 0 1,0 0-1,0 0 0,-1 0 1,1-1-1,38-1 12,-17 3 11,0 1 0,28 6-1,-42-6-17,0 0 0,0 0 0,-1 1 0,0 0-1,1 1 1,-1-1 0,0 1 0,0 0-1,-1 0 1,1 1 0,-1 0 0,0 0 0,0 0-1,-1 1 1,1-1 0,4 9 0,-4-4 1,-1 1 0,0 0 1,0-1-1,-1 1 0,0 1 1,-1-1-1,0 0 0,-1 1 0,0 15 1,0-5-68,-1 1 0,-1-1 0,-1 0 0,0 0 0,-2 0 0,-1-1 1,0 1-1,-2-1 0,-16 36 0,23-57 58,-8 17-359,0-1 0,-1 0 0,0 0 0,-2-1 0,1 0 0,-2-1 0,-16 16 0,28-29 299,-1-1 0,0 1 0,0 0 0,0 0-1,0-1 1,0 1 0,0 0 0,0-1 0,0 1 0,-1-1 0,1 1 0,0-1 0,0 0 0,0 0 0,-1 1 0,1-1 0,0 0 0,0 0-1,0 0 1,-1 0 0,1 0 0,0-1 0,0 1 0,0 0 0,-1 0 0,0-1 0,0 0 62,1-1 1,-1 1-1,1-1 1,0 1-1,-1-1 1,1 1-1,0-1 1,0 1-1,0-1 1,0 0-1,0 0 1,1 0-1,-1 1 1,0-4-1,-3-9 388,2 0-1,0 0 1,0-21 0,2 31-320,-1-13 407,0 2 601,0 0 0,4-24 0,-3 38-1038,0 0 0,1 0 0,-1 0 0,1 0 0,-1 0 0,1 1 0,-1-1 0,1 0 0,0 0 0,0 1 0,-1-1 0,1 0 0,0 1 1,0-1-1,-1 1 0,1-1 0,0 1 0,0 0 0,0-1 0,0 1 0,0 0 0,0-1 0,0 1 0,0 0 0,0 0 0,0 0 0,1 0 0,33-1 133,-26 1-77,22 1-26,1 0 1,-1 2-1,0 2 1,58 16-1,-70-15-805,-1 1 1,27 14-1,-43-20 274,-1 0-1,1 0 0,-1 0 1,1 0-1,-1 0 0,0 0 1,1 0-1,-1 0 0,0 0 1,0 1-1,0-1 0,2 2 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49.7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50 8980,'0'0'6246,"-16"23"-6033,-6 9-153,-21 38 0,39-62-48,1-1 0,1 1 0,-1-1 0,1 1 0,0 0 0,1 0 0,0 0-1,0 0 1,1 0 0,0 0 0,0 0 0,1 0 0,0 0 0,2 9 0,-2-13-13,0-1 0,0 1 0,0-1 0,1 0 0,-1 1 0,1-1 0,-1 0 0,1 0 0,0 0 1,0 0-1,1 0 0,-1 0 0,1-1 0,-1 1 0,1-1 0,0 1 0,3 1 0,0-1-3,0 1 0,1-1 0,-1-1 0,0 1 0,1-1 0,0 0 0,0-1 0,11 2 0,-8-2 2,0 0-1,1-1 1,-1-1 0,0 1-1,0-1 1,0-1 0,0 0 0,0 0-1,-1-1 1,1-1 0,-1 1-1,14-8 1,-17 6 11,1 0 0,-1 0 0,-1 0 0,1 0 0,-1-1 1,0 0-1,0 0 0,-1-1 0,1 1 0,-1-1 0,5-13 0,-5 9 23,0-1 0,-1 1 0,-1-1 0,0 0 0,0 0 1,0-24-1,-2 31-22,-1-1-1,1 0 1,-1 0 0,0 0 0,0 1 0,-1-1 0,1 0 0,-1 1 0,0 0 0,-1-1 0,0 1 0,-6-10 0,4 9 0,0 0 0,-1 0 0,0 1 0,0 0 0,0 0 0,-1 0 0,0 1 0,1 0 0,-10-4 0,3 3-70,-1-1 0,1 2 0,-1 0 0,0 1 0,-1 0 0,1 1 0,0 1 0,-1 0 0,1 1 0,-1 1 0,-14 2 0,26-3-220,1 1 1,0 0-1,0-1 1,-1 1-1,1 0 0,0 1 1,0-1-1,0 0 1,0 0-1,0 1 1,1-1-1,-1 1 1,-1 2-1,-24 26-8871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46.5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9332,'0'0'2273,"130"-9"-2433,-94 7 208,-5 2-48,-7 0-608,-8 0-1153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47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0 4002,'0'0'4031,"-1"18"-3975,-3 287 1219,26-111-539,-1-9-474,-12 340 146,-10-373-333,-15 139 80,1-67-97,0 464 92,10-583-134,-23 136 1,12-137-14,-2 139 1,18-235-14,0 0 1,0 0-1,1 0 1,0-1-1,1 1 1,-1 0 0,2-1-1,3 11 1,-4-15-16,0 1 1,0-1 0,0 0 0,1 0 0,0 0 0,-1 0 0,1 0-1,0 0 1,0-1 0,1 0 0,-1 1 0,0-1 0,1 0-1,-1-1 1,1 1 0,0-1 0,0 1 0,6 0 0,13 2 119,0 0 0,1-2 0,0 0 0,-1-2 0,1-1 0,0-1 0,24-5 0,-37 6-154,-7 0 9,-1 1 0,0-1 0,1 1 0,-1-1 0,0 0 0,1 0 0,-1-1 0,0 1 0,0-1 0,0 1 0,0-1 0,0 0 0,0 0 0,3-3 1,2-6-4140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48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16 285 5747,'0'0'7427,"-4"1"-6941,1 0-459,-5 0 67,21-15-21,24-22 48,218-184-172,-247 214 21,-7 5 7,0 0 0,1 0 0,-1 0 0,1 0 1,-1 0-1,1 0 0,0 0 0,-1 0 0,1 0 0,0 1 1,0-1-1,-1 1 0,5-1 0,-6 6-214,-2 44 501,-3-1 0,-14 61 0,10-60-197,5-18-170,1 0 0,2 51-1,3-71-2049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50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13 144,'0'0'13449,"8"-3"-13510,-6 1 66,0 1 0,1 0 0,-1 0 1,1 0-1,0 0 0,-1 0 0,1 1 1,0-1-1,0 1 0,-1 0 0,1-1 1,0 1-1,0 1 0,0-1 0,-1 0 1,1 1-1,0-1 0,0 1 1,-1 0-1,1 0 0,-1 0 0,1 0 1,-1 0-1,1 0 0,-1 1 0,1 0 1,-1-1-1,0 1 0,0 0 0,0 0 1,0 0-1,0 0 0,-1 0 0,1 0 1,-1 1-1,2 2 0,2 5 44,-1 0-1,0 0 1,-1 1-1,0-1 1,0 1-1,-1 0 1,-1 0-1,1 14 1,-2 4 74,-6 57 0,2-63-103,-1-1 0,-16 42 0,14-47 7,1-1 0,1 1 0,0 0 0,2 0 0,0 0-1,-1 28 1,4-43-26,0 0-1,0 0 1,1 0-1,-1-1 1,1 1-1,0 0 1,-1 0-1,1-1 1,0 1-1,0 0 1,0-1-1,0 1 1,1-1-1,-1 1 1,0-1-1,1 0 1,-1 0-1,0 1 1,1-1-1,0 0 1,-1 0-1,1 0 1,-1 0-1,1-1 1,0 1-1,0 0 1,0-1-1,-1 1 1,1-1-1,2 0 1,9 3-29,0-2 0,0 0 0,18-1 0,-16 0 2,1 1-118,0-1-82,-1 0-1,27-4 1,-34 3-665,0-1 0,-1-1 0,1 1 0,13-7 1,26-19-8368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51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0 219 9044,'0'0'1948,"13"-18"-1617,-7 9-292,7-10 4,0 1 0,1 0-1,1 1 1,1 1 0,25-20 0,-24 23-19,1 2 1,20-11 0,-31 19-50,0-1 1,1 1-1,0 1 1,-1-1-1,1 1 1,0 0-1,0 1 0,10-1 1,-18 3 20,1-1 0,0 0 0,0 0 0,-1 0 0,1 0 0,0 1 0,-1-1 0,1 0 0,0 0 0,-1 1 0,1-1 0,-1 1 0,1-1 0,-1 1 0,1-1 1,-1 1-1,1-1 0,-1 1 0,1-1 0,-1 1 0,1-1 0,-1 1 0,0 0 0,1-1 0,-1 1 0,0 0 0,0-1 0,1 1 0,-1 0 0,0-1 0,0 1 0,0 1 0,0 29 545,0-22-316,0 20 141,-1 0 0,-2 0 0,-1-1 0,-8 32 0,6-34-298,1-1 0,-3 40 0,7-15-2761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52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10997,'0'0'1537,"111"10"-689,-75 6-672,4-2-48,-27-13-128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40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9 8660,'0'0'5547,"-2"3"-5369,-7 8 2167,-26-11-1934,24 0-330,-14 1 241,25-1-317,-1 1 0,0-1 0,0 1-1,0-1 1,1 1 0,-1-1 0,0 1-1,1-1 1,-1 1 0,0-1-1,1 1 1,-1 0 0,1-1 0,-1 1-1,1 0 1,-1 0 0,1 0 0,0-1-1,-1 1 1,1 0 0,0 0-1,0 0 1,0 0 0,-1-1 0,1 1-1,0 1 1,-1 8-8,0 0-1,0 0 1,1 0-1,1 1 1,-1-1 0,4 14-1,-3-21 0,0 0 1,0 0-1,0 0 0,1 0 1,-1 0-1,1 0 0,0 0 1,0 0-1,0-1 0,0 1 1,0-1-1,1 0 0,-1 1 1,0-1-1,1 0 0,0 0 1,0-1-1,0 1 0,-1 0 1,1-1-1,1 0 0,-1 0 1,4 2-1,0-2-5,0 1-1,0-1 1,-1 0-1,1 0 1,0 0-1,0-1 1,0 0-1,0-1 1,0 0 0,10-2-1,-14 2 3,-1 0 0,1 0 0,0 0-1,0 0 1,-1-1 0,1 1 0,-1-1 0,1 0-1,-1 0 1,0 0 0,1 0 0,-1 0 0,0-1-1,0 1 1,-1 0 0,1-1 0,-1 0 0,1 1 0,-1-1-1,0 0 1,0 0 0,0 1 0,0-1 0,0 0-1,0-5 1,0 3 21,0 0-1,-1 0 1,1 0-1,-1 0 1,-1-1-1,1 1 1,0 0-1,-1 0 1,0 0-1,-1 0 0,1 0 1,-1 0-1,0 1 1,0-1-1,-5-8 1,4 10-5,1 0 0,-1 0 0,0 0 1,-1 0-1,1 1 0,0-1 0,-1 1 0,0 0 0,1 0 1,-1 0-1,0 1 0,0-1 0,0 1 0,0 0 0,0 0 1,0 0-1,0 1 0,0-1 0,-1 1 0,-4 0 0,6 0-8,1 0-1,-1 0 0,0 0 1,0 0-1,1 0 0,-1 0 0,0 1 1,0-1-1,1 1 0,-1 0 1,1 0-1,-1 0 0,0 0 0,1 0 1,0 1-1,-1-1 0,1 1 0,0-1 1,0 1-1,0 0 0,0 0 1,0 0-1,0 0 0,0 0 0,1 0 1,-1 1-1,1-1 0,0 0 1,-1 1-1,1-1 0,0 1 0,0 0 1,1-1-1,-1 1 0,1 0 1,-1-1-1,1 5 0,-1-3-4,0 0 0,1 0 0,-1-1-1,1 1 1,0 0 0,0 0 0,1-1 0,-1 1-1,1 0 1,0 0 0,0-1 0,0 1 0,0-1-1,1 1 1,-1-1 0,3 5 0,-1-6-1,-1 0 0,1 1 0,0-1 0,-1 0 1,1 0-1,0-1 0,0 1 0,0-1 0,0 1 1,0-1-1,1 0 0,-1 0 0,0-1 0,1 1 1,-1 0-1,0-1 0,1 0 0,3 0 0,1 0-34,0 0 0,0 0-1,0-1 1,0 0 0,-1 0-1,1-1 1,0 0 0,0 0-1,-1-1 1,10-4 0,-14 5-12,0 0-1,1 0 1,-1 0 0,0-1 0,0 1 0,0-1 0,0 0 0,-1 0-1,1 0 1,-1 0 0,0-1 0,1 1 0,-2-1 0,1 1 0,0-1 0,-1 1-1,1-1 1,-1 0 0,0 0 0,-1 0 0,1 0 0,0-6 0,-1 8 57,0 0 0,1 0 0,-1 0 0,0 0 0,-1 0 0,1 0 0,0 0 0,-1 0 0,1 0 0,-1 0 0,1 0 0,-1 0 0,0 0 0,0 1 0,0-1 0,0 0 0,0 0 0,0 1 0,0-1 0,-1 1 0,1-1 0,-3-1 0,0 1 23,1 0 0,-1 0 1,0 1-1,0 0 1,0 0-1,0 0 0,0 0 1,0 1-1,0-1 1,-6 1-1,-32 0 390,42 0-432,0 0 0,-1 1 0,1-1 0,0 1-1,0-1 1,-1 0 0,1 1 0,0-1 0,0 1 0,0-1 0,0 1 0,-1-1 0,1 1-1,0-1 1,0 1 0,0-1 0,0 1 0,0-1 0,0 1 0,0-1 0,0 1-1,0-1 1,1 0 0,-1 1 0,0-1 0,0 1 0,0-1 0,1 1 0,3 13-781,5 0-3280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52.4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1 146 11813,'0'0'1014,"17"-12"-952,7-7-57,105-75-133,-122 89 116,-5 3 17,1 0 1,-1 1 0,1-1 0,0 1-1,-1-1 1,1 1 0,0 0-1,0 0 1,0 0 0,4-1 0,-6 24 858,-4 24-239,-2-1-1,-2 1 1,-17 60 0,24-104-622,-7 26-181,2-1-1,1 1 0,0 39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53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45 8324,'0'0'4877,"1"-7"-4925,-1 6 46,1-1 1,-1 0 0,1 0 0,-1 1-1,1-1 1,0 0 0,0 1 0,-1-1 0,1 1-1,0-1 1,0 1 0,1-1 0,-1 1-1,0 0 1,0-1 0,1 1 0,-1 0-1,1 0 1,-1 0 0,1 0 0,-1 0-1,4-1 1,0 1-7,-1 0-1,1 0 0,0 0 1,0 1-1,0 0 0,0 0 1,-1 0-1,1 0 1,8 2-1,-11-1 15,0-1-1,0 1 1,-1-1 0,1 1 0,0 0 0,-1-1-1,1 1 1,0 0 0,-1 0 0,1 1-1,-1-1 1,0 0 0,1 0 0,-1 1-1,0-1 1,0 1 0,0-1 0,0 1-1,0-1 1,0 1 0,0-1 0,0 1-1,-1 0 1,1 0 0,-1-1 0,1 4-1,1 5 48,-1-1 0,0 1 0,-1 17 0,0-16-33,0-1-121,0 1-1,0-1 1,-1 1 0,-1-1 0,0 0 0,0 1 0,-1-1 0,0 0-1,-1-1 1,0 1 0,-10 17 0,11-23 58,0 0 0,1 0 0,0 0 0,0 1 0,0-1 0,1 1-1,-1-1 1,1 1 0,0 0 0,0 0 0,1-1 0,-1 10 0,2-10 31,0-1-1,0 1 1,0-1-1,1 1 1,-1-1 0,1 1-1,0-1 1,0 0-1,0 0 1,0 0-1,0 0 1,1 0 0,-1 0-1,1-1 1,0 1-1,4 2 1,4 4 71,0-1 0,-2 1 1,1 1-1,13 17 0,-21-24-14,0 0 0,0 0 1,0 0-1,0 0 0,-1 0 0,0 0 1,1 1-1,-1-1 0,0 0 0,-1 1 1,1-1-1,-1 0 0,1 1 0,-1-1 1,0 1-1,0-1 0,-1 1 0,1-1 1,-1 1-1,1-1 0,-1 0 0,0 1 1,-1-1-1,-1 5 0,-1-2 61,0-1-1,-1 1 1,0-1-1,0 1 1,0-2 0,0 1-1,-1 0 1,0-1-1,0 0 1,-6 3-1,-7 3 144,0 0 0,-24 7 0,36-14-266,-1-1 0,1 0 0,0-1 0,0 0 0,-10 0 0,17-1-15,0 1 0,-1-1 0,1 0 0,0 0-1,0 0 1,0 0 0,0 0 0,0 0 0,0 0-1,0 0 1,0 0 0,-1 0 0,1 0 0,0 0-1,0 0 1,0 0 0,0 0 0,0 0 0,0 0-1,0 0 1,0 0 0,-1 0 0,1 0 0,0 0-1,0 0 1,0 0 0,0 0 0,0 0 0,0-1-1,0 1 1,0 0 0,0 0 0,-1 0 0,1 0-1,0 0 1,0 0 0,0 0 0,0 0 0,0 0-1,0 0 1,0-1 0,0 1 0,0 0-1,0 0 1,0 0 0,0 0 0,0 0 0,0 0-1,0 0 1,0 0 0,0-1 0,0 1 0,0 0-1,0 0 1,0 0 0,0 0 0,0-13-4482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54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0 368,'0'0'9436,"13"0"-9620,231 0 649,-243 1-463,0 0-1,-1-1 1,1 1 0,0 0 0,-1 0 0,1 0 0,-1-1 0,1 1 0,-1 0 0,1 0 0,-1 0 0,0 0 0,1 0 0,-1 0 0,0 0 0,0 0 0,0 0 0,0-1-1,0 1 1,0 0 0,0 0 0,0 0 0,0 0 0,0 0 0,0 0 0,-1 0 0,1 1 0,-1 5 21,2 328 551,-2 360 405,-36-311-699,0-37 411,-12 421-395,26-602-324,19-146 94,-1 0-1,-1 0 0,0 0 0,-2 0 0,-19 34 0,21-46 245,0 0 1,-1-1 0,0 0-1,0 0 1,0 0-1,-1-1 1,0-1 0,-1 1-1,1-1 1,-1 0-1,0-1 1,0 0 0,0 0-1,0-1 1,-1-1-1,0 1 1,1-1 0,-11 0-1,19-32-8575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55.8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 10581,'0'0'5282,"42"-15"-5106,8 13-48,3 0-80,-3 2-48,-10 0-16,-10 0-2129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1:56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11045,'0'0'2369,"145"57"-2305,-74-50-32,-44-7-32,-5 2-5010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03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91 752,'0'0'14183,"86"-31"-14151,-47 21-32,-1 0 16,-6-1 32,-1 3-48,-5-2-1057,-5-1-2608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03.6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295 1 704,'0'0'12849,"-16"8"-12516,-50 30-162,63-35-144,-1 0 0,1 0-1,-1 0 1,1 1 0,0 0 0,1-1 0,-1 1-1,1 0 1,-1 0 0,1 0 0,0 1 0,1-1-1,-1 0 1,1 1 0,0-1 0,0 1-1,0 0 1,0-1 0,1 1 0,0 0 0,1 7-1,-2 0 55,0 1-23,0 0 0,0 0 0,2 0 0,-1 0 0,2-1 0,0 1 0,0 0 0,1-1 0,1 1 0,0-1 0,8 18 0,11 6 86,42 52 0,-18-27 72,-46-60-170,0 1-1,0-1 0,0 0 1,0 1-1,0-1 1,0 1-1,-1-1 0,1 0 1,0 1-1,-1 0 1,1-1-1,-1 1 0,0-1 1,0 1-1,1 0 1,-1-1-1,0 1 0,0-1 1,0 1-1,-1 0 1,1-1-1,0 1 0,-1-1 1,1 1-1,-1 0 1,1-1-1,-1 1 0,0-1 1,0 0-1,0 1 1,1-1-1,-1 0 0,0 1 1,-1-1-1,1 0 1,0 0-1,0 0 0,0 0 1,-1 0-1,1 0 1,-2 1-1,-8 4 197,0-1-1,1 0 1,-2-1-1,-18 5 1,13-4-302,-63 20 322,-46 15-156,112-31 103,3-2-905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27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92 9764,'0'0'838,"11"-14"-576,2-2-245,26-27 0,-36 41-16,0 0 0,0 0 1,0 0-1,0 1 0,0-1 0,0 1 0,0-1 0,0 1 0,1 0 0,-1 1 0,0-1 0,1 0 0,-1 1 0,1 0 0,-1 0 1,0 0-1,1 0 0,4 1 0,6 0 8,-11-1-8,0 0 0,0 0 1,1 0-1,-1 0 0,0 1 1,0-1-1,1 1 0,-1 0 0,0 0 1,0 0-1,0 0 0,0 1 1,0-1-1,-1 1 0,1 0 1,0 0-1,-1 0 0,1 0 1,-1 0-1,3 4 0,-2-2 21,0 1 0,-1 0 0,0 0 0,0 1 0,0-1 0,0 0 0,-1 1 0,0-1 0,0 1 0,-1-1 0,1 10-1,-1 1 53,-1 0-1,-1 0 0,0-1 1,-1 1-1,0 0 0,-1-1 0,-10 24 1,-7 6-5,-28 47 0,30-60-66,2 1-1,1 0 0,-20 59 0,35-87-14,-1-1-1,1 1 1,0-1 0,0 1-1,1 0 1,-1-1-1,1 1 1,0-1 0,1 1-1,0 5 1,-1-9 2,1 1 0,0-1 0,0 1-1,0-1 1,0 1 0,0-1 0,1 0 0,-1 0 0,0 1 0,0-1 0,1 0 0,-1 0 0,1 0 0,-1 0-1,1-1 1,-1 1 0,1 0 0,0-1 0,-1 1 0,1-1 0,0 1 0,0-1 0,-1 0 0,1 0 0,0 0-1,0 0 1,2 0 0,10 1-41,-1 0-1,1-1 0,-1-1 1,0 0-1,1-1 0,19-5 1,-25 5-457,-1-1 0,0 0 1,0-1-1,11-7 0,17-13-4491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27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1 190 7171,'0'0'5107,"19"-17"-4873,5-3-174,-4 4-30,-1-1 0,-1-1-1,24-30 1,-34 38-46,16-18 50,-23 26-55,0 1 1,0 0-1,1-1 0,-1 1 1,1 0-1,-1 0 1,1 0-1,-1 0 1,1 0-1,0 1 1,0-1-1,-1 0 0,1 1 1,3-1-1,-4 1 10,-1 1 0,1-1 0,-1 1-1,0 0 1,1-1 0,-1 1-1,1 0 1,-1-1 0,0 1 0,1 0-1,-1 0 1,0-1 0,0 1 0,0 0-1,0 0 1,0-1 0,0 1 0,0 0-1,0 0 1,0 0 0,0-1 0,0 1-1,0 0 1,-1 1 0,1 4 10,0 57 419,-3 0 1,-13 74 0,7-77-268,-3 78-1,10-52-2660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29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7 1729,'0'0'3409,"-23"2"6740,161-11-12033,-137 10 1872,0 0 0,0-1-1,0 1 1,-1 0 0,1 0-1,0 0 1,0-1 0,-1 1-1,1 0 1,-1 0 0,1 0-1,-1 0 1,1 0 0,-1 0-1,1 0 1,-1 1 0,0-1-1,0 0 1,1 2 0,4 25-115,2 173 163,-7-113-13,3 77-230,-28 238 0,21-371 256,-13 96 189,-56 220 1,72-345-193,1-1 0,-1 1 0,0-1-1,0 0 1,0 1 0,-1-1 0,1 0 0,-1 1 0,1-1 0,-1 0 0,0 0 0,1 0 0,-1-1 0,0 1 0,0 0 0,-1-1 0,1 1 0,0-1 0,0 0-1,-1 0 1,1 0 0,-4 1 0,4-1-227,-1-1 0,1 0 0,0 1 1,-1-1-1,1-1 0,0 1 0,-1 0 0,1 0 0,0-1 0,-4-1 0,-9-5-5331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43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258 499 8676,'0'0'6987,"-17"0"-6491,-84 0 297,96 1-762,0 0 1,0 0-1,1 0 1,-1 1-1,1 0 0,-1 0 1,1 0-1,0 0 1,0 1-1,0-1 1,0 1-1,0 0 1,1 0-1,-1 1 1,1-1-1,0 1 0,0 0 1,0 0-1,-4 7 1,-2 3 4,1 0 1,0 1-1,2 0 0,-9 23 1,13-30-46,0 1 0,0-1-1,0 0 1,1 1 0,0 10 0,1-18 4,0 1 0,0 0 0,0-1 0,0 1 1,0 0-1,0-1 0,1 1 0,-1-1 0,0 1 0,1-1 0,0 1 0,-1 0 0,1-1 1,0 0-1,0 1 0,-1-1 0,1 1 0,0-1 0,1 0 0,-1 0 0,0 0 0,0 0 1,0 0-1,1 0 0,-1 0 0,0 0 0,1 0 0,-1 0 0,1-1 0,-1 1 0,1 0 1,3 0-1,-1-1-48,0 1 1,0-1 0,0 0-1,0-1 1,0 1 0,0-1-1,0 1 1,0-1 0,0 0-1,0-1 1,-1 1-1,1-1 1,0 1 0,-1-1-1,1 0 1,-1 0 0,1-1-1,-1 1 1,0-1 0,0 0-1,0 0 1,-1 0 0,1 0-1,-1 0 1,4-6 0,3-7-233,0-1 0,-1-1 0,0 1 0,5-23 0,-1-1-129,-2 1-1,-2-2 1,5-64-1,-7-127 135,-6 230 282,0-11 9,0-1 1,-5-26 0,4 36 150,-1 0 0,1 0 0,-1 1 1,0-1-1,0 0 0,0 1 0,0 0 1,-1-1-1,0 1 0,0 0 1,-5-5-1,8 9-118,0 0 0,0-1 0,0 1 0,0 0-1,0-1 1,0 1 0,-1 0 0,1-1 0,0 1 0,0 0 0,-1 0 0,1-1 0,0 1 0,0 0 0,-1 0 0,1-1 0,0 1 0,0 0-1,-1 0 1,1 0 0,0 0 0,-1-1 0,1 1 0,0 0 0,-1 0 0,1 0 0,0 0 0,-1 0 0,1 0 0,0 0 0,-1 0 0,1 0-1,0 0 1,-1 0 0,1 0 0,0 0 0,-1 0 0,1 0 0,0 1 0,-1-1 0,1 0 0,0 0 0,-1 0 0,1 0 0,0 1 0,-1-1 0,1 0-1,-3 21 1663,3-19-1694,-1 350 388,4-321-418,1-1-1,1 0 1,2 0 0,19 53 0,-20-67-612,1-1 0,0 1 0,1-1 0,1-1 1,0 1-1,1-1 0,0-1 0,1 0 0,20 18 0,-30-30 352,0 0 1,0-1-1,-1 1 1,1 0-1,0-1 0,0 1 1,0-1-1,0 1 1,0-1-1,0 0 0,0 1 1,0-1-1,0 0 0,0 0 1,0 1-1,2-1 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25.0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14150,'0'0'577,"143"23"-657,-91-18-1121,-35-3-3297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26.5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37 2065,'0'0'9650,"7"-6"-9722,-1 2 59,0 0 1,0 0-1,0 1 1,0-1 0,1 2-1,9-4 1,-14 5 11,0 0 1,0 1-1,0-1 0,0 1 1,1 0-1,-1-1 1,0 1-1,0 0 1,0 0-1,1 1 0,-1-1 1,0 0-1,0 1 1,0-1-1,0 1 1,1 0-1,-1 0 0,0-1 1,0 1-1,0 1 1,-1-1-1,1 0 1,0 0-1,0 1 0,-1-1 1,1 1-1,-1-1 1,1 1-1,2 3 1,-1 4 41,1 0 0,-1 0 0,0 1 0,-1-1 1,0 1-1,-1-1 0,0 1 0,0-1 0,-1 1 0,-2 17 1,1-1 20,0-6 22,-1 0 0,-1-1 0,-9 36 1,-1-2-89,12-46-27,0 1-1,1-1 1,-1 0-1,1 0 1,1 1 0,-1-1-1,1 0 1,1 0 0,-1 0-1,1 0 1,0 0-1,1 0 1,0 0 0,0-1-1,0 1 1,9 11 0,-8-11 41,-2-2 14,1-1 1,-1 1-1,-1 0 0,1 0 1,-1 0-1,0 0 0,0 0 1,0 0-1,-1 0 0,1 0 1,-1 1-1,-1-1 0,1 0 1,-1 0-1,0 0 0,0 0 1,0 0-1,-1 0 0,1 0 1,-1 0-1,-1-1 0,-4 9 1,-5 6 148,-1-1 0,-1-1 1,-1 0-1,-17 15 0,-3 4-134,20-20-136,1 2 0,1 0 1,-12 20-1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29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9941,'0'0'3105,"118"-3"-2977,-86 3-48,-5 0-16,-6 0-64,-9 0-992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30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0 4818,'0'0'766,"-6"15"-329,0 1-314,2-8-34,1 1 0,0 0-1,0 0 1,1 0-1,0 0 1,0 1 0,1-1-1,0 14 1,6 133 1415,-1-72-793,-13 149 1,-9-82-565,-45 326-36,62-475-112,-9 61-41,2 1-1,2 76 1,6-135 24,1 0-1,-1 0 0,1 0 1,1 0-1,-1 0 0,1-1 1,0 1-1,0 0 0,0-1 1,0 0-1,1 1 1,0-1-1,0 0 0,0 0 1,0-1-1,1 1 0,-1-1 1,1 1-1,0-1 0,0 0 1,0 0-1,1-1 0,-1 0 1,0 1-1,7 1 1,3 1 75,0 0 1,1-1 0,-1-1 0,1 0 0,0 0 0,0-2 0,18 0 0,-18-1-6,9 1 58,1-2 0,0 0-1,26-6 1,-34-1-791,-12 0-2880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42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19 366 1553,'0'0'8390,"-3"4"-7624,-11 18 4628,13-23-5374,1 0-1,0 1 1,0-1-1,0 0 1,0 1 0,0-1-1,0 0 1,0 0-1,0 1 1,0-1-1,0 0 1,0 1-1,1-1 1,-1 0-1,0 1 1,0-1-1,1 0 1,-1 1-1,0-1 1,1 1-1,-1-1 1,1 0 0,-1 1-1,1-1 1,26-31 65,53-47 1,-23 24-55,9-14-1,70-68-6,-136 137-25,0 0 1,0 0 0,1 0 0,-1-1-1,0 1 1,0 0 0,0 0 0,0 0-1,1 0 1,-1-1 0,0 1 0,0 0-1,0 0 1,0 0 0,1 0 0,-1 0-1,0 0 1,0 0 0,1 0 0,-1 0 0,0 0-1,0 0 1,0 0 0,1 0 0,-1 0-1,0 0 1,0 0 0,1 0 0,-1 0-1,0 0 1,0 0 0,0 0 0,1 0-1,-1 0 1,0 0 0,0 0 0,0 0-1,1 1 1,-1-1 0,0 0 0,0 0-1,0 0 1,0 0 0,1 1 0,-1-1-1,0 0 1,3 13-132,-8 77 142,-4 0 0,-29 127 0,-1 7 13,36-194-438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43.2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0 7027,'0'0'1697,"13"119"-1377,-20-81 416,-1 0-415,2 1-209,3-10-112,3-25-625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43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43 592,'0'0'12198,"1"-7"-11803,1-22-254,-1 22 59,1 7-286,1 1 74,-1 0 0,0-1 0,1 1 0,-1 0 0,0 0 0,0 0 1,4 2-1,5 5 13,1 0 1,-1 0 0,0 1-1,12 14 1,-19-18-7,-1-1 0,0 1 1,0 0-1,0 0 0,-1 0 0,1 0 1,-1 0-1,-1 1 0,1-1 0,-1 0 0,0 1 1,0 0-1,0 10 0,0-2 5,-1 0 1,0-1-1,-1 1 0,0 0 0,-1 0 1,-1-1-1,0 1 0,-1-1 0,0 0 1,-11 22-1,12-27-47,0-1 1,0 1 0,0 0-1,1 0 1,0 0 0,1 0-1,0 0 1,0 10 0,6 67-161,-2-61 213,-1 41-1,-2-57 20,-1 0 0,0 0 0,-1 0 0,1 0 0,-1-1 0,-1 1 0,0-1 0,0 1 0,-5 8 0,-67 92 220,67-93-151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44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10533,'0'0'0,"125"146"-528,-97-65 544,-5 8 128,-11 9 48,-12 7 16,0 5-48,-29 2 144,-9-9-96,-2-12-80,7-12-48,14-16 0,11-11-80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47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1 6883,'0'0'3954,"-9"21"-3140,-13 37-16,2 1 1,-20 101-1,19 0-358,7 0-1,8 211 0,7-353-428,0 0 0,2 0 0,0-1 0,1 1-1,1-1 1,0 0 0,14 28 0,-13-33-30,1 0-1,-1-1 1,2 0 0,-1-1 0,2 1-1,-1-1 1,2-1 0,-1 0 0,1 0-1,15 9 1,-23-16-128,0-1 0,0 0 0,0 0 0,1 1 0,-1-2 0,1 1 0,-1 0 0,0 0 1,1-1-1,-1 0 0,1 1 0,3-1 0,21 0-5450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50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 2145,'0'0'9025,"0"-5"-7891,0-15-179,0 15 134,4 5-1054,27 2 104,59 11 1,-58-7-18,65 3-1,-80-8 728,-9 1-2158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43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0 275 1313,'0'0'5658,"19"-10"-4585,-6 4-910,17-9 526,-2 0 0,47-33 0,-66 41-580,57-49 339,-60 50-402,0 0-1,0 0 1,0-1 0,-1 1 0,0-1 0,-1 0-1,7-14 1,-10 20-9,-1-1 0,1 1 0,-1 0 0,1-1 0,-1 1 0,1 0 0,-1-1 0,0 1 0,0 0 0,0-1 0,0 1 1,0-1-1,0 1 0,0-1 0,0 1 0,0 0 0,-1-1 0,1 1 0,-1 0 0,1-1 0,-1 1 0,1 0 0,-1-1 0,0 1 0,0 0 0,1 0 0,-1 0 0,0 0 0,0 0 0,0 0 0,0 0 0,-1 0 0,1 0 0,0 0 0,0 1 0,0-1 0,-1 0 0,1 1 0,0-1 0,-1 1 0,1-1 1,0 1-1,-1 0 0,1-1 0,-3 1 0,-8-1 482,0 0 1,0 0 0,-1 2 0,-15 1 0,17-1-354,7-1-97,0 0 0,0 1 0,0-1 1,-1 1-1,1 0 0,1 1 0,-1-1 0,0 0 1,0 1-1,0 0 0,1 0 0,-1 0 0,1 0 1,0 1-1,-1 0 0,1-1 0,-4 6 0,5-5-52,0 0 0,0 1 0,1-1 0,-1 0 0,1 1 0,0 0 0,0-1 0,0 1 0,1-1 0,-1 1-1,1 0 1,0 0 0,0-1 0,0 1 0,0 0 0,1-1 0,-1 1 0,1 0 0,0-1 0,2 5 0,-1-2-3,1 0 1,-1-1 0,2 1-1,-1-1 1,0 1 0,1-1-1,0 0 1,1-1 0,-1 1-1,1-1 1,-1 1 0,1-1-1,1-1 1,-1 1 0,0-1-1,1 0 1,0 0 0,0-1-1,0 1 1,8 1 0,2 0-697,0 0 1,1-1 0,0 0 0,-1-1-1,1-2 1,28-1 0,-24-1-7099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52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3 3041,'0'0'5539,"0"0"-5440,-1 0 0,1-1 1,-1 1-1,1 0 0,-1 0 0,1-1 0,-1 1 1,1 0-1,-1 0 0,1 0 0,-1 0 0,1 0 0,-1 0 1,1 0-1,-1 0 0,1 0 0,-1 0 0,1 0 1,-1 0-1,1 0 0,-1 1 0,1 17-63,0 0 0,-1 0 0,-1 0 0,-1 0-1,0 0 1,-8 21 0,-4 12 27,2 0 0,-12 105 0,-66 461 114,86-593-243,2 0 0,-1 46 0,4-68 63,1 0-1,0 0 0,0-1 1,0 1-1,0-1 1,0 1-1,0 0 1,0-1-1,1 0 1,-1 1-1,0-1 0,1 0 1,-1 0-1,1 1 1,0-1-1,-1 0 1,1-1-1,0 1 1,2 1-1,37 15 283,-27-13-127,-1-1-1,1 0 0,0-1 1,0 0-1,16-1 1,13 0-3205,-33-1 1508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53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3 6611,'0'0'4239,"-5"-1"-3641,5 1-601,0 0 1,0 0-1,0-1 1,0 1-1,0 0 1,0 0-1,0 0 1,0 0-1,0 0 1,0 0-1,0 0 1,0 0-1,0 0 1,0 0-1,0 0 1,0 0-1,0 0 1,10 1 59,-1 0 0,1 1 1,-1 1-1,0-1 1,17 8-1,-13-5-3,0 0 0,25 5 0,30-9 103,-7 0-25,-60 0-131,-1-1 0,1 0 0,0 1 0,-1-1 1,1 0-1,0 1 0,-1-1 0,1 1 0,-1-1 0,1 1 1,-1-1-1,1 1 0,-1 0 0,1-1 0,-1 1 1,0-1-1,1 1 0,-1 0 0,0-1 0,0 1 1,1 0-1,-1 0 0,0-1 0,0 1 0,0 0 1,0 0-1,0-1 0,0 2 0,0 29 3,-1-21 11,-11 233 130,-1 2-151,-9 361-253,14-447 227,7-131 76,-1-1 0,-2 1 0,0-1 0,-11 36 1,13-57 109,1 0 0,-2 0 0,1-1 0,0 0 0,-1 1 1,0-1-1,-1 0 0,1 0 0,-1 0 0,0-1 0,0 1 1,0-1-1,-1 0 0,1 0 0,-1-1 0,0 1 0,0-1 1,0 0-1,-1 0 0,1-1 0,-1 0 0,0 1 1,1-2-1,-1 1 0,0-1 0,-7 1 0,0-1 187,2 1-80,-1-1 1,1-1-1,-22-2 1,31 2-264,0 0 1,0 0 0,0-1 0,0 1 0,0-1 0,0 0 0,0 1-1,0-1 1,0 0 0,0 0 0,1 0 0,-1-1 0,0 1-1,0 0 1,1-1 0,-1 1 0,1-1 0,0 1 0,-1-1 0,1 0-1,0 1 1,0-1 0,0 0 0,0 0 0,0 0 0,-1-3 0,-3-24-1095,3 13-1463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4:07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11781,'0'0'2281,"19"3"-1718,-2-1-442,253 49 1218,-257-43-1073,-22-3 58,-27 1-50,34-6-314,-124 4 265,90-4 382,35 0-414,11 0-394,151 0 265,-355 0 147,477-10-438,-374 9 393,-137-19-1,219 19-93,16 2-107,0-1 0,0 1 0,0-1 1,11-2-1,6 1-25,21 0 58,-23 0-1,0 1 0,0 0 0,-1 2 1,1 0-1,39 10 0,-61-12 3,1 0 1,-1 0-1,0 0 1,0 0-1,1 0 1,-1 0-1,0 0 1,1 0-1,-1 0 1,0 0-1,0 0 1,1 0-1,-1 0 1,0 0-1,0 0 1,1 0-1,-1 0 1,0 1-1,0-1 1,1 0-1,-1 0 1,0 0-1,0 0 1,1 1-1,-1-1 1,0 0-1,0 0 1,0 0-1,0 1 1,1-1-1,-1 0 1,0 0-1,0 1 1,0-1-1,0 0 1,0 1-1,0-1 1,0 0-1,0 0 1,0 1-1,0-1 1,0 0-1,0 0 1,0 1-1,0-1 1,0 0-1,0 1 0,0-1 1,0 0-1,0 0 1,0 1-1,0-1 1,0 0-1,-1 1 1,-16 7 92,-19-2-60,1 0 1,-47 0-1,-59-4-75,123-2-37,362 0 1407,-342 0-1870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4:10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13 192,'0'0'10394,"-5"2"-10002,-17 10 89,17-9 114,35-3 1928,148-9-138,-13 0-1529,100-2 111,-159 16-349,177 32 0,-218-26-510,103 20 127,-1-20-102,-53-5-61,184-2 139,-161-6-133,144-3 162,-224 3 2,-57 2-207,25 0-35,-9 0-318,1-1-1,-1 0 1,0-1 0,0-1-1,30-9 1,-12-4-4564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34.0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8756,'0'0'1857,"132"0"-1825,-87 0 0,-1 0 16,-11 0 0,-8 0-48,-8 2-112,-10 5-1201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34.6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236 1 5026,'0'0'1332,"-6"18"-1290,0 2-17,0-2 16,0 0 0,2 0 0,0 0 0,-1 23 0,-2 135 538,15 179 1,1-48-237,-11-206-289,-17 126 1,-12 92-49,8-52 36,-38 32 88,40-220-147,4 1 1,-14 154-1,28-58-95,3-174 98,0-1-1,0 0 1,0 1-1,0-1 1,1 0 0,-1 1-1,0-1 1,1 0-1,-1 0 1,1 0-1,-1 1 1,1-1 0,0 0-1,0 0 1,-1 0-1,1 0 1,0 0 0,0 0-1,0 0 1,0 0-1,2 0 1,0 1 50,0 0-1,0-1 1,0 1 0,1-1 0,-1 0-1,0 0 1,1 0 0,3 0 0,10 0 340,-1 0-1,29-3 1,-37 2-294,8-3-16,1 0 1,-1-1-1,0 0 1,-1-2-1,1 0 1,-1 0-1,0-2 0,-1 0 1,21-14-1,-9 0-709,-13 5-2638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35.6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71 5699,'0'0'3252,"-13"17"-2708,1-2-448,6-8-42,-1 1-1,1 0 0,0 0 0,1 1 0,0-1 0,0 1 0,1 0 0,0 1 0,1-1 0,0 1 1,-3 14-1,4-13 53,1 0 0,0 1 1,0 0-1,1-1 0,1 1 1,0-1-1,3 14 0,-3-21-93,0-1 0,1 1 0,-1-1-1,1 1 1,0-1 0,0 0 0,0 1 0,0-1 0,1 0-1,-1 0 1,1-1 0,0 1 0,0 0 0,0-1 0,0 0-1,0 0 1,1 0 0,-1 0 0,0 0 0,1-1 0,0 1-1,-1-1 1,1 0 0,6 1 0,-1 0 40,-1 0 0,1-1 0,0 0 0,0-1 0,0 1 0,0-2 0,-1 1 0,1-1 0,0-1 0,0 1 0,10-5 0,-13 4-4,0-1 0,0 0-1,0-1 1,0 1-1,0-1 1,-1-1 0,1 1-1,-1-1 1,0 0 0,0 0-1,-1 0 1,0-1 0,0 1-1,6-13 1,-5 8 11,0-1 0,-1 0 0,-1 0 0,0 0 0,0 0 0,-1 0 0,-1-1 0,0 1 1,0-1-1,-1 1 0,-1-1 0,0 1 0,0 0 0,-1-1 0,0 1 0,-1 0 0,-1 0 0,0 0 0,0 1 0,-1-1 1,0 1-1,-1 0 0,0 0 0,-12-14 0,-7 6 250,25 18-394,-1-1 0,1 1 0,-1-1 1,0 1-1,1-1 0,-1 1 0,0 0 0,1-1 0,-1 1 0,0 0 0,0 0 0,1 0 0,-1-1 0,0 1 1,0 0-1,1 0 0,-1 0 0,0 0 0,0 0 0,0 0 0,1 1 0,-1-1 0,0 0 0,0 0 0,1 0 0,-1 1 1,0-1-1,1 0 0,-1 1 0,0-1 0,1 1 0,-1-1 0,0 1 0,1-1 0,-1 1 0,-5 14-5374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36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10 104 2353,'0'0'8041,"-3"11"-7886,-3 32-80,6-42-71,0-1 0,0 1 1,1-1-1,-1 1 0,0 0 1,0-1-1,1 1 0,-1-1 1,1 1-1,-1-1 1,0 1-1,1-1 0,-1 1 1,1-1-1,-1 0 0,1 1 1,-1-1-1,1 0 0,-1 1 1,1-1-1,0 0 0,-1 0 1,1 1-1,-1-1 1,1 0-1,0 0 0,-1 0 1,1 0-1,-1 0 0,1 0 1,0 0-1,-1 0 0,1 0 1,0 0-1,-1 0 1,1 0-1,-1 0 0,1-1 1,0 1-1,-1 0 0,1-1 1,28-10 305,-6-4-136,-1 0-1,-1-1 1,0-1-1,21-24 1,-2 3-100,-36 34-62,12-5 56,-15 16 444,-27 283 310,25-280-972,-3 18-4225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36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0 9316,'0'0'512,"-9"19"-485,-31 63 77,36-74 19,0 0 0,1 1 1,0-1-1,0 1 0,1-1 0,0 1 0,1 0 0,0 0 0,0 0 0,1 0 0,0 0 0,0 0 1,4 16-1,-3-22-69,-1-1-1,1 1 1,1 0 0,-1-1 0,0 1 0,1-1 0,-1 1 0,1-1 0,0 0 0,0 0 0,0 0-1,0 0 1,0 0 0,0 0 0,1 0 0,-1-1 0,0 1 0,1-1 0,-1 0 0,1 1-1,0-1 1,-1 0 0,1-1 0,0 1 0,5 0 0,9 2 102,-1-1 0,0-1-1,20 0 1,-29-1-59,1 0-271,34-2 326,-24-5-2227,-11-3-2328,-7 9 4127,0 0 1,0 0 0,0-1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37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0 9588,'0'0'1441,"-8"114"-801,-7-56 593,2-1-609,3-2-384,6-7-176,4-8 16,0-8-80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43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10229,'0'0'5573,"4"16"-5218,4 33-207,-3 1 0,-1 71 0,-4-69-109,2 1-1,3-1 0,15 72 0,-20-123-49,0 0-1,1 0 1,-1 0 0,0 0-1,0 0 1,1 0-1,-1 0 1,1 0-1,-1 0 1,1 0-1,-1 0 1,1 0-1,0-1 1,-1 1 0,1 0-1,0 0 1,0-1-1,-1 1 1,1 0-1,0-1 1,0 1-1,0-1 1,0 1 0,0-1-1,0 1 1,0-1-1,0 0 1,0 1-1,0-1 1,0 0-1,0 0 1,0 0-1,0 0 1,0 0 0,0 0-1,0 0 1,0 0-1,0 0 1,0-1-1,1 1 1,6-3-144,-1 0 0,0-1 0,0 1 0,11-9 1,11-5-118,-25 16 266,-1 0 1,0 0-1,0 0 0,1 1 0,-1-1 1,1 1-1,-1 0 0,0 0 1,1 0-1,4 1 0,-7 0 5,1-1 1,-1 1-1,0-1 0,0 1 0,0-1 0,0 1 1,1 0-1,-1 0 0,0-1 0,0 1 0,0 0 1,0 0-1,-1 0 0,1 0 0,0 0 0,0 0 1,0 0-1,-1 1 0,1-1 0,-1 0 0,1 0 0,-1 0 1,1 1-1,-1-1 0,0 0 0,0 1 0,1 0 1,1 11 31,-1-1 0,0 0 0,-1 0 0,0 1 0,0-1 0,-2 0 0,1 0 0,-2 1 0,0-1 0,0-1 0,-1 1 0,0 0 0,-1-1 0,0 0 0,-1 0 0,0 0 0,-1-1 0,-9 11 0,12-18 248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38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98 5138,'0'0'1953,"6"-6"-1929,3-1-9,1-1 0,-1 2-1,1 0 1,0 0 0,1 0-1,-1 1 1,12-3 0,-15 6-13,13-6 53,1 1 0,0 1 0,1 1 0,0 0 0,-1 2 0,25-1-1,-45 7-22,-1-1 0,1 0 0,0 1-1,-1-1 1,1 1 0,-1-1-1,0 1 1,0-1 0,0 4-1,0 0 79,5 61 344,-3 0-1,-7 68 1,-21 43-263,-2 23-35,21-83-106,-34 172 1,-44 80 0,56-143-65,15-92 68,6-34-57,6 151 1,0 12 2,-16-117-14,17-144 157,0 0 0,0 1 0,0-1 0,0 0 0,-1-1 1,1 1-1,-1 0 0,1 0 0,-1-1 0,0 1 0,0-1 0,0 1 0,-1-1 0,1 0 0,0 0 0,-1 0 0,0 0 0,1 0 0,-1-1 0,0 1 0,0-1 0,0 0 0,0 0 0,0 0 1,-5 1-1,-6 1 119,0 0 1,0-1-1,-1-1 0,-17 0 1,31-1-277,0 0 0,0 0 1,0 0-1,0 0 0,0-1 1,0 1-1,0 0 0,0 0 0,0-1 1,0 1-1,0-1 0,0 1 0,1-1 1,-1 1-1,0-1 0,0 1 1,0-1-1,1 0 0,-1 1 0,0-1 1,1 0-1,-1 0 0,1 1 1,-1-1-1,0 0 0,1 0 0,0 0 1,-1 0-1,1 0 0,-1-1 1,-2-34-6136,3 36 6117,0-15-5824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39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 11605,'0'0'1793,"101"-2"-1473,-60-1-224,-1 3 0,-10 0 16,-9 0-112,-9 19-400,-12-7-3121,0 5-1025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39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13142,'0'0'160,"97"36"-16,-49-28-48,2 3 48,-5-1-144,-33-7-2865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44.8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1 192,'0'0'9268,"-95"132"-8627,70-80 559,6 3-303,6 1-241,9-4-432,4-2-160,0-11-32,17-8 0,12-15-32,1-13-1953,1-3-2049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46.0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 96,'0'0'6651,"4"-3"-6696,19-9 6117,-8 9-6068,1 0 1,-1 2 0,1 0-1,-1 1 1,1 0-1,21 4 1,-34-3 1,-1 0 0,0 0 0,0 0 0,-1 0 0,1 0 0,0 1 0,0-1 0,-1 1 0,1 0 0,-1-1 1,1 1-1,-1 0 0,1 0 0,-1 0 0,0 0 0,0 0 0,0 0 0,0 0 0,-1 0 0,1 0 0,0 1 0,-1-1 0,0 0 0,1 4 0,-1-2 14,1-1 0,-1 1-1,0 0 1,0 0-1,0 0 1,0 0 0,-1-1-1,0 1 1,0 0-1,0 0 1,0-1 0,0 1-1,-1-1 1,-2 5-1,-1-2-1,-1 0 0,0 0 0,0-1 0,-13 9 0,-20 19-110,38-32 31,0 0 0,1 0 0,-1 0-1,0 0 1,1 0 0,-1 0 0,1 0 0,0 0 0,-1 0 0,1 0 0,0 0 0,-1 0 0,1 1 0,0-1 0,0 0 0,0 0 0,0 0 0,0 0 0,0 1-1,0-1 1,1 0 0,-1 0 0,0 0 0,1 0 0,-1 0 0,1 0 0,-1 0 0,1 2 0,26 29 14,-23-29 46,-1 1 0,0-1 1,1 1-1,-2 0 1,1 0-1,2 4 1,-2-1 32,-1-1 1,-1 1 0,1-1-1,-1 1 1,0 0 0,-1-1-1,0 1 1,0 0 0,0-1-1,-1 1 1,1 0 0,-2-1-1,-3 14 1,4-16 20,-1 0 1,0 0-1,0 0 0,0 0 0,0 0 1,-1 0-1,0-1 0,1 1 1,-1-1-1,-1 1 0,1-1 1,0 0-1,-1-1 0,1 1 1,-1 0-1,0-1 0,0 0 0,0 0 1,0 0-1,0-1 0,-8 3 1,6-4-1277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46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 9268,'0'0'2209,"-42"117"-1761,23-81-223,4-2-209,1-5-16,5-8-225,1-9-4097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46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1 168 10165,'0'0'669,"17"-15"-1029,56-53-1478,-10 6-3346,-54 53 4119,5-4 3128,-9 14-332,-3 10-474,-4 25 124,-7 45 0,3-44-1130,0 47-1,6-69-371,0 23-455,0-37 194,1 0 0,-1 0-1,0 1 1,1-1 0,-1 0 0,0 0-1,1 1 1,0-1 0,-1 0 0,1 0 0,0 0-1,0 0 1,0 1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3:47.1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1 7171,'0'0'1991,"17"1"-551,-5-2-1135,-5 1-190,0 0 0,0 0 1,0 1-1,0 0 0,8 2 0,-12-2-42,0 0-1,-1 0 1,1 0 0,0 0-1,-1 0 1,1 1 0,-1 0-1,0-1 1,1 1 0,-1 0-1,0 0 1,0 0 0,0 0-1,0 1 1,-1-1 0,1 0-1,-1 1 1,1-1 0,1 5-1,6 19 511,0 0-1,-2 1 0,0 0 0,4 52 0,-8-22-60,-4 79-1,-2-112-466,0 0-1,-2 0 0,-1 0 1,0-1-1,-2 0 1,-1 0-1,0-1 1,-15 24-1,6-15-48,-1 0-1,-2-2 1,-1 0-1,-48 47 1,61-67-305,-15 13 105,2-17-3051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4:11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222 0 304,'0'0'3775,"-8"7"-3727,-22 22-18,27-26 228,1 0 1,-1 1 0,1 0 0,0-1 0,0 1 0,0 0-1,1 0 1,0 0 0,-1 0 0,1 0 0,1 1 0,-1-1-1,1 0 1,-1 0 0,1 1 0,1 4 0,-2 10-132,-11 74 478,-30 200 39,22-200-373,-3 13-166,4 2 0,-6 145 0,24-127-82,-12 186 0,8-249-70,5 107 0,3-57 4784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4:29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 6067,'0'0'2724,"15"-4"-1767,-10 3-928,18-5 652,0 1 0,1 1 1,35-2-1,6 6 377,-3-2-513,-1 4 1,72 10-1,189 21 421,-100-14-664,322 39 494,3-32-138,-296-25-447,278-3 378,-324-12-470,41 0-6,-50 13 12,582 17 134,-138-6-113,-87-6-33,-104 31-1,-275-19-77,596-1 234,-505-29-238,166-2 50,-431 16-81,460 12 144,-264 0-68,174 17 40,179 42 18,43-32 498,-572-39-614,1 1-9,-1-1 1,1-1 0,-1-1 0,40-9 0,-46 7 4,0 2-1,1 0 1,-1 0 0,20 1 0,-34 1 10,21-5 395,-21 4-395,0 0-24,6-3 501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46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 7716,'0'0'2609,"-3"16"-1924,-1 2-611,0 1 69,0-1 0,1 1 0,1-1 0,1 1 0,1 28-1,1-46-146,-1 0-1,1 0 0,-1 0 1,1 0-1,-1 0 1,1 0-1,0 0 0,-1-1 1,1 1-1,0 0 0,0-1 1,-1 1-1,1 0 0,0-1 1,0 1-1,0-1 0,0 1 1,0-1-1,0 1 0,0-1 1,0 0-1,0 0 0,0 1 1,0-1-1,0 0 0,0 0 1,0 0-1,0 0 0,0 0 1,0 0-1,0 0 0,0-1 1,0 1-1,0 0 0,0 0 1,2-2-1,2 1-15,-1 0 1,0 0-1,1-1 0,-1 1 1,0-1-1,0 0 0,0-1 1,5-3-1,-1-3-418,0 0 0,0 0 0,10-18-1,-14 19 140,1 0 0,0 1 0,1-1 0,0 1 0,0 1 0,0-1 0,1 1-1,14-11 1,-19 25 1908,-4 38-347,1-27-992,0 0 0,1 0 0,1 0 0,5 34 0,-5-50-325,1 1 0,-1 0 0,0-1 1,1 1-1,0-1 0,0 1 0,0-1 0,0 0 1,0 0-1,1 0 0,0 0 0,-1 0 0,1 0 1,0-1-1,0 0 0,0 1 0,1-1 0,-1 0 1,0 0-1,1-1 0,0 1 0,-1-1 0,5 1 1,9-1-4028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4:40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81 4674,'0'0'10066,"-8"-2"-9532,-27-5-262,33 7-259,-1 0 1,1 0 0,0 0 0,0 1-1,0-1 1,0 0 0,-1 1-1,1 0 1,0 0 0,0 0-1,0-1 1,0 2 0,1-1-1,-1 0 1,0 0 0,0 1 0,1-1-1,-1 1 1,1-1 0,-2 3-1,-26 37 50,23-32-34,-5 9-20,1 0 1,1 0-1,0 1 0,2 0 1,0 1-1,1-1 1,-5 34-1,5-7-28,3 0 0,2 60 0,2-89 14,2 0 1,-1-1-1,2 1 0,0-1 0,1 0 0,1 0 0,0-1 0,1 1 0,1-1 0,0-1 0,12 16 1,-16-26-2,0 0 0,0 0 0,0-1 0,1 1 0,-1-1 0,1 0 0,0 0 0,0-1-1,0 0 1,0 0 0,0 0 0,0 0 0,1-1 0,6 1 0,-7-1 6,0 0-1,0 0 0,0-1 1,-1 0-1,1 0 0,0 0 1,0-1-1,0 0 0,-1 0 1,1 0-1,0 0 1,-1-1-1,1 1 0,-1-1 1,1-1-1,5-3 0,0-2 26,-2-1 0,1 0 0,-2 0 0,1-1 0,-1 0 1,-1 0-1,1-1 0,4-13 0,36-96 139,-41 101-119,7-25 63,-1 1 0,-3-2 0,-1 1 0,-3-1 0,-1 0 0,-3-1 0,-6-70 0,5 113-39,0-1-1,-1 0 0,0 1 1,1-1-1,-1 1 0,-1-1 1,1 1-1,0 0 0,-1-1 1,0 1-1,0 0 0,0 0 1,0 0-1,0 0 0,0 0 1,-1 1-1,0-1 0,1 1 0,-1-1 1,0 1-1,-4-2 0,0 1 5,0 0 0,0 0 0,0 1 0,0 0 0,0 0 0,-1 1 0,1 0 0,-1 1 1,-10-1-1,17 2-170,0-1 1,0 1-1,0-1 1,0 1 0,0-1-1,0 1 1,0 0 0,0-1-1,0 1 1,0 0 0,1 0-1,-1 0 1,0 0 0,1 0-1,-1-1 1,0 1-1,1 0 1,-1 1 0,1-1-1,-1 0 1,1 0 0,0 0-1,-1 0 1,1 2 0,-8 34-6581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4:40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0 4338,'0'0'9708,"-3"0"-8889,-13 0 756,18 0-1613,343 0 2255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4:44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507 141 1953,'0'0'11170,"-18"-3"-10623,-99-24 1665,105 25-1911,-1 0 0,1 1 0,-1 1 0,-18 1 0,28 0-295,1 0 0,-1 0 1,1 0-1,0 0 1,0 0-1,0 0 0,0 0 1,0 1-1,0-1 0,0 1 1,0 0-1,0-1 1,1 1-1,-1 0 0,1 0 1,-1 0-1,1 0 1,-2 4-1,-23 47 3,21-43 10,-77 206 31,23-57 1,49-136-59,2 1 0,0 0 0,1 0-1,2 1 1,0 0 0,2 0 0,0 0-1,2 0 1,3 37 0,-2-57 4,1 0 0,0 0 0,0 1 0,1-1 0,-1 0 0,1 0 0,0-1 0,1 1 0,-1 0 0,1-1 0,0 1 0,0-1 1,0 0-1,1 0 0,-1 0 0,5 4 0,-2-4-8,1 0 1,-1 0-1,0 0 1,1-1 0,0 0-1,0 0 1,0-1-1,0 0 1,0 0-1,12 1 1,-6-1-13,1-1 0,0-1 1,0 0-1,0-1 0,0-1 1,-1 0-1,1-1 0,-1 0 0,1-1 1,-1 0-1,23-12 0,-19 5-6,-1 0 1,0-1-1,-1 0 0,0-1 1,-1-1-1,-1 0 0,0-1 0,-1-1 1,0 0-1,-2 0 0,13-24 1,-12 17 22,-1-1 0,-1 0 0,-1 0 0,-1-1 0,-1 1 0,-1-1 0,-2-1 0,2-33 0,-5 33 15,1-13 9,-1 0 0,-9-57 1,7 83-14,-1 0 0,-1 0 0,0 1 0,0-1 0,-1 1 1,-1 0-1,0 0 0,-1 1 0,0 0 0,-1 0 0,-11-12 1,10 13 10,0 1 0,-1 0 1,0 0-1,0 1 0,-1 0 1,-12-6-1,15 10 9,0 1 0,0-1 1,-1 1-1,1 1 0,0 0 0,-1 0 0,0 1 1,1 0-1,-1 0 0,-11 1 0,16 1-24,-1 0-1,0 0 1,1 1-1,-1 0 1,1 0-1,-1 0 1,1 0 0,0 0-1,0 1 1,0 0-1,0 0 1,1 0-1,-1 0 1,1 1-1,-4 3 1,-10 14-36,-22 32 0,28-36 8,-26 36 19,-45 86 0,71-117 6,2 1 1,0 0-1,1 0 0,1 1 1,1 0-1,2 0 0,-3 30 0,5-32-19,2 0-1,1 0 1,6 41-1,-5-52 16,1 1-1,1-1 0,0-1 0,0 1 0,1 0 1,0-1-1,1 0 0,0 0 0,9 10 0,-5-8 1,0-1 0,1 0-1,0 0 1,1-1 0,0 0-1,1-1 1,0-1-1,0 0 1,1-1 0,0 0-1,1-1 1,-1-1 0,1 0-1,0-1 1,0 0-1,0-1 1,1-1 0,-1-1-1,1 0 1,21-2 0,-30 1 1,0-1 0,-1 0 0,1 0 0,-1 0 0,0-1 0,1 0 0,-1-1 0,0 1 0,0-1 0,-1 0 0,1-1 0,7-5 0,-4 2 5,-1 0 1,0-1-1,-1-1 0,1 1 1,-2-1-1,11-17 0,-4 1 9,0-2 0,-2 0 0,-1 0 0,11-51 0,-11 21-178,-2-1 0,-4 1 0,-4-117 0,-1 153 117,-1-1 1,-2 1 0,0 0 0,0 0 0,-2 0-1,-1 0 1,-13-28 0,15 39 58,0 1 0,0-1 1,-1 1-1,0 1 0,0-1 0,-1 1 0,0 0 1,-1 0-1,0 1 0,0 0 0,-1 0 0,1 1 1,-1 0-1,-1 1 0,1 0 0,-21-7 0,20 9 49,-1 2-1,0 0 1,0 0-1,1 1 0,-1 0 1,0 1-1,-15 2 0,24-2-39,0 0-1,0 0 0,0 0 0,0 0 0,0 1 0,0-1 0,1 0 1,-1 1-1,0-1 0,1 1 0,-1 0 0,1 0 0,-1-1 0,1 1 1,0 0-1,0 0 0,0 0 0,-2 4 0,-12 46 135,12-38-169,-13 70 58,-11 162 0,-4 28-2,30-272-36,-4 19 2,1 1 0,1-1 1,1 1-1,1 0 0,3 41 0,-1-60-52,0 0-1,0 0 0,0 0 1,1 0-1,-1 0 1,1-1-1,-1 1 0,1 0 1,0-1-1,0 1 1,0-1-1,1 0 0,-1 0 1,0 0-1,1 0 1,0 0-1,-1 0 0,1-1 1,0 0-1,0 1 1,0-1-1,0 0 0,0 0 1,0 0-1,0-1 1,0 1-1,0-1 0,0 1 1,5-2-1,4 1-4364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4:46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24 8948,'0'0'2953,"23"3"-2808,138 17 612,-94-15-430,78 9 352,-174-8 2029,-55-3-2420,-157-16 0,198 9 307,43 4-675,4 0-85,49 2 119,0 2 1,93 20 0,-212-21 733,-229-3-539,290 1-145,4-1-5,0 0 1,0 1-1,0-1 0,0 0 1,0 0-1,0 0 1,0 0-1,0 0 1,0 0-1,0 0 1,1 0-1,-1-1 1,0 1-1,0 0 1,0-1-1,0 1 0,0 0 1,0-1-1,0 1 1,-1-2-1,6 0-209,258-14 40,-83 6 316,-179 11-138,1-1 0,-1 0 0,1 0 1,-1 0-1,1-1 0,-1 1 1,1 0-1,-1 0 0,1 0 1,-1 0-1,1 0 0,-1-1 1,0 1-1,1 0 0,-1 0 1,1-1-1,-1 1 0,0 0 0,1 0 1,-1-1-1,1 1 0,-1-1 1,0 1-1,0 0 0,1-1 1,-1 1-1,0-1 0,0 0 8,0 1 0,0-1 0,0 0 0,0 0 0,-1 1 0,1-1-1,0 1 1,-1-1 0,1 0 0,-1 1 0,1-1 0,-1 1 0,1-1 0,-1 1-1,1-1 1,-1 1 0,1-1 0,-1 1 0,1-1 0,-1 1 0,0 0 0,1 0-1,-1-1 1,-1 1 0,-12-7 39,0 2 1,-1 0-1,1 0 0,-1 1 0,-1 1 1,-18-2-1,-102 0 44,136 5-211,3 0-128,65-1 15,83 2 252,-130 4 20,-11-1-50,-10-1-65,-34 6 134,-1-2 0,0-2 1,0 0-1,-53-2 0,193 9-709,-47-4 619,-29-4 72,38 1 0,-66-5 35,-8 0 330,-11 0-306,0 1-78,-1-1 0,0-1-1,0-1 1,-31-7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4:51.7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11861,'0'0'4947,"59"-12"-4931,-25 6 0,-3 3 64,-4 3-16,-10 0-64,-10 0-16,-7 9-2049,0 22-512,0-16-305,-17 2-4305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4:52.1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7796,'0'0'4226,"103"31"-4002,-59-27-80,4 3-64,-2 0-80,-35-6-833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4:52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 3778,'0'0'8964,"111"-13"-9156,-77 13 208,-1-2 64,-5-2-48,-5 4 16,-6-1-48,-5 1-801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4:53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329 0 5234,'0'0'422,"-5"18"71,-6 32 398,1 1-1,-2 54 0,-7 752 1773,22-141-2426,-6-648-221,-4 0-1,-18 79 0,-3 18 59,16-81-57,-4-1 0,-55 162 0,-31 82-17,98-305 42,1-1-1,1 1 1,1 0 0,0 0 0,4 22-1,-2 13 24,-1 150 71,0-203-149,0 0-1,1-1 1,-1 1 0,1 0 0,0 0 0,0 0 0,0 0 0,0-1 0,0 1 0,1-1 0,0 1 0,0-1 0,0 1-1,0-1 1,0 0 0,1 0 0,0 0 0,-1 0 0,1-1 0,0 1 0,0-1 0,0 1 0,1-1 0,-1 0 0,0 0-1,1-1 1,0 1 0,-1-1 0,1 0 0,6 2 0,10 1-2,1-1 1,0 0-1,0-2 0,32-1 1,-29 0 140,-2 0-97,-12 1-40,1-1 1,-1 0-1,1 0 1,-1-1-1,1-1 0,-1 0 1,0 0-1,0-1 1,0 0-1,12-6 0,-2-3-2510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4:54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0 3586,'0'0'7155,"-17"15"-6419,-2 2-554,-29 34-1,45-46-166,0 0 0,0-1-1,1 1 1,-1 0 0,1 1-1,0-1 1,1 0 0,0 0 0,-1 1-1,1-1 1,1 1 0,-1-1 0,1 1-1,0-1 1,2 11 0,-1 3 27,-2-3-11,2 0 0,1 1 0,0-1 0,0 0 0,7 17 0,-7-26-34,0 0 0,1-1-1,0 1 1,0-1 0,1 0 0,0 0 0,0 0 0,0-1-1,0 1 1,1-1 0,0 0 0,0 0 0,1-1-1,6 5 1,-8-6 17,0-2 0,-1 1 0,1 0-1,0-1 1,0 1 0,0-1 0,0 0-1,0-1 1,0 1 0,0-1 0,0 1-1,1-1 1,-1 0 0,0-1 0,0 1-1,0-1 1,0 0 0,0 0 0,0 0-1,0 0 1,0-1 0,0 0 0,-1 0-1,1 0 1,0 0 0,-1 0 0,0-1-1,1 1 1,-1-1 0,0 0 0,5-6-1,0-5 36,0 0-1,0 0 0,-1-1 0,-1 0 0,0 0 1,-1 0-1,-1-1 0,-1 1 0,0-1 0,-1 0 1,0 0-1,-2-1 0,1 1 0,-4-22 0,2 33-9,0-1 0,0 1 0,0 0 0,-1 0 0,0 0-1,0 0 1,0 0 0,-1 0 0,-3-6 0,4 9-239,1 0 0,-1-1 0,1 1 1,-1 0-1,0 0 0,0 1 0,0-1 1,0 0-1,0 1 0,0-1 0,-1 1 0,1 0 1,-1-1-1,1 1 0,0 0 0,-1 1 1,0-1-1,1 0 0,-1 1 0,-3-1 0,-5 1-3937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4:54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5907,'0'0'5378,"132"2"-5106,-88-2-128,3 5 64,-31-3-208,-5 3-4914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0:47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205 1 8948,'0'0'4194,"-19"0"-3105,-64 2-294,78-1-757,0 0 1,0 1-1,0-1 1,0 1-1,0 1 1,1-1-1,-1 1 1,0-1-1,1 1 1,0 1-1,0-1 1,0 0 0,0 1-1,1 0 1,-1 0-1,1 0 1,0 0-1,0 1 1,0-1-1,1 1 1,0 0-1,0 0 1,0 0-1,0 0 1,1 0-1,-2 6 1,2-6-36,-1 1-1,1 0 1,0 0-1,1 0 1,-1 0 0,1 0-1,0 0 1,1 1-1,0-1 1,0 0 0,2 9-1,-1-12-4,-1-1 0,0 1 1,1 0-1,0-1 0,0 0 0,0 1 0,0-1 0,0 0 0,0 0 0,0 0 0,1 0 1,-1 0-1,1 0 0,0-1 0,-1 1 0,1-1 0,0 0 0,0 0 0,0 0 0,0 0 1,0 0-1,0-1 0,0 1 0,3-1 0,2 1-101,0-1 0,1 0-1,-1 0 1,0 0 0,0-1-1,0-1 1,0 1 0,0-1 0,0 0-1,-1-1 1,1 0 0,-1 0 0,1-1-1,7-5 1,5-5-981,0-2-1,-1 0 1,21-23-1,28-24-2107,-56 58 3241,-6 11 594,-6 24 1087,-1-16-1308,18 338 4601,0 77-4054,-16-408-942,-1-14-15,1-1 1,-1 1-1,-1-1 0,1 0 1,-1 1-1,-2 9 0,2-14-7,0 0 0,0-1-1,0 1 1,0-1-1,0 1 1,0-1 0,0 0-1,0 1 1,-1-1 0,1 0-1,0 0 1,-1 0 0,1 0-1,-1 0 1,0 0-1,1 0 1,-1 0 0,1-1-1,-1 1 1,0 0 0,0-1-1,1 0 1,-1 1-1,0-1 1,0 0 0,0 0-1,-3 0 1,-2-1 12,0 1 0,-1-1 0,1 0 0,0-1 0,0 0 0,0 0 0,0-1 0,0 0 0,0 0 0,0 0 0,1-1 0,0 0 0,0 0 0,0-1 0,0 1 0,1-1 0,-1-1 0,1 1 0,1-1 0,-1 0 0,1 0 0,0 0 0,-4-8 0,1 2 10,1-1 0,0 0-1,1-1 1,1 1 0,0-1-1,0 0 1,1 0 0,1 0-1,1-1 1,0 1 0,1-20-1,1 27-18,0 1 0,1-1 0,0 1 0,0 0 0,0 0 0,1 0 0,0 0 0,0 0 0,1 0 0,0 1 0,0-1 0,0 1 0,0 0-1,1 1 1,7-7 0,9-6 15,2 0-1,33-18 1,-40 25-10,357-214 329,-283 169-414,-83 50-1694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4:55.0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17 100 4690,'0'0'4752,"-3"17"-4515,1-7-206,-2 14 38,0 0 0,2 0 0,0 37 0,2-60-67,1 0-1,-1 0 1,0-1 0,1 1 0,-1 0-1,0-1 1,1 1 0,-1 0 0,1-1-1,-1 1 1,1 0 0,-1-1 0,1 1-1,0-1 1,-1 1 0,1-1 0,-1 0-1,1 1 1,0-1 0,0 0 0,-1 1-1,1-1 1,0 0 0,0 0 0,-1 1-1,1-1 1,0 0 0,0 0 0,-1 0-1,1 0 1,0 0 0,0 0 0,1-1-1,0 1 21,0 0 0,1 0 0,-1-1 0,0 1 0,0 0 0,0-1 0,0 0 0,0 0-1,0 0 1,0 0 0,0 0 0,3-2 0,1-3 14,0-1 1,-1 0-1,0 0 0,0-1 0,0 1 1,-1-1-1,-1 0 0,1 0 1,-1 0-1,0-1 0,2-16 0,0 0 157,-2-1 0,1-47 0,-4 72-127,0-1-1,0 1 1,0 0 0,0 0 0,0 0 0,0-1-1,-1 1 1,1 0 0,-1 0 0,1 0 0,0 0 0,-1 0-1,0 0 1,1 0 0,-1 0 0,0 0 0,1 0-1,-1 0 1,0 0 0,0 0 0,0 0 0,0 1-1,0-1 1,0 0 0,0 1 0,0-1 0,0 0-1,0 1 1,0 0 0,0-1 0,-1 1 0,1 0-1,0-1 1,0 1 0,-2 0 0,0 0-64,1 0 0,-1 0 1,1 0-1,-1 1 0,1-1 0,-1 1 0,1-1 1,0 1-1,-1 0 0,1 0 0,0 0 1,-1 0-1,1 0 0,0 1 0,0-1 1,0 1-1,-2 2 0,-18 23-1688,10-6-2521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4:55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0 5811,'0'0'8676,"-16"17"-8308,2-4-321,6-6-27,-1 0 0,1 1 1,1 0-1,0 1 0,0 0 0,1 0 0,0 0 0,0 1 0,1 0 0,0 0 0,-6 20 0,5 0 66,0 1 0,3-1 0,0 1 0,3 56-1,0-83-85,0-1-1,1 1 0,-1-1 0,1 1 0,-1-1 1,1 1-1,0-1 0,1 1 0,-1-1 0,0 1 1,1-1-1,0 0 0,0 0 0,0 0 0,0 0 1,0 0-1,1-1 0,3 4 0,-3-3-6,2-1-1,-1 0 0,0 0 1,0 0-1,1 0 0,-1-1 1,1 1-1,-1-1 0,1 0 0,0-1 1,-1 1-1,1-1 0,6 0 1,-6-1 16,0 0-1,0 0 1,0-1 0,0 1 0,-1-1-1,1 0 1,-1 0 0,1-1 0,-1 0 0,0 1-1,0-1 1,0-1 0,0 1 0,0-1 0,-1 1-1,1-1 1,-1 0 0,0 0 0,2-5-1,10-14 41,-1 0 0,12-30-1,-24 49-49,8-17 89,12-39 0,-19 53-265,-1-1 0,-1 0 1,0 0-1,0 0 0,0 0 1,-1 0-1,0 0 1,-2-14-1,2 22 20,-1-1 0,1 1 0,0-1 0,0 1 0,0-1 0,-1 1 0,1 0 1,0-1-1,-2-1-785,1 2 785,1 0 0,-1 0 0,1 0 0,-1-1 0,1 1 1,0 0-1,-1 0 0,1 0 0,-1 0 0,1 0 0,-1 0 0,1 0 0,-1 0 0,1 0 0,-1 0 0,1 0 0,-1 0 0,1 0 0,-1 0 1,-2 0-963,-12 0-5361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4:56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 8196,'0'0'4802,"147"-15"-4578,-92 6-112,-1 4-112,-37 3-144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4:56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76 11797,'0'0'590,"15"-9"-566,76-51-1486,-76 53 669,-7 12 381,-5 21 319,-3-17 150,-3 37 829,-2 0-1,-14 61 0,4-23-1249,13-68-2224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4:57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10597,'0'0'2337</inkml:trace>
  <inkml:trace contextRef="#ctx0" brushRef="#br0" timeOffset="1">10 227 8548,'0'0'2353</inkml:trace>
  <inkml:trace contextRef="#ctx0" brushRef="#br0" timeOffset="2">0 538 6195,'0'0'2385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4:57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5667,'0'0'5234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4:57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1 5987,'0'0'6051,"-13"16"-5523,-39 54-197,48-63-294,1 0 0,-1 0 1,1 0-1,1 0 0,-1 1 1,1-1-1,0 1 0,1-1 1,0 1-1,0-1 0,1 1 1,0 0-1,1 10 0,0 8 86,-2 15 201,9 79-1,-6-105-290,1 0-1,0 0 1,2-1 0,0 1 0,0-1 0,1 0-1,1 0 1,13 19 0,-19-30-34,1 0-1,1-1 1,-1 1 0,0 0-1,1-1 1,-1 0 0,1 1 0,-1-1-1,1 0 1,0-1 0,0 1-1,0 0 1,0-1 0,1 1-1,-1-1 1,0 0 0,1 0 0,-1 0-1,0-1 1,1 1 0,-1-1-1,1 0 1,-1 0 0,5 0-1,-4-1 14,0 0 0,1-1 0,-1 1 0,0-1 0,0 1-1,0-1 1,0-1 0,0 1 0,0 0 0,-1-1-1,1 0 1,-1 0 0,1 0 0,-1 0 0,0 0 0,0-1-1,-1 1 1,4-6 0,3-8 18,0-1 0,-1 0 1,0 0-1,-1-1 0,-2 0 0,6-30 0,-5 8-1,-2 0-1,-1-46 0,-3 82-6,0 0 0,0 1 0,-1-1 1,1 0-1,-1 1 0,0-1 0,-1 1 0,1-1 0,-1 1 0,1-1 0,-1 1 0,-1 0 0,1 0 0,-1 0 0,1 0 1,-4-3-1,3 4-183,0 1 0,0 0 0,1 0 1,-1 0-1,0 0 0,-1 0 0,1 1 1,-7-3-1,5 2-724,0 1 0,0 0-1,0 0 1,0 1 0,0 0 0,-9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4:58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10357,'0'0'2785,"116"5"-2337,-68-5-176,3 0-176,3 2-96,-39 1-272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4:58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5603,'0'0'4839,"0"13"-1716,0 52-2724,0 53-138,6-121-453,21-50-528,-21 38 724,2 0-1,10-17 1,-16 28-12,1 0 0,0 0 0,1 0-1,-1 0 1,0 1 0,1 0-1,0 0 1,0 0 0,0 0 0,0 0-1,0 1 1,5-2 0,-6 3 5,-1 0-1,1 0 1,0 0 0,-1 0 0,1 0 0,0 1-1,-1-1 1,1 1 0,0 0 0,0 0 0,-1 0-1,1 0 1,0 1 0,0-1 0,-1 1 0,1-1 0,0 1-1,-1 0 1,6 2 0,-5 0 14,-1-1 0,1 0 0,0 1 1,-1-1-1,0 1 0,1 0 0,-1 0 0,0 0 0,0 0 0,-1 0 0,1 0 1,-1 0-1,2 5 0,2 9 50,-2-1 0,0 0 0,-1 1 0,0-1 0,-2 22 1,1-5-3,-3 41-681,-2-66-1670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5:00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0 5090,'0'0'1214,"10"2"-1208,221 12 698,-229-12-654,0 1 1,0-1-1,0 1 1,0-1-1,0 1 1,-1 0-1,1 0 1,-1 0-1,0 0 1,0 0-1,0 0 1,1 5-1,1 1 113,10 24 12,-2 0-1,-1 1 1,9 62 0,-14-22 25,-5 93 1,-2-60 84,-17 496 69,-4-370-303,10 4 1581,12-169-1473,-2 1 1,-24 127-1,9-125-123,4 0-1,3 1 0,-3 102 1,12 8 99,4 187-1722,8-293 1584,-6-58 3,-1 0 1,1 28-1,-4-31 6,0 1 0,-1-1 0,0 0 0,-2 1 0,1-1 0,-7 18 0,5-17-7,0 0 0,1 0-1,0 0 1,1 26 0,2-29 33,-1 0 1,0-1-1,-1 1 1,0 0-1,-1 0 1,-1-1-1,0 0 0,-9 21 1,3-14 413,9-15-155,-1 0 0,0-1 0,0 1 1,0-1-1,0 1 0,0-1 0,-1 0 1,1 0-1,-1 0 0,0 0 0,0 0 1,0-1-1,0 1 0,-1-1 0,1 0 0,0 0 1,-7 2-1,-79 31 1438,86-70-14500,3 32 11533,-3-14-1718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28:14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18 5346,'0'0'7663,"-10"-4"-7146,5 2-440,-1-1 0,0 1 0,0 1 0,0-1 0,-1 1 0,1 0 0,0 0 0,-1 0 0,1 1 0,0 0 0,-1 1 0,1-1 0,0 1-1,0 0 1,-1 1 0,1 0 0,0-1 0,-9 6 0,10-4-38,-1 0 1,1 0-1,0 1 0,0 0 0,0 0 0,1 0 1,0 0-1,-1 1 0,1 0 0,1 0 0,-1 0 1,1 0-1,0 1 0,0-1 0,0 1 0,1 0 1,0 0-1,0-1 0,0 2 0,1-1 0,0 0 1,0 0-1,1 0 0,0 0 0,0 12 0,1-16-41,-1 1 0,0 0-1,1 0 1,0 0 0,-1-1-1,1 1 1,1 0-1,-1-1 1,0 1 0,0-1-1,1 1 1,0-1 0,-1 0-1,1 1 1,0-1 0,0 0-1,3 2 1,0 0-26,-1-1 0,1 0 1,0 0-1,1-1 0,-1 0 1,0 1-1,1-2 0,5 2 1,10 1-436,-1-1 0,1-1 1,31-1-1,-46-1 199,27 0-4597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13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0 258 11765,'0'0'1377,"15"2"-1924,-4 0 535,-7 0 17,1-1 1,0 0-1,-1 0 1,1 0-1,0-1 1,-1 1-1,1-1 1,0-1 0,0 1-1,-1-1 1,1 1-1,0-1 1,-1 0-1,1-1 1,-1 1-1,1-1 1,-1 0-1,0 0 1,0-1 0,5-3-1,5-6-309,-2-1 0,0 0 0,0-1 0,-1 0 1,-1-1-1,0 0 0,-1-1 0,-1 0 0,0 0 0,-1-1 0,8-32 0,-14 48 325,-1 0-1,0 0 0,1 0 1,-1 0-1,0 0 1,0-1-1,0 1 1,0 0-1,0 0 1,0 0-1,0 0 0,0 0 1,0 0-1,0 0 1,-1 0-1,1-1 1,0 1-1,-1 0 0,1 0 1,-1 0-1,1 0 1,-1 0-1,0 1 1,1-1-1,-1 0 1,0 0-1,1 0 0,-1 0 1,0 1-1,0-1 1,0 0-1,0 1 1,0-1-1,0 1 0,0-1 1,0 1-1,-1-1 1,-2 1 193,0-1 1,0 1-1,0 0 1,-1 0-1,1 0 1,0 1-1,0 0 1,0-1-1,-7 4 0,4-1-36,-1 0-1,1 0 1,0 1-1,0 0 1,0 0-1,0 1 1,1-1-1,0 2 1,0-1-1,0 1 1,0 0-1,1 0 1,0 0-1,-8 14 0,8-10-84,-1 1-1,2 0 0,-1 0 0,1 0 0,1 1 0,0-1 0,1 1 0,0-1 0,-1 22 0,3-22-99,0 1 0,1-1 0,0 1 0,0-1-1,1 1 1,1-1 0,0 0 0,1 0 0,0 0-1,0-1 1,1 1 0,1-1 0,-1 0-1,2 0 1,-1-1 0,2 0 0,-1 0 0,1-1-1,0 0 1,1 0 0,0-1 0,0 0 0,0 0-1,1-1 1,0-1 0,21 9 0,3-9-1888,-7-5-2304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5:07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0 8996,'0'0'1665,"-82"117"-1505,63-60 240,6 5-96,11 0-64,2-1-144,0-2-48,21-8-16,4-8 32,5-13-47,3-12-17,3-16-849,0-2-1200,-24-12-1136,-3-12-529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5:07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0 153 4370,'0'0'6270,"5"18"-6196,-1-3-69,-1 0-4,0 0 0,1-1 1,1 1-1,1-1 0,0 0 0,14 24 1,-19-36 3,0-1 0,0 1 0,0-1 0,0 1 0,0-1 0,0 0 1,0 1-1,0-1 0,1 0 0,-1 0 0,1 0 0,-1 0 0,0 0 1,1 0-1,0-1 0,-1 1 0,1 0 0,0-1 0,-1 1 0,1-1 1,0 0-1,-1 1 0,1-1 0,0 0 0,0 0 0,-1 0 1,1 0-1,0-1 0,-1 1 0,1 0 0,0-1 0,0 1 0,-1-1 1,1 1-1,-1-1 0,1 0 0,-1 0 0,1 0 0,-1 0 0,1 0 1,-1 0-1,0 0 0,1 0 0,-1-1 0,0 1 0,0 0 0,0-1 1,0 1-1,0-1 0,0 1 0,-1-1 0,1 1 0,0-1 0,-1 0 1,1-3-1,5-20 129,-1-1 0,-2 0 0,-1-1 1,-2-43-1,0 48-69,1 17-12,-1 1 0,0-1 0,0 0 1,-1 1-1,0-1 0,1 1 0,-2-1 0,1 1 0,0-1 0,-1 1 1,0 0-1,0-1 0,0 1 0,0 0 0,-1 0 0,0 1 0,0-1 1,0 0-1,0 1 0,0 0 0,-1 0 0,1 0 0,-1 0 1,-6-4-1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5:07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0 565 7764,'0'0'4063,"19"-7"-3735,-3 2-241,-9 4-58,1-1 0,-1-1 0,1 0 1,-1 0-1,0 0 0,0-1 0,0 0 1,-1 0-1,1 0 0,-1-1 0,0 0 1,-1-1-1,1 1 0,7-10 0,7-16 7,-1-1 0,-1-1-1,-2 0 1,-2-2 0,0 1-1,-3-2 1,-1 0 0,-1 0-1,-2 0 1,3-50 0,-9 71-38,0 12 25,-1-1 0,1 0 0,-1 0 0,0 0 0,0 0 0,-1 0 0,1 0 0,-2-6 0,0 10 90,1-1-1,-1 1 1,1 0 0,-1 0 0,0-1-1,1 1 1,-1 0 0,0 0-1,1 1 1,-1-1 0,1 0-1,-1 0 1,0 1 0,1-1-1,-1 1 1,1-1 0,-1 1-1,1 0 1,0 0 0,-3 1-1,-1 4-66,0 0-1,0 0 0,1 1 0,-1-1 1,2 1-1,-1 0 0,-4 12 0,-16 58 36,20-64-81,-4 20 29,1 1 0,1-1 0,2 1 0,1 0 0,2 0 0,5 47 0,-4-75-14,2 1-1,-1-1 1,1 0-1,0 1 1,0-1-1,1 0 1,0 0-1,0 0 1,0-1-1,1 1 1,0-1-1,0 1 1,0-1-1,1-1 1,-1 1-1,1-1 1,0 1 0,1-1-1,-1-1 1,1 1-1,0-1 1,-1 0-1,1 0 1,1-1-1,-1 0 1,0 0-1,8 2 1,-2-2-342,1 1 0,-1-1 0,1-1 0,-1 0 0,1-1 0,-1 0 0,1-1 0,-1-1 0,1 0 0,-1 0 0,0-1 0,24-9 0,-32 10-706,-1 0 1,1-1-1,0 1 1,-1-1-1,0 1 1,6-6-1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5:08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 11637,'0'0'4899,"-32"1"-7461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5:08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11093,'10'16'43,"4"9"190,-1 1 1,-1 0-1,13 42 1,-23-59-177,6 20 76,14 31-1,-20-54-123,1 0 0,0 0 0,1 0 0,-1 0 0,1 0 0,0-1 0,0 0-1,1 0 1,-1 0 0,1 0 0,6 4 0,-9-8-4,0 0-1,0 0 1,0 0-1,-1 0 1,1 0-1,1 0 1,-1 0-1,0-1 1,0 1-1,0-1 1,0 0-1,0 1 1,0-1 0,1 0-1,-1 0 1,0 0-1,0-1 1,0 1-1,0 0 1,0-1-1,1 0 1,-1 1-1,0-1 1,0 0-1,0 0 1,-1 0-1,1 0 1,0 0 0,0-1-1,-1 1 1,1-1-1,0 1 1,-1-1-1,1 1 1,0-3-1,6-6 70,-1-1 0,-1 0 0,0 0 0,9-22 0,-9 17-52,69-163-646,-68 158-2487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5:09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7 144 5218,'0'0'5285,"13"-3"-4940,44-9-17,-52 10-286,1 0 1,-1 0-1,0-1 0,0 0 1,0 0-1,0 0 1,0 0-1,-1 0 1,0-1-1,1 0 0,-1 0 1,5-7-1,-8 9 13,1 0-1,0 0 0,-1 0 1,0-1-1,1 1 0,-1 0 1,0-1-1,0 1 0,0-1 1,-1 1-1,1-1 0,-1 0 1,1 1-1,-1-1 1,0 0-1,0 1 0,0-1 1,0 0-1,0 1 0,-1-1 1,1 0-1,-1 1 0,0-1 1,-1-4-1,0 6 50,0-1 0,0 1 1,0 0-1,0-1 0,0 1 0,0 0 0,0 0 0,0 0 1,0 0-1,-1 1 0,1-1 0,0 1 0,0-1 0,-1 1 1,1 0-1,0 0 0,-5 0 0,2 0 34,-1 0 0,1 0-1,0 0 1,-1 1 0,1 0 0,0 0 0,-7 2-1,8 0-122,0-1 0,0 1 0,0 0 0,0 0 0,1 0 0,0 0 0,0 1 0,0-1 0,0 1-1,0 0 1,1 0 0,-1 0 0,1 0 0,0 0 0,0 1 0,1-1 0,-1 0 0,-1 10 0,1 0-19,0 0 1,0 1 0,1-1-1,3 29 1,-1-35-7,1 0-1,0-1 1,0 1 0,1 0-1,0-1 1,0 0-1,1 0 1,0 0 0,0 0-1,1 0 1,-1-1 0,1 0-1,1 0 1,-1 0-1,12 8 1,-12-10-438,1 1 1,0-1-1,1-1 0,-1 1 1,12 4-1,-2-5-4399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5:09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6 8788,'0'0'6691,"-103"-5"-5891,80 22-367,4 11-273,9 8 0,8 7-48,2 5-112,0-2 32,12-5-32,16-6 0,5-13 16,9-12-16,2-10-784,-6 0-2514</inkml:trace>
  <inkml:trace contextRef="#ctx0" brushRef="#br0" timeOffset="1">329 315 12470,'0'0'2481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5:16.3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11 8036,'0'0'6283,"-3"-2"-5443,9-2-869,10 2 142,1 0 1,-1 1 0,1 1 0,24 3-1,72 14 391,-110-16-501,114 25 218,-107-23-231,0 0 0,0 1 0,0 0 0,-1 1 0,1 0 0,-1 0 0,-1 1 0,15 12-1,-17-7-1560,-5 1-2484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5:16.8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 7700,'0'0'3057,"0"98"-2881,-2-31 112,-7 10-96,1 0 16,-2 2-16,1-3-96,1-9-64,4-7-16,1-10 16,3-9-16,0-13-16,0-14-976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5:17.2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1 215 5218,'0'0'369,"13"-116"-81,12 78-16,3 3-16,1 15 160,0 15 32,-1 5-96,-5 3 353,0 30-97,-4 10-352,0 10-32,-1 2-96,-16-31-128,-1-7-1921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14.8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1 693 13222,'0'0'734,"21"-8"-1076,-4 2 323,0 0 0,0-2 0,-1 0-1,0-1 1,-1 0 0,0-1 0,0-1 0,-1 0-1,22-24 1,5-14-821,-3-2 0,44-75 0,-61 88 245,-1-1-1,-2-1 0,-1-1 0,13-54 1,-27 87 733,-1 0 0,-1 0 1,0 0-1,0 0 0,0 0 1,-2-13-1,1 20-3,0 0 0,-1 0 0,1 0 0,-1 1 0,1-1 0,-1 0 0,0 0 0,1 1 0,-1-1 0,0 0 0,0 1 0,1-1 0,-1 1 0,0-1 0,0 1 0,0 0 0,1-1 0,-1 1 0,0 0 0,0-1 0,0 1 0,0 0 0,0 0 0,0 0 0,0 0 0,0 0 0,0 0 0,1 0 0,-1 0 0,-1 0 0,-31 5 1496,29-3-1530,-1 1-1,0-1 1,1 1 0,0 0-1,0 0 1,0 1 0,0-1-1,0 1 1,0 0 0,1 0-1,0 0 1,0 0 0,0 1-1,-2 4 1,-6 12 14,-14 40 0,22-53-81,-24 72 24,4 1 0,-20 131 0,0 174-2,35-261-33,-9 86-158,17-210 107,0 0 1,-1 1 0,1-1 0,0 0-1,-1 1 1,1-1 0,0 0 0,-1 0 0,0 1-1,1-1 1,-1 0 0,0 0 0,1 0-1,-1 0 1,0 0 0,-1 1 0,1-1 20,1-1 0,-1 0 0,0 1 0,1-1 0,-1 0 0,0 0 0,1 0-1,-1 0 1,0 0 0,0 1 0,1-1 0,-1 0 0,0 0 0,1-1 0,-1 1 0,0 0 0,1 0 0,-1 0 0,0 0 0,1-1 0,-2 1 0,-2-2 10,1-1 0,0 1 0,-1 0 0,1-1 1,0 0-1,0 1 0,0-1 0,-3-5 0,-2-4 24,0 0 0,1 0 0,0 0 0,1-1 0,1 0 0,0-1 0,0 1 0,2-1 0,-1 0 0,-1-26 0,4 31-20,0-1 1,1 1 0,1-1 0,0 0 0,0 1 0,1-1-1,0 1 1,0-1 0,1 1 0,0 0 0,1 0-1,0 0 1,1 1 0,-1 0 0,2-1 0,11-13 0,-3 8-28,1 0 1,1 1-1,0 1 0,0 0 1,1 1-1,1 1 1,0 1-1,0 0 1,1 1-1,0 2 1,24-7-1,18 0-1244,2 3-1,78-4 0,-125 13 1167,0 0 0,0-2 0,0 0 0,26-8 0,-36 8 97,1 0 1,-1 0-1,0 0 1,0-1-1,-1 0 0,1 0 1,-1 0-1,0-1 0,0 0 1,0 0-1,-1 0 0,0 0 1,7-11-1,4-13 103,-1 0 0,-1-2 0,-1 0 0,-2 0 0,-1 0 0,-2-2 0,5-38 0,-3-27 257,-3-108 0,-6 202-275,0 0 0,0-1 0,-1 1 0,1 0 0,-1 0 0,0-1 0,0 1 1,-1 0-1,-1-4 0,2 6 15,0 1 0,0-1 0,0 1 0,0-1 0,0 1 0,0 0 0,-1 0 0,1 0 0,0 0 0,-1 0 0,1 0 0,-1 0 0,1 0 0,-1 0 0,1 0 0,-1 1 0,0-1 0,1 1 0,-1-1 0,0 1 0,1 0 0,-1 0 0,0 0 0,-2 0 0,3 28 75,-2 184-45,-37 252 1,36-436-120,-34 293 78,41-338-276,1 1 1,0 0-1,1 0 0,1 0 0,14-26 0,52-88-315,-64 115 291,2-1-1,-1 2 0,2 0 1,13-14-1,-21 24 187,1 1-1,0 0 0,0-1 1,1 1-1,-1 1 1,1-1-1,-1 1 0,1 0 1,0 0-1,0 0 0,0 0 1,0 1-1,0 0 1,0 0-1,0 0 0,0 1 1,1 0-1,6 0 0,-11 0 6,0 1 0,0 0 0,1-1 0,-1 1-1,0-1 1,0 1 0,0 0 0,0 0 0,0 0-1,0 0 1,0 0 0,0 0 0,0 0 0,-1 0-1,1 0 1,0 0 0,0 0 0,-1 0 0,1 1-1,-1-1 1,1 0 0,-1 1 0,0-1 0,0 0-1,1 3 1,4 40 47,-4-38-13,0 25 208,6 46 12,-6-72-233,0 0-1,0-1 1,0 1 0,1 0 0,-1-1 0,1 1-1,1-1 1,-1 0 0,0 0 0,1 0 0,0 0-1,5 6 1,-8-10-115,1 1 1,-1-1-1,1 1 0,-1-1 0,1 1 0,-1-1 1,1 1-1,-1-1 0,1 1 0,-1-1 0,1 0 1,-1 1-1,1-1 0,0 0 0,-1 1 0,1-1 1,0 0-1,-1 0 0,1 0 0,0 0 0,-1 1 1,1-1-1,0 0 0,-1 0 0,1 0 0,0-1 1,0 1-1,-1 0 0,1 0 0,0 0 1,-1 0-1,1-1 0,-1 1 0,1 0 0,0-1 1,-1 1-1,1 0 0,-1-1 0,1 1 0,0-1 1,0 0-1,0-1-405,0 0 0,1-1 0,-1 1 0,0-1 0,0 1 0,0-1 1,-1 1-1,1-5 0,3-24-1740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5:19.9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 8596,'0'0'1102,"22"-2"-902,345-14 1395,-366 16-1605,0 0-1,-1 1 0,1-1 1,0 0-1,0 0 1,0 0-1,0 1 1,-1-1-1,1 0 0,0 1 1,0-1-1,-1 1 1,1-1-1,0 1 0,-1-1 1,1 1-1,0-1 1,-1 1-1,1 0 0,-1-1 1,1 1-1,-1 0 1,1-1-1,0 3 0,5 25-956,-6-23 286,0 0 0,0 0 0,-1 0 0,1 0 0,-1 0 0,0 0 0,0 0 1,-5 9-1,-6-4-3196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5:20.3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 6147,'0'0'2449,"124"17"-1249,-63-17-207,-2 0-273,-1-5-304,-5-2-223,-5 2-81,-10-1-16,-7 5-16,-10-1-80,-6 2-304,-7 0-2018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5:20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7331,'0'0'801,"21"133"-753,-15-56 240,2 9 80,-5 5-112,-3-3-48,0-2-112,0-6-64,0-9 32,2-6-64,4-13 0,-2-14-1857,-2-14-2048,-2-14 1696</inkml:trace>
  <inkml:trace contextRef="#ctx0" brushRef="#br0" timeOffset="1">90 62 6867,'0'0'1073,"23"98"-865,-14-14 464,1 7-192,-4 1-208,-1-1-176,-1-2-48,2-1-16,2-4-32,-1-10-416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5:21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1 332 9684,'0'0'1225,"21"2"-1044,70 5 14,-86-7-176,-1-1-1,1 1 0,-1-1 1,1 1-1,-1-1 0,1-1 1,-1 1-1,0-1 1,1 1-1,-1-1 0,0 0 1,0-1-1,0 1 0,-1-1 1,6-4-1,-3 1 19,0-1 0,-1 0 0,0 0-1,0 0 1,6-12 0,-7 10-12,0 0 0,0-1 0,-1 1 0,0-1 0,-1 0 0,0 0 0,1-11 0,-1-72-201,-3 91 165,2-1 22,-1 0 0,0 0 0,0 0 0,-1 0 1,1 0-1,-1 0 0,1 0 0,-1 0 0,0 0 0,0 0 0,0 0 0,-1 1 0,1-1 0,-1 0 0,1 1 0,-1-1 0,0 1 0,0 0 0,0-1 0,0 1 0,-1 0 0,1 0 0,0 1 0,-1-1 0,1 0 0,-1 1 0,0-1 0,0 1 0,1 0 0,-1 0 0,0 0 0,0 0 0,0 1 0,0-1 0,0 1 0,0 0 0,-6 0 0,8 0 19,-1 1-1,0-1 0,1 1 1,-1 0-1,0 0 1,1 0-1,-1 0 0,1 0 1,0 0-1,-1 0 0,1 1 1,0-1-1,0 0 1,0 1-1,-1-1 0,1 1 1,1-1-1,-1 1 1,0-1-1,0 1 0,1 0 1,-1-1-1,0 4 0,-11 47 134,10-40-113,-8 53 40,-3 99 1,13 70 23,1-106-94,0-66-10,-3 72 9,2-130-18,0 1-1,-1-1 0,0 0 1,0 0-1,0 0 0,0 0 1,0 0-1,-4 8 1,4-11 1,-1 0-1,1 1 1,0-1 0,0 0 0,-1 0 0,1 0 0,0 0 0,-1 0 0,1 0 0,-1 0 0,0 0 0,1 0 0,-1-1 0,1 1 0,-1-1 0,0 1 0,0-1 0,1 0-1,-1 0 1,0 1 0,0-1 0,-2-1 0,2 1-2,0 0 0,0-1 0,1 1 1,-1-1-1,0 0 0,0 0 0,0 0 0,0 0 0,1 0 0,-1 0 0,0 0 0,1 0 0,-1-1 0,1 1 0,-1 0 0,1-1 0,0 1 1,0-1-1,-1 0 0,1 0 0,0 1 0,0-1 0,1 0 0,-1 0 0,0 0 0,1 0 0,-1 0 0,1 0 0,-1-4 0,-1-8-10,0-1-1,-1-28 1,3 38 10,0-12-1,0-1 1,1 1-1,1 0 1,5-25 0,-4 33-2,0-1 0,1 1 1,0 1-1,0-1 0,1 1 1,0-1-1,0 1 0,1 0 1,11-11-1,-5 7 44,1 0-1,0 1 1,1 0 0,29-16-1,-34 22-343,1 0-1,-1 0 0,1 1 0,0 1 0,0 0 0,1 0 1,-1 1-1,1 0 0,12 0 0,-7 2-3712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5:22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4 168 7635,'0'0'2135,"18"0"-1962,60-3 3,-73 2-164,0 1-1,0-2 0,0 1 1,0 0-1,0-1 1,-1 0-1,1 0 0,-1 0 1,1-1-1,-1 1 0,0-1 1,0 0-1,0 0 1,-1-1-1,1 1 0,-1-1 1,1 0-1,-1 0 0,0 0 1,-1 0-1,1 0 1,-1-1-1,0 1 0,0-1 1,0 1-1,0-1 0,-1 0 1,0 0-1,0 0 1,0 0-1,-1 0 0,0 0 1,0 0-1,0 0 0,0 0 1,-1 0-1,-1-5 0,1 8 12,-1 1-1,1-1 0,-1 0 0,1 0 1,-1 1-1,0-1 0,0 1 0,0 0 1,0-1-1,0 1 0,0 0 0,0 0 0,-1 0 1,1 1-1,0-1 0,-1 0 0,1 1 1,0 0-1,-1-1 0,1 1 0,-5 0 0,-2 0 264,-1 0 0,0 0 0,1 1 0,-12 2 0,15-2-211,1 1 1,0 1 0,1-1-1,-1 1 1,0 0 0,1 0-1,-1 0 1,1 0 0,0 1-1,0 0 1,1 0 0,-1 0-1,1 0 1,0 0 0,0 1 0,0 0-1,0-1 1,1 1 0,0 0-1,0 0 1,0 1 0,1-1-1,0 0 1,-1 6 0,0-2-48,0-1 0,1 1 0,0-1 1,1 1-1,0 0 0,0-1 0,1 1 1,0 0-1,1-1 0,-1 1 0,2-1 1,-1 0-1,1 0 0,6 13 0,-3-12-15,1-1-1,-1 0 0,1 0 0,1 0 0,-1-1 0,1 0 0,1 0 0,-1-1 0,1 0 0,0-1 0,1 0 1,15 7-1,-8-6-362,1-1 0,-1-1 0,1 0 0,0-1 0,0-1 1,29 0-1,-41-2-76,0 0 1,1-1-1,-1 1 1,0-2-1,0 1 1,0-1 0,0 0-1,0 0 1,0 0-1,0-1 1,-1 0-1,1 0 1,-1 0-1,0-1 1,0 0-1,0 0 1,0 0-1,5-7 1,-2-6-3281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5:22.4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4 2369,'0'0'11171,"-8"-2"-10566,6 2-587,0-1 1,0 1-1,0 0 0,-1 0 0,1 0 0,0 0 1,0 0-1,0 0 0,0 0 0,-1 1 0,1-1 0,0 1 1,0 0-1,0-1 0,0 1 0,0 0 0,0 0 1,-2 2-1,2-1-10,0 0 0,0 1 0,-1-1-1,2 1 1,-1 0 0,0 0 0,0-1 0,1 1 0,0 0 0,-1 0 0,1 1 0,1-1 0,-1 0-1,-1 6 1,1 48-18,1-57 1,0 1 0,0-1 0,0 0 0,0 0 0,0 1 0,0-1 0,0 0 0,0 0 0,0 0 0,0 1 0,0-1 0,0 0 0,0 0 0,1 1 0,-1-1 0,0 0 0,0 0 0,0 0 0,0 0 0,0 1 0,1-1 0,-1 0 0,0 0 0,0 0 0,0 0 0,0 1 0,1-1 0,-1 0 0,0 0 0,0 0 0,0 0 0,1 0 0,-1 0 0,0 0 0,0 0 0,1 0 0,-1 0 0,0 0 0,13-3-855,9-12-1259,-14 5 1028,-1-1 0,13-21-1,7-13-212,-27 45 1323,0 0 0,0 0 0,0-1 0,1 1 0,-1 0 0,0 0 0,0-1 0,0 1 0,0 0 1,0 0-1,1 0 0,-1-1 0,0 1 0,0 0 0,0 0 0,0 0 0,1 0 0,-1-1 0,0 1 0,0 0 0,1 0 0,-1 0 0,0 0 0,0 0 0,1 0 0,-1 0 0,0 0 0,0-1 0,1 1 0,-1 0 0,0 0 1,0 0-1,1 0 0,-1 0 0,0 1 0,1-1 0,-1 0 0,0 0 0,0 0 0,1 0 0,-1 0 0,0 0 0,0 0 0,0 0 0,1 1 0,-1-1 0,0 0 0,0 0 0,1 0 0,-1 0 0,0 1 0,0-1 0,0 0 1,0 0-1,0 0 0,1 1 0,-1-1 0,0 0 0,4 18 511,-3-14-369,2 10 266,1 1-1,0-1 1,1 1-1,14 26 1,-17-37-406,0 0 0,0-1 0,1 1 0,0-1 0,0 1 0,0-1 0,0 0 0,0 0 0,1 0 0,-1-1 0,1 1 0,-1-1 0,1 0 0,0 0 0,0 0 0,0 0 0,1-1 0,-1 1 0,0-1 0,0 0 0,8 0 0,-10-1-37,39-1-470,-39 1 294,0-1 0,-1 1 0,1-1 0,0 1 0,-1-1 0,1 0 0,-1 1 0,1-1 0,-1 0 0,0 0 0,1 0 0,-1 0 0,0 0 0,0 0 0,1-1 0,-1 1 0,0 0 0,0-1 0,0 1 0,-1-1 0,1 1 0,1-3 0,4-17-5511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5:23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98 186 1441,'38'-185'9315,"-36"200"-6309,-2-2-3818,0 461 1786,0-467-1050,0 0 0,-1 1 1,1-1-1,-5 13 1,5-19 46,0 0 1,0 0 0,-1 0-1,1-1 1,0 1 0,-1 0 0,1 0-1,-1-1 1,1 1 0,-1 0-1,1-1 1,-1 1 0,1 0-1,-1-1 1,0 1 0,1-1-1,-1 1 1,0-1 0,0 1 0,1-1-1,-2 1 1,0-1 8,1 0-1,0 0 1,-1-1 0,1 1 0,0 0-1,-1-1 1,1 1 0,0 0 0,0-1-1,0 0 1,-1 1 0,1-1 0,0 0-1,0 1 1,0-1 0,0 0-1,0 0 1,0 0 0,-1-1 0,-11-14 147,1 0 0,0-1 1,1 0-1,1-1 0,0 0 1,-12-36-1,22 53-101,-1 0 1,0 0 0,1 0-1,-1 0 1,1 0 0,0 0-1,-1 0 1,1 0 0,0 0-1,0 0 1,0-1 0,-1 1-1,1 0 1,0 0 0,1 0-1,-1 0 1,0 0 0,0-1-1,0 1 1,1 0 0,-1 0-1,0 0 1,1 0 0,-1 0-1,1 0 1,-1 0 0,1 0-1,0 0 1,0 0 0,-1 0-1,1 1 1,0-1 0,0 0-1,0 0 1,0 1 0,-1-1-1,1 0 1,2 0 0,3-1-44,0 1 0,0 0 0,-1 0 0,1 1 1,0 0-1,8 0 0,0 0 114,213 0-286,-227 21 698,-2 114-231,2-134-277,1 0 1,-1 1 0,0-1-1,0 0 1,1 1 0,-1-1-1,0 0 1,1 1-1,-1-1 1,1 0 0,0 0-1,-1 0 1,1 0 0,0 1-1,0-1 1,0 0 0,0 0-1,0 0 1,0-1 0,0 1-1,0 0 1,0 0 0,0 0-1,1-1 1,-1 1 0,0-1-1,0 1 1,1-1 0,-1 1-1,0-1 1,1 0 0,-1 0-1,0 0 1,1 1 0,1-1-1,1 0-40,-1-1-1,1 1 1,0 0-1,-1-1 1,1 0-1,0 0 1,-1 0-1,1 0 1,-1 0-1,0-1 1,1 0-1,-1 0 1,3-2-1,4-5-392,0-1 0,-1 0 0,0-1 0,0 0 0,12-22 0,8-12 343,-28 45 105,-1 0 0,1 0 0,-1 0 0,0 1 0,1-1 0,-1 0 0,1 0 1,-1 0-1,0 0 0,1 1 0,-1-1 0,0 0 0,1 0 0,-1 1 0,0-1 0,1 0 1,-1 0-1,0 1 0,0-1 0,1 0 0,-1 1 0,0-1 0,0 0 0,0 1 0,0-1 0,1 1 1,-1-1-1,0 0 0,0 1 0,0-1 0,0 1 0,0-1 0,0 0 0,0 1 0,7 18 327,-7-18-337,21 52 243,-19-50-239,-1 0 0,1 0 0,0 0-1,0 0 1,0-1 0,0 1 0,0 0 0,0-1 0,1 0 0,0 1 0,-1-1 0,1 0 0,0-1 0,6 4 0,-8-5-5,-1 0 1,1 0-1,0 0 0,0 0 1,0 0-1,0 0 1,0-1-1,-1 1 0,1 0 1,0-1-1,0 1 1,-1 0-1,1-1 1,0 1-1,0-1 0,-1 1 1,1-1-1,0 1 1,-1-1-1,1 0 0,-1 1 1,1-1-1,-1 0 1,1 1-1,-1-1 1,0 0-1,1 0 0,-1 1 1,0-1-1,1 0 1,-1 0-1,0 0 0,0 1 1,0-1-1,0 0 1,0 0-1,0 0 1,0-1-1,4-44 271,-4 36-264,0 3 259,2-15-816,-2 21 657,0 1-1,0-1 1,0 1 0,0-1 0,0 1-1,0-1 1,0 1 0,0-1 0,0 1-1,1-1 1,-1 1 0,0-1 0,0 1-1,1-1 1,-1 1 0,0 0 0,1-1-1,-1 1 1,0-1 0,1 1 0,-1 0-1,0-1 1,1 1 0,-1 0 0,1-1-1,-1 1 1,1 0 0,-1 0 0,1-1-1,4 24-76,1 17 1,2 0-1,22 65 1,-27-173-108,-2 60 76,0-21 5,1 0 1,8-36-1,-8 58-10,-1 0 0,1 0 0,1 0-1,-1 1 1,1-1 0,0 0-1,1 1 1,-1 0 0,1 0 0,1 0-1,-1 0 1,1 0 0,0 1-1,10-8 1,-11 11-108,0 0 0,1 0-1,-1 0 1,1 1 0,-1-1 0,1 1 0,-1 0-1,1 1 1,0-1 0,-1 1 0,1 0-1,7 1 1,-3-1-1480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5:24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0 142 3650,'0'0'8740,"17"5"-8647,55 15-69,-68-20-19,0 1 1,0-1-1,0 1 0,0-1 1,0 0-1,0-1 0,0 1 1,0-1-1,-1 0 0,1 0 0,0 0 1,0 0-1,0-1 0,-1 1 1,1-1-1,-1 0 0,1 0 1,-1-1-1,0 1 0,0-1 1,0 1-1,0-1 0,0 0 1,0 0-1,-1 0 0,4-6 0,-3 4-21,0 0-1,0 0 0,-1 0 0,0-1 0,0 1 1,0-1-1,0 1 0,-1-1 0,0 0 0,0 0 1,-1 1-1,1-1 0,-1 0 0,-1 0 0,-1-10 1,2 15 59,-1-1-1,0 1 1,0-1 0,0 1 0,0-1 0,-1 1 0,1 0-1,0-1 1,-1 1 0,1 0 0,0 0 0,-1 0 0,1 0 0,-1 0-1,0 1 1,1-1 0,-1 0 0,0 1 0,1-1 0,-1 1 0,0-1-1,0 1 1,1 0 0,-1 0 0,0 0 0,0 0 0,-2 0 0,0 0 100,-1 0 1,0 0-1,1 1 1,-1-1 0,0 1-1,1 0 1,-1 1-1,1-1 1,-7 4 0,5-1-127,1 0 0,0 1 1,0-1-1,0 1 1,1 0-1,-1 1 1,1-1-1,1 1 1,-1 0-1,1-1 1,0 2-1,0-1 1,1 0-1,-2 8 1,0-1-12,1 0 0,0 0 0,1 1 0,1-1 0,0 1 0,2 16 0,0-23-2,1-1 1,0 1-1,0-1 1,0 1 0,1-1-1,0 0 1,0 0 0,1 0-1,0 0 1,0-1-1,0 1 1,0-1 0,1 0-1,0-1 1,0 1-1,0-1 1,1 0 0,10 6-1,-11-7-360,-1-1 0,1 0 0,-1 0 0,1 0 0,0-1 0,0 1-1,0-1 1,0 0 0,8 0 0,3-1-4161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5:24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 1 3458,'0'0'7688,"-19"6"-6194,-57 24-413,73-29-1025,0 0 0,1 0 0,-1 0-1,1 1 1,-1-1 0,1 1 0,0 0 0,0 0 0,0 0 0,0 0 0,0 0-1,0 0 1,0 0 0,1 1 0,-1-1 0,1 0 0,-1 1 0,1 0 0,0-1 0,0 1-1,0 0 1,1-1 0,-1 1 0,1 0 0,-1 0 0,1 0 0,0-1 0,0 5-1,1-2-47,-1-1-1,1 1 0,0-1 0,1 0 0,-1 1 0,1-1 1,0 0-1,0 0 0,0 0 0,0 0 0,1 0 0,-1 0 1,5 4-1,21 14 42,7 6 10,-33-26-53,0 0 0,-1-1 1,1 1-1,-1 0 0,0 0 0,0 0 0,1 0 0,-1 0 0,-1 0 0,1 0 0,0 0 0,0 1 0,-1-1 0,1 0 0,-1 4 0,0-4 1,0-1-1,-1 1 0,1-1 1,-1 1-1,0-1 0,1 0 1,-1 1-1,0-1 1,0 0-1,1 1 0,-1-1 1,0 0-1,-1 0 0,1 0 1,0 0-1,0 0 0,0 0 1,-1 0-1,1 0 1,0 0-1,-1-1 0,-1 2 1,-40 14 52,29-11-27,-91 35-1289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01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57 5651,'0'0'9585,"-5"-10"-9299,-3-11-303,9 14 6,2 8 11,-1 0 1,0 0-1,0 1 1,0-1 0,0 0-1,0 1 1,0 0-1,0-1 1,0 1-1,1 2 1,75 85 184,-25-22 146,53 87 1,31 82 342,25 37-259,-140-240-385,1-1 0,2-1 0,35 33 0,-54-57 29,-43-28 403,-45-48-502,3-3 1,-79-93 0,-83-108-669,189 207 538,3-3 1,-53-98 0,95 155 170,2 4 5,0 0-1,1-1 0,0 0 0,0 0 0,1 0 0,0 0 1,1-1-1,-1 1 0,0-15 0,4 23-8,-1 1 0,1 0-1,-1-1 1,1 1 0,-1 0 0,1-1 0,0 1-1,-1 0 1,1 0 0,-1-1 0,1 1 0,0 0-1,-1 0 1,1 0 0,0 0 0,-1 0 0,1 0-1,0 0 1,-1 0 0,1 0 0,0 0 0,0 1-1,4-1-50,9 1 49,1 1 1,-1 0-1,0 1 1,0 1-1,-1 0 1,1 1-1,-1 0 1,0 1-1,0 0 1,0 1-1,-1 1 1,14 11-1,9 9 155,0 2-1,48 54 0,-10 5 338,107 169 0,-46-59-238,-94-145-203,71 74 1,-104-121-90,0 1 1,1-2 0,-1 1 0,1-1-1,1 0 1,11 6 0,-21-34-7223,-14-8-3532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15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95 8724,'0'0'5090,"-19"-92"-3729,13 90-753,5 2-240,1 3-1792,0 9-2642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01.9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0 7748,'0'0'4327,"13"15"-4378,174 238 1604,-100-109-885,44 66-50,-94-156-466,77 85 0,-87-108-43,-45-33 227,-2-7-306,0 0-1,1-1 1,0-1-1,1 0 1,-23-19-1,-87-82-202,86 74 47,-15-14-195,-6-7 84,-125-89 0,167 134 395,26 18-62,39 27-129,194 157 236,40 31 200,-261-208-372,12 11-3248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03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919 97 8932,'0'0'5045,"-10"20"-4682,-133 235 392,70-134-663,-190 294 81,211-343-150,-3-2 0,-3-2 0,-94 85 0,136-139-9,4-3 3,0 0-1,-1-1 1,0 0-1,-28 14 0,40-23-55,1-1 31,0 0 1,0 0 0,0 0-1,0-1 1,0 1 0,0 0 0,0 0-1,0 0 1,0 0 0,0 0 0,0 0-1,1-1 1,-1 1 0,0 0 0,0 0-1,0 0 1,-1 0 0,1 0-1,0-1 1,0 1 0,0 0 0,0 0-1,0 0 1,0 0 0,0 0 0,0 0-1,0-1 1,0 1 0,0 0 0,0 0-1,0 0 1,0 0 0,0 0-1,-1 0 1,1 0 0,0 0 0,0-1-1,0 1 1,0 0 0,0 0 0,0 0-1,-1 0 1,1 0 0,0 0 0,0 0-1,0 0 1,0 0 0,0 0-1,0 0 1,-1 0 0,1 0 0,0 0-1,0 0 1,0 0 0,0 0 0,0 0-1,-1 0 1,1 0 0,0 0 0,0 0-1,0 0 1,0 0 0,0 0-1,-1 1 1,4-13-91,0 1 0,0 0-1,1 0 1,0 0-1,1 1 1,1-1 0,-1 1-1,13-16 1,3-7 23,352-627-5301,-316 567 5246,77-98 0,-39 80 2866,-83 108 541,-16 13-2672,-21 30-303,-1 0 0,-57 63 0,25-32-285,-338 490 37,387-548-50,-5 6-5,9-12-4,0-1-1,0 1 0,1 0 1,0 0-1,0 1 0,0-1 0,1 1 1,0 0-1,1 0 0,0 0 1,-3 16-1,6-23-18,-1-1 1,0 1-1,1-1 0,-1 1 1,1 0-1,-1-1 1,1 1-1,-1-1 0,1 1 1,-1-1-1,1 1 0,-1-1 1,1 0-1,0 1 1,-1-1-1,1 0 0,0 1 1,-1-1-1,1 0 0,0 0 1,0 0-1,-1 1 1,1-1-1,0 0 0,-1 0 1,1 0-1,0 0 0,0 0 1,-1-1-1,1 1 1,0 0-1,0 0 0,0-1 1,30-6-860,-21-1 783,0 1 0,-1-2 1,0 1-1,-1-1 0,1-1 1,12-18-1,-15 20 86,68-99-47,65-125 0,-87 137 22,5 2 1,98-121-1,-147 205 700,1 0 1034,-9 9-1678,0 0 1,0 0-1,0 0 1,0 0-1,0 0 0,0 0 1,0 0-1,0 0 0,0 0 1,1-1-1,-1 1 1,0 0-1,0 0 0,0 0 1,0 0-1,0 0 0,0 0 1,0 0-1,0 0 1,0 0-1,0 0 0,0 0 1,0 0-1,0 0 0,0-1 1,0 1-1,0 0 1,0 0-1,0 0 0,1 0 1,-1 0-1,0 0 0,0 0 1,0 0-1,0 0 1,0-1-1,0 1 0,0 0 1,-1 0-1,1 0 1,0 0-1,0 0 0,0 0 1,0 0-1,0 0 0,0 0 1,0 0-1,0-1 1,0 1-1,0 0 0,0 0 1,0 0-1,0 0 0,0 0 1,0 0-1,0 0 1,0 0-1,-1 0 0,1 0 1,0 0-1,0 0 0,0 0 1,0 0-1,0 0 1,0 0-1,0 0 0,0 0 1,-6 1 3,0 1-1,0-1 1,1 1 0,0 1 0,-1-1 0,1 1 0,0 0-1,0 0 1,0 1 0,0-1 0,1 1 0,0 0 0,-1 0-1,-3 6 1,-15 17-53,-21 32 0,37-50 45,-171 270-22,37-53 58,-41 34 5,163-228-49,18-30-66,16-16-694,29-45 664,-4 0 0,34-67 0,-46 77 81,74-131 29,215-335 28,-287 475-25,-8 7 20,2 2 1,52-54 0,-62 76 385,-9 12 539,-4-1-933,-1 0 0,0 0 0,-1 0 0,1 0 0,0-1 0,0 1 0,-1 0 0,1 0 1,-1-1-1,0 1 0,1 0 0,-2 1 0,-87 145 5,43-77-54,-52 89-13,-205 319-662,271-433 662,-1 1 2,1 1 1,3 1-1,-31 71 1,56-108-548,0 0 1,1 1-1,1 0 1,0-1-1,0 1 1,1 23-1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00.3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4 3057,'0'0'8031,"-23"-3"-5977,21 3-2019,1 0 0,-1 1 1,1-1-1,-1 1 0,1-1 0,-1 1 1,1 0-1,0 0 0,-1-1 0,1 1 1,0 0-1,0 0 0,0 0 0,0 0 0,0 1 1,0-1-1,0 0 0,-2 2 0,-13 29 141,12-23-143,-10 22 4,2 0 1,0 1 0,2 1-1,2 0 1,1 0-1,1 0 1,2 1 0,2 0-1,3 67 1,-1-97-36,1 0 0,0-1 0,0 1 0,0-1 1,0 1-1,1-1 0,-1 1 0,1-1 0,0 0 0,0 0 0,0 0 1,0 0-1,1 0 0,-1 0 0,1-1 0,0 1 0,0-1 0,0 0 1,0 0-1,0 0 0,0 0 0,7 3 0,-6-4-411,0 1 0,1-1 0,-1 0 0,0 0 0,1 0-1,8 0 1,1-1-5105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18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1 624,'0'0'8359,"6"5"-6793,248 213 1312,-239-207-3134,27 26 978,-40-35-1060,0 0 0,0 1 0,0-1-1,0 1 1,-1-1 0,1 1 0,-1 0-1,0 0 1,0 0 0,0 0 0,0-1 0,0 1-1,0 0 1,0 6 0,-2-8 123,1 1-1,0-1 1,0 0-1,-1 0 1,1 0-1,-1 1 1,1-1-1,-1 0 1,1 0-1,-1 0 1,0 0-1,1 0 1,-1 0-1,0 0 1,0 0-1,0 0 1,0 0-1,0-1 1,0 1-1,0 0 1,0-1-1,0 1 1,0-1-1,0 1 1,0-1 0,0 1-1,-1-1 1,1 0-1,0 1 1,0-1-1,-3 0 1,-45 3-334,38-4-104,-30 1-70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19.1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1 229 544,'0'0'13638,"103"-111"-13541,-34 66 15,5 6-112,-5 9 0,-50 27-2722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34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6867,'0'0'7035,"-1"11"-6853,0 4-152,-16 160 497,13-141-458,3-22-77,1-12 1,0 0-1,0 0 1,0 0-1,0 0 1,0 0-1,0 0 1,0 0-1,0 0 1,0 0-1,0 0 1,0 0-1,0 0 1,0 0-1,0 0 1,0 0-1,1 0 1,-1 0 0,0 0-1,0 0 1,0 0-1,0 0 1,0 0-1,0 0 1,0 0-1,0 0 1,0 0-1,0 1 1,0-1-1,0 0 1,0 0-1,0 0 1,7-16 29,1 1 1,0 0 0,1 1-1,1 0 1,0 0 0,1 1-1,1 0 1,-1 1 0,2 0-1,0 1 1,17-11 0,-27 20-33,1-1 1,0 1-1,1 0 0,-1 1 1,0-1-1,1 1 1,-1 0-1,0 0 0,1 0 1,0 0-1,-1 1 1,1 0-1,-1 0 0,1 0 1,-1 1-1,1-1 1,-1 1-1,1 0 1,-1 0-1,1 1 0,-1-1 1,0 1-1,0 0 1,0 0-1,0 1 0,0-1 1,0 1-1,-1 0 1,1 0-1,-1 0 0,0 0 1,0 0-1,0 1 1,0 0-1,0-1 1,3 9-1,-1-2 84,0 0 1,-1 1 0,0-1-1,-1 1 1,0 0-1,-1 0 1,1 14-1,0 80-1578,-3-68-1822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36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602 131 4754,'0'0'726,"9"-3"-697,160-85 491,-157 80-444,-7 4-25,1 0 1,-1 1-1,1 0 0,0 0 1,0 0-1,0 0 0,0 1 1,0 0-1,0 1 0,10-2 1,-15 4-25,0 0 0,0 0 0,0 1 0,0-1 0,0 0 0,0 1 0,0-1 0,0 1 1,-1-1-1,1 1 0,0 0 0,-1-1 0,1 1 0,-1-1 0,0 1 0,0 0 0,1-1 0,-1 4 0,0-1 64,9 76 481,-4 0 0,-6 108-1,0-66-464,-16 390 718,13-469-730,-54 433 776,43-365-427,-2 134-1,-8 72-253,7-176-133,10-63-1,-27 112 0,6-83-36,5 1 0,5 0 0,-6 136 0,19 46 12,4-141-29,2-82 5,-9 87-1,-7-25-1,-24 136 2,25-179 9,4 0 0,-1 122 1,0 5-6,10-128 18,3-67 87,-1 0 0,0 0 0,-2 0 0,0 0-1,-1 0 1,-10 33 0,11-47 134,0-1-1,-1 1 1,1-1-1,-1 0 1,0 0-1,0 0 1,0 0 0,-1 0-1,1-1 1,0 1-1,-1-1 1,-5 2 0,1 1 3,-1-1 1,0-1-1,1 1 1,-16 2-1,-20 0 4,-1-2 0,-72-4 0,54-1-162,13-3-1914,49 4 1664,0 0 0,-1-1 0,1 1 0,-1 0 0,1 0 0,0-1 0,-1 1 0,1-1 0,0 0 0,-1 1 1,1-1-1,0 0 0,0 0 0,0 0 0,-1 0 0,1 1 0,0-2 0,0 1 0,0 0 0,1 0 0,-1 0 0,0 0 1,0-1-1,1 1 0,-1 0 0,0-1 0,1 1 0,0 0 0,-1-1 0,1-1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43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6163,'0'0'5010,"28"0"-4855,4-1-143,278 9 1256,-164 12-607,145 38-1,-120-21-492,-145-31-514,43 7 932,-21-10-5404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44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 1 4130,'0'0'5851,"-1"4"-5080,1-1-720,-1 1 0,0-1 0,0 0 1,0 0-1,-1 0 0,1 0 0,-1-1 1,1 1-1,-1 0 0,0-1 0,0 1 1,0-1-1,-1 0 0,-4 5 1,-46 32 635,26-20-500,27-19-186,-18 13 75,1 1 0,0 1 0,-16 18-1,30-29-81,0 0 0,-1 0 0,1 0-1,1 0 1,-1 0 0,1 1 0,-1-1-1,1 1 1,0-1 0,1 1 0,-1 0 0,1 0-1,0 0 1,1 0 0,-1 0 0,1 0-1,0 0 1,0 0 0,0 0 0,1 5-1,1-6 4,-1-1-1,0 1 0,1-1 0,0 1 0,0-1 1,0 0-1,0 0 0,0 0 0,1 0 0,-1-1 0,1 1 1,4 3-1,40 26-28,-35-25 31,23 13-399,2-1 1,73 26 0,-76-37-3910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52.1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13686,'0'0'2689,"131"77"-1904,-83-47-321,4-8-288,-1-1-32,-3-4-96,-10-3-16,-7-2-32,-12 0-896,-13 0-1665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17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1 7507,'0'0'6526,"-17"7"-5803,4-2-589,8-4-112,0 1 0,0-1-1,0 1 1,0 0 0,1 1-1,-1-1 1,1 1 0,-1 0-1,1 0 1,0 0 0,0 0-1,0 1 1,1 0 0,-1 0-1,1 0 1,0 0 0,0 0-1,0 1 1,1-1 0,0 1-1,-3 5 1,-1 19 79,0 1 1,1-1-1,2 1 1,1 0-1,4 57 0,-1-81-110,0 1-1,1 0 0,0 0 1,0 0-1,0-1 0,0 1 1,1-1-1,0 0 0,1 0 1,-1 0-1,1 0 0,1 0 1,-1-1-1,1 0 0,-1 0 0,2 0 1,-1 0-1,0-1 0,1 0 1,0 0-1,0-1 0,0 1 1,0-1-1,1-1 0,-1 1 1,1-1-1,11 2 0,-8-1-317,0-1 0,0-1 0,0 0 0,1 0-1,-1-1 1,0-1 0,0 1 0,12-4-1,-14 3-283,-1-1-1,0 0 0,0 0 0,0-1 1,0 0-1,0 0 0,-1-1 0,1 0 1,-1 0-1,0-1 0,7-5 0,-12 8 276,1 0-1,0 0 0,0 0 1,-1 0-1,0-1 0,1 1 1,-1 0-1,0 0 0,2-6 1,2-15-1716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52.5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0 338 6627,'0'0'8676,"54"-98"-7892,9 39-415,6-3-241,-1 4-112,-3 8-32,-46 40-1473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52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3 7315,'0'0'2988,"4"-1"-2964,-3 1-17,0-1 0,0 1-1,0 0 1,0 0 0,0 0-1,-1 0 1,1 0 0,0 0-1,0 0 1,0 0 0,0 0-1,0 0 1,0 1 0,-1-1-1,1 0 1,0 1 0,0-1-1,0 0 1,0 1 0,0 1 49,0-1 1,-1 1 0,1-1 0,0 0 0,-1 1-1,0-1 1,1 1 0,-1-1 0,0 1 0,0 0-1,0 5 3183,-21-2 1190,19-4-4414,1 0 1,-1 1-1,1 0 1,0-1-1,-1 1 0,1 0 1,0-1-1,0 1 1,0 0-1,0 0 0,1 0 1,-1 0-1,-1 4 1,-1 10-1,0 0 0,1 0 1,0 1-1,2-1 0,1 28 0,0-5 3,-1-38-26,0-1 0,0 0 0,0 1 0,0-1 0,0 0 0,0 1 1,0-1-1,1 0 0,-1 1 0,0-1 0,0 0 0,0 1 0,0-1 0,0 0 0,1 1 0,-1-1 0,0 0 0,0 0 0,1 1 0,-1-1 1,0 0-1,0 0 0,1 0 0,-1 1 0,0-1 0,0 0 0,1 0 0,-1 0 0,0 0 0,1 1 0,-1-1 0,0 0 0,1 0 0,-1 0 1,0 0-1,1 0 0,-1 0 0,0 0 0,1 0 0,-1 0 0,1 0 0,-1 0 0,1-1 0,10-2-374,3-5 198,-1 0 0,0 0 1,-1-2-1,18-17 0,31-22 140,-54 45 43,-1 0 0,1 1 1,0 0-1,0 0 0,0 0 0,0 1 0,0 0 1,1 0-1,-1 0 0,1 1 0,-1 1 1,1-1-1,-1 1 0,1 1 0,0-1 0,7 2 1,-13-1 21,1 0 0,-1 0 0,0 0 0,1 0 0,-1 0 0,0 0 0,0 1 1,1-1-1,-1 1 0,0 0 0,0-1 0,-1 1 0,1 0 0,0 0 0,-1 0 0,1 0 1,-1 0-1,1 1 0,-1-1 0,0 0 0,0 1 0,0-1 0,-1 1 0,1-1 1,0 1-1,0 3 0,1 9 87,-1 0 1,0 0 0,-2 22 0,1-17-50,0 5-185,-1 41 477,0-61-787,1 0 1,-1 0-1,-1 0 1,1 0 0,-4 8-1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08.8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0 8804,'0'0'4725,"-6"15"-4592,3-8-119,-5 14 46,0 1 0,1 0 0,-7 35 0,3 21 89,4 1 1,3 110-1,4-182-101,1-1-1,0 1 1,0-1-1,1 0 1,0 1 0,0-1-1,0 0 1,6 10-1,-6-13-137,0 0 0,0 0-1,0 0 1,1 0 0,-1-1 0,1 1-1,4 3 1,-5-5-246,1 1 0,-1-1 0,0 0 0,0 0-1,1 0 1,-1 0 0,0-1 0,1 1 0,-1-1 0,1 1 0,-1-1 0,3 0-1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10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0 182 2641,'4'-5'9009,"11"-17"-9040,28-24 2749,30-20-2754,-34 32 195,-39 34-167,1-1 1,0 0-1,0 0 0,0 1 1,0-1-1,-1 0 0,1 1 1,0-1-1,0 1 0,0-1 0,0 1 1,0-1-1,0 1 0,0 0 1,0 0-1,1-1 0,0 1 1,-1 0 2,-1 0 0,1 1 0,-1-1 0,1 0 0,-1 1-1,1-1 1,-1 0 0,0 1 0,1-1 0,-1 0 0,1 1 0,-1-1 0,0 1 0,0-1 0,1 0 0,-1 1 0,0-1 0,0 1 0,1-1 0,-1 1 0,0-1 0,0 1 0,0 0 0,0 0 0,0 47-119,-1-30 165,-1 9 82,-1-1-1,-1 1 1,-15 51-1,12-52-1087,0 1 0,2 0 1,-3 55-1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11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0 8404,'0'0'1056,"63"131"-575,-55-71-65,-8 5 208,0 4 16,0 2-272,-8-8-15,-11-1-161,-6-5-48,-4-7 64,-3-4 16,-1-10-144,3-7 32,-1-8-112,22-21-1873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21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1 7299,'0'0'6574,"-11"19"-6414,-35 67 11,40-74-146,2 0 1,0 1 0,0-1-1,1 1 1,1 0 0,0 0-1,0 0 1,2 0 0,-1 0-1,2 0 1,2 18 0,-1-11-17,-1-12 52,0 1 0,1 0 0,0-1 1,1 1-1,0-1 0,0 0 0,1 1 0,0-2 0,1 1 0,8 12 0,-9-14-222,1-1 0,0 0-1,0 0 1,0-1 0,0 1 0,8 4 0,-9-7-458,0 0-1,0 0 1,0 0 0,0 0 0,0-1 0,0 0 0,1 0-1,-1 0 1,0 0 0,8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24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17 6707,'0'0'2049,"7"-3"-1958,-3 2-61,3-2-16,-1 1 0,1 0 0,-1 0 0,11-1 0,-16 3-12,0 0 1,0-1-1,0 1 0,0 0 0,0 0 0,0 0 0,0 0 0,0 0 0,0 0 0,0 1 0,1-1 1,-1 0-1,0 0 0,0 1 0,0-1 0,0 1 0,-1-1 0,1 1 0,0-1 0,0 1 0,0 0 1,0-1-1,0 1 0,-1 0 0,1-1 0,0 1 0,-1 0 0,1 0 0,0 0 0,-1 0 0,1 0 1,-1 0-1,0 0 0,1 0 0,-1 0 0,0 0 0,1 0 0,-1 0 0,0 0 0,0 2 0,0 3 64,0 1-1,0 0 0,-1-1 0,0 1 0,0 0 1,-1-1-1,0 0 0,0 1 0,0-1 0,-1 0 1,-3 6-1,-4 5 0,-2 0 1,-17 20-1,-7 8-19,34-43-22,1 0 0,-1 0 0,1 0-1,-1 1 1,1-1 0,0 0 0,0 1 0,0-1 0,0 1-1,0-1 1,1 1 0,-1-1 0,1 1 0,-1-1 0,1 1 0,0 3-1,1-4-4,0 0 0,0-1-1,0 1 1,0 0-1,0-1 1,0 1-1,0-1 1,0 1-1,1-1 1,-1 1-1,0-1 1,1 0 0,-1 0-1,1 0 1,0 0-1,-1 0 1,1 0-1,0 0 1,0 0-1,3 0 1,8 3-296,1-1 0,-1 0-1,1-1 1,-1-1 0,1 0 0,19-2 0,-17 1-608,-5 0-3637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24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1 2833,'0'0'5875,"84"123"-5427,-84-69 0,0 2 177,0 5-97,-25 2 96,-7 1-192,-10 1-143,-2-3-145,0-9-16,6-8-128,28-42-2033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31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9893,'0'0'2838,"3"15"-2390,5 34-158,4 92-1,-12 9 205,0-200-464,10-65 0,-8 97 23,2-1 0,0 1-1,1 0 1,1 0 0,0 0 0,18-31-1,-23 47-33,0 0 0,0 1 0,0-1 0,1 0 0,-1 0 0,1 1 0,-1-1 0,1 1 0,-1-1 0,1 1 0,0 0 0,0-1 0,0 1 0,0 0 0,0 0 0,0 1 0,0-1 0,0 0 0,3 0 0,-3 1-17,0 0 0,-1 0 0,1 0 1,0 1-1,0-1 0,-1 1 0,1-1 0,0 1 1,-1-1-1,1 1 0,-1 0 0,1 0 1,-1 0-1,1 0 0,-1 0 0,1 0 0,-1 0 1,0 0-1,0 1 0,0-1 0,0 0 1,0 1-1,0-1 0,1 3 0,30 60 83,-25-49-31,-1-1 1,1 0-1,1 0 1,1-1-1,14 19 0,-19-29-128,-1 1 0,1-1 0,0 0-1,0 0 1,0 0 0,0-1 0,1 1-1,-1-1 1,1 0 0,-1-1 0,1 1-1,-1-1 1,1 0 0,0 0 0,0 0-1,0 0 1,0-1 0,0 0 0,0 0-1,-1-1 1,1 1 0,7-2 0,-6 0-10,-1 0 1,1 0 0,-1 0 0,0 0 0,0-1-1,0 0 1,0 0 0,-1 0 0,7-6 0,41-42-698,-13 13 499,-35 34 283,0 0 0,1 1 0,0-1 0,-1 1 0,1 0 0,0 1 0,0-1 0,1 1 0,-1 0 0,0 0 0,1 1 0,-1 0 0,1 0 0,-1 0 0,8 0 0,-10 2 9,-1-1-1,1 1 1,-1 0-1,1 0 1,-1 0-1,0 0 1,0 1-1,0-1 1,0 1-1,0-1 1,0 1-1,0 0 0,0 0 1,0-1-1,-1 1 1,1 0-1,-1 1 1,1-1-1,-1 0 1,0 0-1,0 1 1,1 3-1,22 62 409,-21-59-376,12 56 81,5 20 163,-18-77-518,1-1 0,0 0 0,0 0 0,1 0 1,-1 0-1,2 0 0,-1-1 0,7 8 0,-8-12-317,10 10-1634,0-10-2304,-4-2 1021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31.5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8 624,'0'0'11611,"-21"-2"-11123,1-1-293,-1 1 0,-25 2-1,43 0-161,0 1-1,-1-1 1,1 1-1,0 0 1,0 0-1,0 1 1,0-1-1,1 0 1,-1 1-1,0 0 0,0 0 1,1 0-1,-1 0 1,1 0-1,0 0 1,0 1-1,0-1 1,0 1-1,0-1 1,-1 4-1,-1 1 32,0 0 0,1 0-1,1 0 1,-1 0 0,-2 16 0,3-13-51,1 0-1,0 0 1,0 0 0,1 0-1,1 0 1,-1 0 0,2 0-1,-1 0 1,1 0 0,1 0-1,0-1 1,0 1 0,1-1-1,0 0 1,1 0 0,0 0-1,0 0 1,1-1 0,7 8-1,7 8-7,16 23 2,-33-43-1,-1-1-1,0 1 1,0 0-1,0 0 1,-1 1-1,1-1 1,-1 0-1,0 0 0,0 1 1,0 7-1,-2-10-2,1 0-1,-1 0 1,1 0-1,-1-1 1,0 1-1,0 0 1,0 0-1,0-1 1,0 1-1,-1-1 1,1 1-1,0-1 0,-1 1 1,1-1-1,-1 0 1,1 0-1,-1 0 1,0 0-1,1 0 1,-1 0-1,0 0 1,0 0-1,1-1 1,-1 1-1,0-1 1,0 1-1,-3-1 0,-7 3-28,0-1-1,0 0 1,-14 0-1,6 0-32,12-1-53,0-1 0,-1 0 0,1 0 0,0 0 0,-15-3 0,22 2-13,0 1 0,1-1-1,-1 1 1,0-1 0,1 1 0,-1-1 0,1 1 0,-1-1-1,1 0 1,-1 1 0,1-1 0,0 0 0,-1 1 0,1-1-1,0 0 1,-1 0 0,1 1 0,0-1 0,0 0-1,0 0 1,0 0 0,0 1 0,0-1 0,0 0 0,0 0-1,0 0 1,0 1 0,0-1 0,0-1 0,1 0-289,-1-1 0,1 1 0,-1-1 0,1 1 0,0 0 0,0-1 0,0 1 1,0 0-1,1-3 0,23-16-1766,-4 10 342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18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24 327 6003,'0'0'4642,"-4"105"-4002,-8-47 337,5-3-465,7-10-288,0-14-176,0-14-48,19-17-32,-10-3-3554,-1-26-1728</inkml:trace>
  <inkml:trace contextRef="#ctx0" brushRef="#br0" timeOffset="1">77 117 4370,'2'-89'2097,"-2"72"-480,0 10-1457,0 4-160,2 3-432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32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318 2 10021,'0'0'3740,"-19"0"-2713,-60-2-424,71 3-551,0-1 1,1 1-1,-1 1 0,1 0 1,-1 0-1,1 0 0,-1 1 1,1 0-1,0 0 0,0 1 1,1 0-1,-1 0 0,1 1 1,0-1-1,0 1 0,-7 8 1,2 0-11,0 0 0,0 1 0,1 1 0,1-1 0,-11 26 0,16-32-37,0 0 1,1 1-1,0 0 0,1 0 1,0 0-1,1 0 0,-1 0 1,2 0-1,-1 0 0,1 1 1,2 9-1,-2-17-8,1 1-1,0-1 1,0 1 0,0-1-1,0 0 1,0 0-1,0 0 1,0 1 0,1-1-1,-1 0 1,1-1 0,0 1-1,0 0 1,-1 0 0,1-1-1,0 1 1,0-1 0,0 1-1,1-1 1,-1 0 0,0 0-1,0 0 1,1 0 0,-1-1-1,0 1 1,1 0-1,-1-1 1,1 0 0,-1 1-1,1-1 1,3-1 0,1 2-114,0-1 0,-1-1 1,1 1-1,-1-1 0,1 0 1,-1-1-1,0 0 0,1 0 1,-1 0-1,0-1 0,8-4 1,-4 0-182,0-2 1,0 1 0,-1-2-1,0 1 1,0-1 0,-1 0-1,11-19 1,-6 7 204,-1 0 0,-2-2 0,9-23 0,-20 176 3150,1-121-3011,0 1 0,0-1-1,1 0 1,0 0-1,0 0 1,4 12 0,-3-18-43,-1 1 0,0-1 0,0 0 0,1 1 0,0-1 1,-1 0-1,1 0 0,0 0 0,0 0 0,0 0 0,0 0 1,0-1-1,1 1 0,-1-1 0,1 1 0,-1-1 1,0 0-1,1 0 0,0 0 0,-1 0 0,1 0 0,4 0 1,-2 0-5,0 0 1,0-1-1,1 1 1,-1-1 0,0 0-1,0 0 1,1-1 0,-1 0-1,0 0 1,0 0-1,0 0 1,0-1 0,0 0-1,0 0 1,-1 0 0,1 0-1,0-1 1,-1 0 0,0 0-1,0 0 1,5-5-1,3-6 24,1 0-1,-2-1 0,0-1 0,14-27 0,-17 27 1,1 1 0,1 0 1,0 0-1,24-25 0,-33 40-18,0-1-1,0 1 1,0-1-1,0 0 1,0 1-1,0 0 1,0-1-1,0 1 1,0 0-1,0-1 1,0 1-1,0 0 1,0 0-1,1 0 1,-1 0-1,0 0 1,0 0-1,0 0 1,0 1-1,0-1 1,0 0-1,0 1 1,2 0-1,0 0 28,-1 0 0,0 0 1,0 0-1,0 1 0,0-1 0,0 1 0,0-1 0,0 1 1,2 2-1,2 5 40,-1 0 0,0 1 0,-1-1-1,1 1 1,-2 0 0,0 0 0,0 1 0,2 13 0,-3-13-11,0-1 0,1 1 0,0 0 1,1-1-1,0 0 0,11 19 0,-15-29-61,0 1 0,0-1 0,1 0 0,-1 0 0,0 1 1,0-1-1,0 0 0,0 0 0,1 1 0,-1-1 0,0 0 0,0 0 0,1 0 0,-1 1 0,0-1 0,0 0 0,1 0 0,-1 0 1,0 0-1,0 0 0,1 1 0,-1-1 0,0 0 0,1 0 0,-1 0 0,0 0 0,1 0 0,-1 0 0,0 0 0,1 0 1,-1 0-1,0 0 0,0 0 0,1 0 0,-1-1 0,0 1 0,1 0 0,-1 0 0,0 0 0,0 0 0,1 0 0,-1-1 0,0 1 1,0 0-1,1 0 0,-1 0 0,0-1 0,0 1 0,0 0 0,1 0 0,-1-1 0,0 1 0,0 0 0,0 0 0,0-1 1,1 1-1,7-22 26,-6 17-6,9-25 22,-8 21-31,0-1 0,0 1 0,1 0 0,0 0 0,1 0 0,0 0 0,1 1 0,8-11 0,-14 19-12,0 0 1,1-1-1,-1 1 0,0 0 1,0-1-1,1 1 0,-1 0 1,0 0-1,1 0 0,-1-1 1,0 1-1,1 0 0,-1 0 1,1 0-1,-1 0 0,0 0 0,1-1 1,-1 1-1,0 0 0,1 0 1,-1 0-1,1 0 0,-1 0 1,0 0-1,1 0 0,-1 1 1,1-1-1,-1 0 0,0 0 1,1 0-1,-1 0 0,0 0 1,1 0-1,-1 1 0,0-1 1,1 0-1,-1 0 0,0 1 0,1-1 1,-1 0-1,0 0 0,1 1 1,-1-1-1,0 0 0,0 1 1,0-1-1,1 0 0,-1 1 1,7 23-36,-4-16 46,-2-5-27,0 0 0,0 0 0,0 0 0,1 0 0,-1 0 0,1-1 0,0 1 0,-1 0 0,1-1 0,1 0 0,-1 1 0,0-1 0,0 0 0,1 0 0,0 0 0,-1 0 0,1-1 0,0 1 0,0-1 0,3 2 0,3-1-347,0 0 0,0-1 1,0 0-1,0-1 1,16-1-1,-2 1-165,-19 1 529,-1 0-1,1 1 0,0 0 0,0-1 0,-1 1 1,1 0-1,-1 1 0,0-1 0,0 0 0,0 1 1,0 0-1,0 0 0,0 0 0,3 6 0,19 15 16,-20-20-87,1 0 0,-1-1 0,1 0 0,0 0 0,-1 0 0,1-1 0,0 0 0,1 0 0,-1 0 0,0-1 0,0 0 0,1 0 0,10 0 0,-17-2 56,1 1 0,0 0 0,0 0 0,-1 0 0,1-1 1,0 1-1,-1 0 0,1-1 0,0 1 0,-1-1 0,1 1 1,0-1-1,-1 1 0,1-1 0,-1 1 0,1-1 0,-1 1 1,1-1-1,-1 0 0,0 1 0,1-1 0,-1 0 0,0 0 1,1 1-1,-1-1 0,0 0 0,0 1 0,0-1 0,1 0 1,-1 0-1,0 0 0,0 1 0,0-1 0,0 0 0,-1-1 1,1 1 43,0-1 1,0 1 0,1 0 0,-1-1 0,0 1 0,0 0 0,1 0 0,-1-1 0,1 1 0,-1 0-1,1 0 1,0 0 0,1-2 0,-2 3-25,0 0 0,0-1-1,1 1 1,-1 0 0,0 0 0,1 0 0,-1 0-1,0 0 1,1 0 0,-1 0 0,0 0-1,1 0 1,-1 0 0,0 0 0,1 0 0,-1 0-1,0 0 1,1 0 0,-1 0 0,0 0-1,0 1 1,1-1 0,-1 0 0,0 0-1,1 0 1,-1 0 0,0 1 0,0-1 0,1 0-1,-1 0 1,0 0 0,0 1 0,0-1-1,1 0 1,-1 0 0,0 1 0,0-1 0,0 0-1,0 1 1,0-1 0,0 0 0,1 1-1,-1-1 1,0 0 0,0 1 0,0-1 0,0 0-1,0 0 1,0 1 0,0 0 0,4 19 19,-4-18 4,8 78 137,-3 1 0,-7 87 0,0-48-133,2-75-801,0-32-935,0-33 784,-1-84 56,4-149 1540,0 227-118,0 0 0,2 0 0,10-34-1,-11 50-437,-1 0-1,1 0 1,1 0-1,0 0 0,0 1 1,0 0-1,2 0 1,-1 0-1,1 1 0,15-15 1,-18 20-73,-1 0-1,0 1 1,1 0 0,0 0-1,-1 0 1,1 0 0,0 0 0,0 1-1,0-1 1,0 1 0,0 0 0,1 0-1,-1 1 1,0-1 0,0 1 0,1 0-1,-1 0 1,0 1 0,0-1 0,0 1-1,1 0 1,-1 0 0,5 2 0,-5-1 11,1 0 0,-1 1 0,0 0 0,0 0 1,0 0-1,0 0 0,0 0 0,-1 1 1,1 0-1,-1 0 0,0 0 0,0 0 0,0 0 1,-1 0-1,0 1 0,1-1 0,-2 1 1,4 9-1,-3-6 25,0 1 0,-1-1 0,0 0 0,0 1 0,-1-1 1,0 1-1,-1-1 0,0 0 0,0 1 0,0-1 0,-5 13 0,4-16-63,0 0 0,0 0 0,0-1 0,-1 0 0,1 1 0,-1-1-1,0 0 1,0 0 0,-1 0 0,1-1 0,-1 1 0,0-1 0,0 0 0,0 0-1,0 0 1,0 0 0,-1-1 0,1 0 0,-1 0 0,-7 2 0,11-3-55,1-1 0,-1 0 1,1 0-1,-1 1 0,0-1 1,1 0-1,-1 0 0,0 0 1,1 0-1,-1 0 0,0 0 0,1 0 1,-1 0-1,0 0 0,1 0 1,-1 0-1,0 0 0,1 0 1,-1 0-1,0-1 0,1 1 1,-1 0-1,1-1 0,-1 1 0,0 0 1,1-1-1,-1 1 0,1 0 1,-2-2-1,0-18-6683,2 17 5521,0-19-7097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33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1 411 9300,'0'0'5296,"20"3"-5096,8 1-77,11 1 141,42 1 0,-70-5-232,-1-1 0,0 0 0,0-1 0,0 0 1,0-1-1,0 0 0,16-5 0,-20 4-19,0 0 0,0-1 0,0 1 0,0-1 0,0-1 0,-1 1 0,0-1 1,0 1-1,0-1 0,-1-1 0,0 1 0,5-8 0,3-8 32,-1-1 1,-1 1-1,-1-1 0,-1-1 1,-1 0-1,-1 0 0,-1 0 1,-1-1-1,-1 1 0,-1-1 1,-2 0-1,-1-27 1,1 50-3,0 0 0,0 0 0,0 0 0,-1-1 1,1 1-1,0 0 0,-1 0 0,1 0 0,0 0 0,-1-1 1,0 1-1,1 0 0,-1 0 0,1 0 0,-1 0 1,0 0-1,0 0 0,0 1 0,0-1 0,1 0 1,-1 0-1,0 1 0,0-1 0,0 0 0,-1 1 1,1-1-1,0 1 0,0-1 0,0 1 0,0 0 1,0-1-1,-1 1 0,1 0 0,0 0 0,0 0 1,0 0-1,-1 0 0,1 0 0,0 0 0,0 0 0,0 1 1,-1-1-1,1 0 0,0 1 0,0-1 0,0 1 1,0-1-1,0 1 0,0-1 0,0 1 0,0 0 1,0 0-1,0-1 0,0 1 0,0 0 0,0 0 1,1 0-1,-1 0 0,0 0 0,1 0 0,-1 0 1,0 2-1,-10 17 39,1 0-1,1 0 1,0 1 0,-8 35 0,-15 94 216,26-104-238,1 1 0,2-1 1,2 1-1,7 54 0,-4-85-53,1 0-1,1-1 0,1 1 0,0-1 1,14 29-1,-14-34-541,0-1 0,1 0-1,0 0 1,0-1 0,1 0 0,0 0-1,0 0 1,1-1 0,12 10 0,-4-12-6119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33.6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0 12710,'0'0'3201,"-12"91"-3057,37-67-80,6-8 96,5-9-160,2-4-112,0-3 112,-5 0 0,-7-12 0,-5 2 192,0-2-63,-2 0-129,-7 1-3074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34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13 9796,'0'0'6163,"-7"-2"-5549,-61-8 1283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34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1 226 14359,'0'0'733,"20"6"-687,68 20 28,-75-23-39,0-1 0,0 0 0,1-1 0,-1 0 0,0-1 0,17-2 0,-6 0 30,-18 2-45,-1 0-1,1-1 1,-1 0 0,1 0-1,-1 0 1,0-1 0,0 0 0,1 0-1,-1 0 1,-1 0 0,1-1-1,0 0 1,-1 0 0,1 0 0,-1-1-1,0 0 1,0 1 0,0-1 0,0-1-1,-1 1 1,0 0 0,3-6-1,-2 2 18,0-1 0,0 0 0,-1 0-1,-1 0 1,1 0 0,-2 0 0,1 0-1,-1 0 1,0-1 0,-1 1-1,0-1 1,-2-9 0,1 15 9,1 1 0,-1 0 0,0 0 0,0 0 0,0 0 0,-1 0 0,1 0 0,-1 0-1,1 1 1,-1-1 0,0 0 0,0 1 0,0-1 0,0 1 0,-1 0 0,1 0 0,-1 0 0,1 0 0,-1 0 0,0 0 0,0 1 0,0-1 0,1 1 0,-6-1 0,1-1 76,0 1 0,0 1 0,0-1 0,0 1 0,-1 1 0,1-1 0,0 1 0,-1 0 0,-12 3 0,15-2-97,1 1-1,0 0 1,0 0 0,0 0-1,0 1 1,0-1 0,1 1 0,-1 0-1,1 0 1,0 1 0,-1-1-1,1 1 1,1-1 0,-1 1-1,1 0 1,-1 0 0,1 0 0,0 0-1,0 0 1,1 1 0,-2 5-1,-3 7 47,2 1 0,0-1-1,0 1 1,0 20-1,2-21-15,1 1-1,1 0 0,1-1 1,4 29-1,-3-41-45,-1 1 0,1 0 0,0-1 0,0 1 0,1-1 0,-1 0 0,1 0 0,1 0 1,-1 0-1,1 0 0,-1-1 0,1 1 0,1-1 0,-1 0 0,0 0 0,1-1 0,7 5 0,-3-3-235,0 0 0,1-1 0,-1 0-1,1-1 1,-1 0 0,1 0 0,0-1 0,0 0-1,0-1 1,0 0 0,0-1 0,1 0 0,-1-1 0,17-2-1,-14 0-290,0 0 1,0-1-1,0-1 0,-1 0 0,0-1 0,0 0 0,0 0 0,-1-1 0,1-1 0,10-10 0,-6 0-4533,-7 2-942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34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398 73 7395,'0'0'10760,"-14"-12"-9824,-48-35-421,60 45-485,0 1 0,0 0 0,-1-1 0,1 1 0,0 0 0,-1 0 1,1 0-1,-1 0 0,1 0 0,-1 1 0,1-1 0,-1 1 0,0 0 0,1 0 0,-1 0 0,-4 0 0,6 1-16,-1-1 1,1 1-1,0 0 1,-1 0-1,1-1 0,0 1 1,-1 0-1,1 0 1,0 0-1,0 0 1,0 1-1,0-1 1,0 0-1,0 0 0,0 1 1,0-1-1,0 0 1,0 1-1,0 2 1,-2 4 5,1 1 0,0-1 1,1 1-1,0 0 0,0 0 1,1 12-1,0 19 16,2 0-1,9 54 1,-8-78-25,-1-1-1,0 1 1,-1 23 0,-1-35-8,0-1-1,0 1 1,-1 0-1,1 0 1,-1 0 0,0-1-1,0 1 1,0 0 0,-1-1-1,1 1 1,-1-1 0,0 0-1,0 0 1,0 1 0,0-1-1,-1 0 1,1-1 0,-1 1-1,-5 4 1,0-2 8,-1 0 0,0 0 1,0-1-1,0 0 0,-1-1 0,1 0 1,-20 4-1,3-4-324,-48-1 0,67-1-58,-14-3-593,12-9-3112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41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16,'0'0'15591,"59"64"-14967,-3-37-351,3-1-81,-2-5-128,-2-4-48,-7-5 64,-6-3-16,-11-3-64,-12 1-817,-13 2-1392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42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0 378 11285,'0'0'3314,"81"-101"-2850,-11 42-208,12-6-32,4-2-176,-2 5 0,-57 47-48,-12 6-4226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43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7940,'0'0'4263,"4"16"-4012,4 32-156,-2 0 0,-1 54 0,-4-82-81,0-16-4,0 1-1,-1 0 1,0 0 0,0 0-1,0 0 1,0 0-1,-1 0 1,0 0-1,-2 7 1,3-12-14,0-1 1,0 1-1,0 0 1,0 0-1,0 0 1,0 0-1,0 0 1,0-1-1,0 1 1,0 0-1,0 0 1,-1 0-1,1 0 1,0 0-1,0 0 1,0-1-1,0 1 1,0 0-1,0 0 1,0 0-1,0 0 1,-1 0-1,1 0 1,0 0-1,0 0 1,0 0-1,0 0 1,0-1-1,0 1 1,-1 0-1,1 0 1,0 0-1,0 0 1,0 0-1,0 0 1,0 0 0,-1 0-1,1 0 1,0 0-1,0 0 1,0 0-1,0 0 1,0 0-1,-1 1 1,1-1-1,0 0 1,0 0-1,0 0 1,0 0-1,0 0 1,0 0-1,-1 0 1,1 0-1,0 0 1,0 0-1,0 1 1,0-1-1,0 0 1,0 0-1,0 0 1,0 0-1,-1-15-329,1 15 333,0-18-101,1-1 1,1 0 0,0 0-1,2 1 1,0 0-1,13-35 1,-15 47 109,1-1 1,0 0-1,1 1 1,0-1-1,0 1 1,0 0-1,0 1 1,1-1-1,0 1 1,0 0-1,1 0 1,0 0 0,-1 1-1,2-1 1,-1 2-1,0-1 1,1 1-1,-1 0 1,1 0-1,0 1 1,9-3-1,-13 4 16,0 1-1,0-1 0,0 1 1,1-1-1,-1 1 0,0 0 1,0 0-1,1 1 0,-1-1 0,0 1 1,0-1-1,0 1 0,0 0 1,0 0-1,0 1 0,0-1 1,0 0-1,0 1 0,0 0 0,-1 0 1,6 4-1,-5-2 18,1 1-1,-1 0 1,0 0 0,0 0 0,-1 0-1,1 0 1,-1 1 0,0-1-1,-1 1 1,1-1 0,0 9 0,7 67 182,-9-74-206,0 1-1,0-1 0,0 1 0,-1-1 0,0 0 0,-1 1 0,0-1 0,-5 13 0,-5-6-285,-1-11-3055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44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0 1393,'0'0'10468,"-60"136"-9795,45-72 223,4 1-432,3-7 65,8-4-273,0-10-176,0-9-48,15-8 0,6-10-32,2-10-16,-2-7-2001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19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0 524 9812,'0'0'145,"17"11"-63,57 35-15,-70-44-50,0 1 0,0-1-1,0 0 1,0-1 0,1 1 0,-1-1 0,1 0-1,-1 0 1,1 0 0,-1-1 0,1 1 0,-1-1-1,1 0 1,-1 0 0,1-1 0,0 0 0,-1 1 0,1-1-1,-1-1 1,0 1 0,1-1 0,-1 0 0,0 0-1,0 0 1,0 0 0,0-1 0,-1 1 0,1-1-1,-1 0 1,1 0 0,-1-1 0,0 1 0,0-1-1,4-5 1,-1-2 68,0 1 0,-1-1 0,0 0-1,-1-1 1,0 1 0,0-1 0,-1 0-1,-1 0 1,0 0 0,0-23 0,-5 34 211,-1 0 1,1 0 0,0 0-1,-1 0 1,1 1 0,-1 0 0,1-1-1,-1 1 1,1 1 0,-7 0-1,5-1-54,3 0-211,0 0 0,-1 1 0,1-1 0,0 1 0,0-1 0,0 1 0,0 0 0,0 0 0,0 0-1,0 0 1,0 0 0,0 1 0,0-1 0,1 0 0,-1 1 0,1-1 0,-1 1 0,1 0 0,-1-1 0,1 1 0,0 0 0,0 0-1,0 0 1,0 0 0,0 0 0,0 0 0,0 0 0,1 0 0,-1 1 0,1-1 0,0 0 0,-1 2 0,0 9-16,-1 0 1,2 1 0,0-1 0,1 13-1,0-24-14,-1 1 0,0-1-1,1 0 1,-1 1 0,1-1-1,0 0 1,0 1 0,0-1-1,0 0 1,0 0 0,0 0-1,0 0 1,1 0-1,-1 0 1,1 0 0,0-1-1,-1 1 1,1 0 0,0-1-1,0 0 1,4 3 0,-3-2-21,1-1 0,0 1 0,0-1 0,0 0 0,0 0 0,0 0 0,0-1 0,0 1 0,0-1 0,1 0 0,-1 0 0,4-1 0,-5 0 23,-1 0 0,1 0 0,-1 0 0,1 0 1,-1-1-1,0 1 0,1-1 0,-1 0 0,0 1 0,0-1 0,0 0 0,0 0 0,-1-1 0,1 1 1,0 0-1,-1 0 0,0-1 0,1 1 0,-1-1 0,0 1 0,1-5 0,17-27 54,-18 33-86,16 40-184,-16-36 206,7 18 82,1 0 0,1-1 0,21 34 0,-28-50-129,0 1-1,1-1 0,0 1 0,-1-1 1,2 0-1,-1-1 0,0 1 0,1-1 0,-1 1 1,1-1-1,0-1 0,0 1 0,1-1 1,-1 0-1,0 0 0,1 0 0,-1-1 1,1 0-1,-1 0 0,10 0 0,-13-1-23,1-1 0,0 1 0,-1-1 0,1 0 0,0 1-1,-1-2 1,1 1 0,-1 0 0,1 0 0,-1-1 0,0 1 0,0-1-1,1 0 1,-1 1 0,0-1 0,0 0 0,-1 0 0,4-5 0,30-51-356,-18 26 362,-16 29 59,1 1 0,0-1 0,0 0-1,0 1 1,0-1 0,0 1 0,0-1 0,0 1 0,1 0-1,0 0 1,-1 0 0,1 0 0,0 1 0,0-1 0,0 1 0,0 0-1,0-1 1,0 1 0,0 1 0,0-1 0,0 0 0,0 1 0,1 0-1,-1-1 1,0 1 0,0 0 0,5 1 0,11 0 7,-7-1 30,0 0 1,24-4-1,-31 3-20,-1 0 0,1 0 0,-1-1 1,0 1-1,0-1 0,1 0 0,-1-1 0,-1 1 1,1-1-1,0 1 0,5-6 0,6-9-129,-1 0-1,0-1 0,-1 0 1,-1-1-1,-1 0 1,0-1-1,-2 0 1,0 0-1,-2-1 1,9-35-1,-5 7 1040,-3-1-1,-2 0 1,-2-79 1243,-4 129-2101,0 0 1,-1 0-1,1 0 1,0 0 0,0 0-1,0 0 1,0 0-1,0 0 1,-1 0-1,-1-1 1075,2 1-1075,-12 369 396,10-283-498,2-72-84,-1 0-1,-1 0 1,0 0 0,-1 0 0,-5 15-1,6-25 26,0 0 0,1 0-1,-1 0 1,0-1-1,-1 1 1,1 0 0,-1-1-1,0 1 1,-4 3-1,5-5 50,1-1-1,-1 0 0,0 0 0,0 0 0,0 0 0,1 0 0,-1 0 0,0 0 0,-1-1 0,1 1 0,0-1 0,0 1 0,0-1 1,0 0-1,0 0 0,0 0 0,0 0 0,-1 0 0,1 0 0,-2-1 0,2 0 43,-1 0-1,1-1 1,0 1 0,0-1 0,0 1-1,0-1 1,0 0 0,0 1-1,0-1 1,1 0 0,-1 0-1,1 0 1,-1 0 0,1-1-1,0 1 1,0 0 0,0-1 0,0 1-1,0-1 1,0 1 0,1-1-1,-1 1 1,1-1 0,-1-4-1,0-3 49,0 1-1,1 0 1,0-1-1,0 1 0,4-16 1,-3 21-29,1 0 0,0 0 0,0 0 0,0 1-1,0-1 1,1 1 0,-1-1 0,1 1 0,0 0 0,0 0 0,0 0 0,1 1 0,-1-1 0,1 1 0,-1-1 0,1 1 0,0 0 0,8-2 0,9-5 16,0 2 0,29-6 1,-40 11-20,115-21-322,-41 17-6049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45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2 784,'0'0'9650,"0"12"-9415,1 32-7,-2-10 189,7 60 0,-6-93-416,0 0 1,0 0-1,0-1 1,0 1 0,1 0-1,-1 0 1,0-1-1,0 1 1,1 0 0,-1 0-1,0-1 1,1 1-1,-1 0 1,0-1 0,1 1-1,-1-1 1,1 1-1,-1 0 1,1-1-1,0 1 1,9-7 123,3-25 136,-2-17-164,-9 36-55,0-1 0,1 1 0,1 0 0,-1 1-1,2-1 1,0 1 0,10-18 0,-15 29-35,0-1 0,0 1 1,1 0-1,-1 0 0,0-1 1,0 1-1,0 0 0,1 0 0,-1 0 1,0-1-1,1 1 0,-1 0 1,0 0-1,0 0 0,1 0 1,-1 0-1,0 0 0,1 0 0,-1 0 1,0-1-1,1 1 0,-1 0 1,0 0-1,1 0 0,-1 0 0,0 1 1,1-1-1,-1 0 0,0 0 1,0 0-1,1 0 0,-1 0 1,0 0-1,1 0 0,-1 1 0,0-1 1,0 0-1,1 0 0,-1 0 1,0 1-1,0-1 0,1 0 0,-1 0 1,0 1-1,0-1 0,0 0 1,0 0-1,1 1 0,-1-1 1,0 0-1,0 1 0,8 15 41,-2 2-5,-4-9 10,2 1-1,-1-2 0,1 1 0,6 10 0,-9-17-75,0 0-1,1 0 1,-1 0-1,1 0 1,-1-1 0,1 1-1,0 0 1,0-1-1,0 0 1,0 1-1,0-1 1,0 0-1,0 0 1,0 0-1,0 0 1,1 0 0,-1-1-1,0 1 1,0-1-1,1 1 1,-1-1-1,3 0 1,6 0-515,-1-2 0,0 1 0,1-1 0,-1-1 0,11-3 0,-11 2 574,0 1 1,1 1-1,-1 0 1,0 0-1,13 0 0,-22 2-26,0 1-1,1-1 0,-1 1 0,0-1 1,0 1-1,1 0 0,-1-1 0,0 1 1,0 0-1,0 0 0,0 0 0,0 0 1,0 0-1,0 0 0,0 0 0,0 0 0,0 0 1,0 0-1,-1 1 0,1-1 0,-1 0 1,1 0-1,-1 1 0,1-1 0,-1 0 1,0 1-1,1-1 0,-1 1 0,0-1 1,0 3-1,2 51 219,-2-45-198,0 31-1156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45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9188,'0'0'1761,"105"64"-1073,-84-11 129,-6 10 63,-5 8-368,-10 3-256,0 3-95,-2-1-81,-21-6 16,-4-6-32,-2-13-64,3-9-721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57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0 8324,'-12'19'304,"6"-9"-262,-7 10 10,0 2-1,1 0 0,2 0 0,0 1 0,-7 26 0,2 17 80,3 1-1,-6 117 1,16 142 151,4-166-241,0 168 280,-15 626 1263,5-152-663,14-690-803,6 0 1,4-2-1,6 0 0,4-1 1,4-1-1,6-2 0,57 121 1,186 459 230,-236-576-243,59 106-1,-74-172 173,-26-41-482,-1-1 0,1 0 1,0 0-1,1 0 0,-1 0 0,0 0 0,0 0 0,1-1 0,-1 1 0,1-1 1,0 0-1,-1 0 0,1 0 0,5 2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57.6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498 1 9060,'0'0'1740,"3"17"-1458,66 277 3128,-64-266-3106,-1 1 0,-1 0 0,-2 41 1,-1-66-261,-1-1 1,0 1 0,0 0-1,-1-1 1,1 1 0,-1-1-1,1 1 1,-1-1 0,0 0-1,-1 0 1,1 0 0,0 0-1,-1 0 1,0 0 0,1-1-1,-1 1 1,0-1 0,0 0-1,-1 0 1,1 0 0,0 0-1,-1-1 1,-5 3 0,-10 3 115,0 0 0,-40 8 0,59-15-157,-282 48 1554,166-30-1012,115-18-665,0 1-1,0-1 1,0 1 0,0-1-1,-1 0 1,1 0 0,0 0-1,0 0 1,-1 0-1,1 0 1,0 0 0,0 0-1,-1 0 1,1-1 0,0 1-1,0 0 1,0-1-1,-1 1 1,1-1 0,0 1-1,-2-2 1,3 1-227,0 0 1,0-1-1,1 1 0,-1 0 1,0 0-1,0 0 1,1-1-1,-1 1 0,1 0 1,-1 0-1,1 0 1,-1 0-1,1 0 0,0 0 1,-1 0-1,1 0 0,0 0 1,0 0-1,0 0 1,1-1-1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8:02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0 3986,'0'0'6096,"-9"15"-5493,5-8-535,-7 11 114,0 1 1,1 0-1,1 0 0,-9 30 0,3 11 492,3 1-1,-8 108 1,18 125 421,4-257-1029,2 1-1,1-1 1,21 72 0,-20-89-52,1 0 0,1-1 0,1 1 0,1-1 0,0-1 0,2 0 0,0-1 1,22 25-1,-28-36-207,1 1-1,0-1 1,1-1 0,-1 1 0,1-1 0,0-1 0,17 8 0,-9-9-4257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8:08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6835,'0'0'3799,"0"12"-3719,0 44-23,2-1 0,13 70 0,-14-139-80,0 0 1,1 0-1,1 0 0,0 0 1,7-17-1,-5 19 0,0 0-1,0 0 1,12-19-1,-14 27 21,-1 0 0,1 1 0,0-1-1,0 1 1,0 0 0,0 0-1,1 0 1,-1 0 0,1 0 0,0 1-1,0-1 1,4-1 0,-5 3 14,-1 0 1,1 0-1,-1 1 1,1-1-1,0 0 0,-1 1 1,1 0-1,0 0 1,-1 0-1,1 0 1,0 0-1,-1 0 0,1 1 1,-1-1-1,1 1 1,0 0-1,-1 0 1,1 0-1,-1 0 0,3 1 1,-2 1 7,1-1 0,-1 1 0,0 0 0,0 0 0,0 1 0,-1-1 0,1 1 0,-1-1 0,0 1 0,0 0 0,3 5 0,0 5 185,-1 0 0,0 0-1,-1 0 1,0 0 0,-1 0-1,0 25 1,-2 17 3454,1-52-1665,1 9-3311,-1-5 122,1-1 390,3 10-5068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8:17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0 11317,'0'0'6403,"-12"150"-6355,2-80-48,5 6 16,3-1 32,2-6-48,0-7-64,0-12-1777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8:17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96 12198,'0'0'1632,"101"-39"-1600,-41 23 96,3-3 48,4 4-176,-45 8-4097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8:18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1 234 4786,'0'0'7876,"20"-18"-7812,66-61 45,-66 59-74,30-39-1,-40 46-25,1 0 0,18-16 0,-29 29 4,0 0-1,0 0 0,0-1 1,0 1-1,1 0 0,-1 0 1,0 0-1,0-1 0,1 1 1,-1 0-1,0 0 0,0 0 1,1 0-1,-1 0 0,0-1 1,1 1-1,-1 0 0,0 0 1,0 0-1,1 0 0,-1 0 1,0 0-1,1 0 0,-1 0 1,0 0-1,0 0 0,1 0 1,-1 0-1,0 0 0,1 1 1,-1-1-1,0 0 0,0 0 1,1 0-1,-1 0 0,0 0 1,0 1-1,1-1 0,-1 0 1,0 0-1,0 0 0,0 1 1,1-1-1,-1 0 0,0 0 1,0 1-1,0-1 0,0 0 1,1 0-1,-1 1 0,0-1 1,0 0-1,0 1 0,0-1 1,0 1-1,4 20 404,-4-16-312,6 53 610,-2 77-1,-1-4-1083,-1-113-2349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8:18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0 8164,'0'0'2817,"5"93"-880,-10-48 160,-13 8-1441,-3 16-448,0 12-64,2 3-144,14-57-2289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19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0 535 8564,'0'0'1958,"18"4"-1518,60 11 155,-73-15-556,0 1 0,0-1 0,0 0 0,0 0 0,0-1-1,0 1 1,0-1 0,0 0 0,0 0 0,0-1 0,-1 1 0,1-1-1,0 0 1,-1-1 0,0 1 0,1-1 0,-1 0 0,0 0-1,0 0 1,6-7 0,1-3 72,-1 0-1,0-1 1,-1 0 0,12-24-1,-15 26 7,10-20 59,-1-1 0,-2 0 1,-1-1-1,-2 0 0,-1-1 0,-2 0 0,-1-1 0,-2 0 0,0-45 0,-4 80-138,0 1-1,0-1 1,0 0 0,0 0-1,0 0 1,-1 0 0,1 0-1,0 0 1,0 0 0,-1 0-1,1 0 1,-1 0 0,1 0-1,-1 0 1,1 1-1,-1-1 1,0 0 0,1 0-1,-1 1 1,0-1 0,1 0-1,-1 1 1,0-1 0,0 1-1,0-1 1,0 1 0,1-1-1,-1 1 1,0 0 0,0-1-1,0 1 1,0 0 0,0 0-1,0-1 1,0 1-1,0 0 1,-2 0 0,1 0-11,0 1 0,0-1 1,-1 0-1,1 1 0,0-1 0,0 1 1,-1 0-1,1-1 0,0 1 0,0 0 1,0 1-1,0-1 0,0 0 0,0 0 1,0 1-1,-2 2 0,-4 7-26,0 0-1,1 0 1,0 1-1,1 0 0,1 0 1,0 1-1,0-1 1,2 1-1,-4 18 0,1 2 11,1 0 1,1 56-1,3-76-10,2 0 0,0 0 0,0 0 1,1 0-1,1 0 0,0-1 0,1 1 1,6 13-1,-7-20-5,0 0-1,1 0 1,-1 0 0,1-1-1,1 1 1,-1-1 0,1-1-1,0 1 1,0 0 0,0-1-1,1 0 1,-1-1 0,1 1-1,0-1 1,0 0 0,1 0-1,7 2 1,-6-2-6,0-1 1,0-1-1,0 1 1,0-1-1,1 0 1,-1-1-1,0 0 1,0 0-1,1-1 1,-1 0-1,0 0 0,11-4 1,-6 0-1,1-1 0,-1 0 1,0 0-1,-1-1 0,0-1 1,13-10-1,-13 9 6,1 0-1,0 0 1,29-13 0,-39 21 2,1 0 1,0-1 0,-1 1-1,1 1 1,0-1 0,0 0 0,-1 1-1,1 0 1,0 0 0,4 0-1,-6 1 2,0-1-1,0 1 1,0 0-1,-1-1 1,1 1-1,0 0 1,0 0-1,0 0 1,-1 0-1,1 0 1,-1 1-1,1-1 0,-1 0 1,1 1-1,-1-1 1,0 1-1,1-1 1,-1 1-1,0 0 1,1 2-1,3 8 5,1 1 0,-2 0 0,0 0 0,0 1 0,-2-1-1,1 1 1,-1 14 0,0 105 178,-3-75-131,-1-18-18,-1 0 1,-16 79-1,-34 74 4,33-124-19,13-51 50,6-41 139,1 20-188,0-13 28,1 1 0,1-1 1,1 1-1,0-1 0,1 1 1,0 0-1,1 0 0,1 0 1,1 1-1,0 0 1,14-21-1,2 4 14,2 0-1,0 1 1,48-41 0,32-28 198,-3 3-1899,-33 34-7189,-48 44 2522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8:18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0 179 10133,'0'0'3719,"13"-12"-3906,15-16 196,6-6 136,69-55 0,-99 87-137,19-11 4,-23 13-11,1 0 0,-1 0 0,1 0 0,-1 0 0,1 0 0,-1 0 0,1 0 0,-1 0 1,1 0-1,-1 0 0,1 0 0,-1 0 0,1 0 0,-1 0 0,1 0 0,-1 1 0,1-1 0,-1 0 0,1 0 0,-1 1 0,0-1 0,1 0 0,-1 1 0,1-1 0,-1 0 0,0 1 0,1-1 0,-1 0 0,0 1 0,0-1 0,1 1 0,-1-1 1,0 1-1,0-1 0,0 1 0,1-1 0,-1 1 0,0-1 0,0 1 0,0-1 0,0 1 0,0-1 0,0 1 0,0-1 0,0 1 0,0 0 0,0 148 639,-2-101-671,7 83 1,2-101-922,-2-22-1559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8:19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6195,'0'0'2937,"19"7"-1493,-10-4-1224,-1 0-58,-1-1 1,0 1-1,1 0 0,-1 1 1,0-1-1,-1 1 0,1 1 1,-1-1-1,1 1 0,-1 1 1,-1-1-1,1 1 0,-1 0 1,0 0-1,0 0 1,-1 1-1,7 12 0,6 21 51,-2-1-1,-2 2 1,-2 0-1,-1 1 1,-2 0 0,-2 0-1,-2 0 1,-2 1-1,-2 0 1,-1-1-1,-2 1 1,-3-1-1,-1 0 1,-19 65-1,-82 159 97,55-162-2741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8:26.1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2737,'0'0'4229,"0"4"-3933,0 3 4,0-1-1,0 1 1,1 0-1,0-1 1,0 0 0,0 1-1,1-1 1,0 0-1,6 12 1,1-3 22,2 0 0,0 0 0,1-1 0,0 0 0,1-1 1,1-1-1,0 0 0,20 13 0,133 73 1256,-137-82-1314,-9-6-131,0-1 1,1-1-1,-1-1 1,1-1-1,41 6 0,116 2 303,-106-10-247,9 0 66,224 25 55,-206-16-141,154 0 0,-66-6 48,497 30 165,-33-32 72,-367-7-228,65-10 291,598 5 487,-732 9-856,241-4 32,-162-30-250,18 0 158,-219 30-78,-1 1 10,167-23 1,-251 22-352,0 0 0,0 0 1,-1-1-1,1 0 0,-1-1 0,0 0 0,0 0 1,0-1-1,0 1 0,7-7 0,-9-3-5581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8:51.0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0 367 5811,'0'0'2337,"65"-122"-1137,-29 84-415,4-1 223,6-1-640,0 2-176,-4 4-112,-8 6-16,-13 11 0,-7 9-16,-7 6-48,-5 2-48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8:51.4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1 6883,'0'0'2182,"-10"16"-1752,0 2-105,0 0 1,1 0-1,1 1 1,1 0-1,0 1 1,2-1-1,0 1 1,-4 38-1,8-44-143,1 1 1,1-1-1,0 0 0,1 1 0,4 17 0,-5-28-175,1 0 0,-1 0 0,1-1 0,-1 1 1,1-1-1,0 0 0,0 1 0,1-1 0,-1 0 0,1 0 0,-1 0 0,1-1 0,0 1 0,0-1 0,0 1 0,1-1 1,-1 0-1,0 0 0,1 0 0,-1-1 0,1 1 0,0-1 0,-1 0 0,7 1 0,-4-1-51,0 0 0,-1-1 0,1 1-1,0-1 1,-1-1 0,1 1 0,0-1-1,-1 0 1,1 0 0,-1-1-1,1 1 1,-1-1 0,1 0 0,-1-1-1,0 1 1,0-1 0,0 0 0,4-4-1,-1 0-651,-1 1 0,0-1 0,-1-1-1,0 1 1,0-1 0,-1 0 0,1 0-1,-2-1 1,1 1 0,2-11-1,7-18-3505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8:51.8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8772,'0'0'3954,"76"105"-3602,-35-82-112,1-6-48,-4-4-128,-2-2 80,-3-3-32,-9 1-112,-5-2-672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8:52.2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1 255 10437,'0'0'2833,"67"-109"-2721,-20 63-16,-1 0-16,-2 3-80,-30 32-4194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8:52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6723,'0'0'3210,"0"19"-3050,0 61-30,0-75-126,0 0-1,0 0 0,1 0 0,0 0 0,0 0 0,0 0 0,0 0 1,0 0-1,1 0 0,0-1 0,0 1 0,1-1 0,-1 1 1,1-1-1,0 0 0,0 0 0,0 0 0,1 0 0,-1-1 1,5 4-1,-3-4 14,1 0 0,-1 0 0,0-1 0,1 0 0,0 0 0,-1 0 0,1-1 0,0 0 1,0 0-1,0-1 0,-1 1 0,1-1 0,0 0 0,10-2 0,-14 1 3,0 1 0,0-1 0,1 0 0,-1 0 0,0 0 0,0 0 1,0 0-1,0 0 0,-1-1 0,1 1 0,0-1 0,0 1 0,-1-1 0,1 0 0,-1 0 0,0 0 0,1 1 0,-1-1 0,0 0 0,0-1 0,0 1 0,0 0 0,-1 0 0,1 0 1,0 0-1,-1-1 0,0 1 0,1 0 0,-1-3 0,1-9 361,0 0 0,-1-1 0,-2-18 0,2 29-241,-1 0-1,0-1 0,0 1 0,0 0 1,-1 0-1,1 0 0,-1 0 0,0 0 1,0 0-1,0 1 0,-1-1 1,1 1-1,-1-1 0,0 1 0,0 0 1,0 0-1,-1 0 0,1 1 0,-1-1 1,-4-2-1,3 2-39,0 1-1,0-1 1,-1 1 0,0 0 0,1 0-1,-1 1 1,0 0 0,0 0 0,0 0-1,0 0 1,0 1 0,1 0 0,-1 1-1,-9 1 1,14-2-109,-1 0 0,1 0 0,0 1-1,0-1 1,0 1 0,0-1 0,0 1 0,0 0-1,0-1 1,0 1 0,0 0 0,0-1 0,0 1-1,0 0 1,1 0 0,-1 0 0,0 0 0,0 0-1,1 0 1,-1 0 0,1 0 0,-1 2 0,-4 28-5545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8:56.8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4 576,'0'0'11478,"89"-3"-11174,-64 3-192,2 0-16,-4 0 16,-2 3-16,-4 9-16,-6 5-80,-7 7-1889,-4-13-704,0 2-3202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8:57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5811,'0'0'7539,"-6"26"-7539,35-16 96,3-1-80,5 3 96,1-2-112,-25-8-1905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21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1 116 176,'0'0'12411,"6"18"-12350,21 53-10,-25-68-47,-1 1 1,1-1-1,0 0 0,-1 0 0,1 0 1,1 0-1,-1 0 0,0 0 0,1-1 1,2 3-1,-4-4-12,1 0 0,-1 0 0,0 0 0,1 0 0,-1-1 0,1 1 0,-1-1 0,1 1 0,-1-1 1,1 0-1,-1 1 0,1-1 0,0 0 0,-1 0 0,1 0 0,1 0 0,0-1-2,-1 0 0,1 1 0,-1-1 1,1 0-1,-1 0 0,0-1 0,1 1 0,-1 0 1,0-1-1,0 0 0,0 1 0,0-1 0,0 0 0,-1 0 1,1 0-1,0 0 0,-1 0 0,3-5 0,0-3 27,0-1-1,0 1 0,-1-1 0,0 0 1,-1 0-1,0-1 0,-1 1 1,0 0-1,-1-14 0,0 24-8,-1 0 0,1 0 0,0 0 0,0 0 0,-1 0 0,1 0 0,0 0 0,-1 1 0,1-1 0,-1 0 0,1 0 0,-1 0 0,0 0 0,1 0 0,-1 1 0,0-1 0,1 0 0,-1 1 0,0-1 0,0 0 0,0 1 0,1-1 0,-1 1 0,0 0 0,0-1 0,0 1 0,0-1 0,0 1 0,0 0 0,0 0 0,0 0 0,0 0 0,0 0 0,0 0 0,0 0 0,0 0 0,0 0 0,0 0 0,0 0 0,0 0 0,0 1 0,-2 0 0,-1 0 34,0-1-1,0 1 1,0 1-1,1-1 1,-1 1-1,0-1 1,0 1-1,1 0 1,-1 0-1,-3 4 0,0 1-31,1 0-1,0 0 1,0 1-1,0 0 1,1 0-1,0 0 0,1 1 1,0 0-1,0 0 1,1 0-1,0 0 1,1 1-1,0-1 0,-2 12 1,4-20-14,1-1 0,-1 1 0,0 0 0,0-1 0,0 1 0,0-1 0,0 1 0,1-1 0,-1 1 0,0-1 0,0 1 0,1-1 0,-1 1 0,0-1 0,1 1 0,-1-1 0,0 1 0,1-1 0,-1 0 0,1 1 0,-1-1 0,1 0 0,-1 1 0,1-1-1,-1 0 1,1 0 0,-1 1 0,1-1 0,-1 0 0,1 0 0,0 0 0,-1 0 0,1 0 0,-1 0 0,1 0 0,-1 0 0,2 0 0,21-3-158,-17 0 138,0 0 0,0 0 0,-1 0 0,1-1 0,-1 1 0,0-1 1,0-1-1,0 1 0,-1-1 0,0 0 0,0 0 0,0 0 0,0 0 0,-1-1 0,6-10 0,-4 6 15,-1-1 0,0 1 0,0-1 0,-1 0 0,0 0 0,-1-1 0,0 1 0,0-14 0,-2 24 24,0 0-1,0 0 1,-1 0 0,1 0-1,-1 0 1,1 0 0,-1 0 0,1 1-1,-1-1 1,0 0 0,1 0-1,-1 1 1,0-1 0,1 0-1,-1 1 1,0-1 0,0 1 0,0-1-1,0 1 1,0-1 0,1 1-1,-1-1 1,0 1 0,0 0 0,0 0-1,0-1 1,0 1 0,0 0-1,0 0 1,0 0 0,0 0 0,-2 1-1,-1-2 72,-1 1-1,1 0 0,-1 1 1,1-1-1,-1 1 1,-7 2-1,7 0-53,0 0 0,0 0 0,0 0 0,1 1 0,-1 0-1,1 0 1,0 0 0,0 1 0,0-1 0,0 1 0,1 0 0,0 0 0,0 0 0,-4 9 0,4-7-45,0 1 0,0 0 0,0-1 0,1 1 0,0 1 0,0-1 0,1 0 0,0 0 0,1 17 0,1-24 7,-1 0-1,1 0 0,0 0 0,-1 0 1,1-1-1,0 1 0,0 0 0,-1 0 0,1 0 1,0-1-1,0 1 0,0 0 0,0-1 1,0 1-1,0-1 0,0 1 0,0-1 1,0 0-1,0 1 0,1-1 0,-1 0 0,0 0 1,0 0-1,0 0 0,0 0 0,0 0 1,1 0-1,-1 0 0,0 0 0,1-1 0,4 1-65,-1 0 0,0-1 0,1 0 0,-1 0 0,10-4 0,-8 0-84,1 1 1,-1-2 0,-1 1 0,1-1 0,-1 0 0,0 0 0,0-1 0,0 1 0,-1-1 0,8-15 0,-8 13 46,0 0 0,0 0 0,-1 0 0,-1 0 0,0-1 0,0 1 0,-1-1 0,0 0 0,1-14 0,-3 23 135,-1 0 0,1 0 0,0 0 0,-1 0 0,1 0 0,-1 0 0,1 0 1,-1 0-1,1 0 0,-1 0 0,0 0 0,1 1 0,-1-1 0,0 0 0,0 0 1,1 1-1,-1-1 0,0 0 0,0 1 0,0-1 0,0 1 0,0 0 0,0-1 1,0 1-1,0 0 0,0-1 0,0 1 0,0 0 0,0 0 0,0 0 0,0 0 1,0 0-1,0 0 0,-2 0 0,-2 0 118,1 0 0,-1 0-1,0 1 1,0 0 0,1 0 0,-1 0 0,-6 2 0,4 1-45,0 1 0,0-1 0,1 1 0,-1 0 0,1 1 0,0 0 0,1-1 1,0 2-1,0-1 0,0 1 0,-4 7 0,6-9-89,0 0 1,0 0-1,0 0 0,1 0 0,0 1 0,0-1 1,0 1-1,1 0 0,0-1 0,0 1 0,0 0 1,1 0-1,0 0 0,0 0 0,0-1 1,2 8-1,-1-11-15,0-1 1,0 0 0,0 1-1,0-1 1,0 0 0,0 0-1,0 0 1,1 0-1,-1 0 1,0 0 0,1 0-1,-1 0 1,1-1 0,-1 1-1,1-1 1,-1 1-1,1-1 1,0 1 0,-1-1-1,1 0 1,-1 0 0,1 0-1,0 0 1,-1 0-1,3 0 1,43-6-218,-39 4 207,-2-1 1,1-1-1,0 1 1,-1-1-1,1 0 1,-1-1 0,0 1-1,0-1 1,-1 0-1,0-1 1,0 1-1,0-1 1,0 0-1,-1 0 1,0-1-1,0 1 1,-1-1 0,0 0-1,0 0 1,0 0-1,-1 0 1,0 0-1,1-14 1,-3 20 31,0 0 0,0-1 0,0 1 0,-1 0 1,1 0-1,0 0 0,-1 0 0,1 0 0,-1 0 0,1 0 0,-1 0 1,1 0-1,-1 0 0,0 0 0,0 0 0,1 0 0,-1 1 0,0-1 1,0 0-1,0 0 0,0 1 0,0-1 0,0 1 0,0-1 0,0 1 1,0-1-1,0 1 0,0 0 0,0-1 0,-1 1 0,1 0 0,-2 0 1,-45-1 794,33 1-480,14 0-321,0 0 0,0 0 0,1 0-1,-1 0 1,0 0 0,0 0 0,0 1 0,0-1 0,0 0 0,0 0-1,0 1 1,0-1 0,1 0 0,-1 1 0,0-1 0,0 1-1,0-1 1,1 1 0,-1 0 0,0-1 0,1 1 0,-1 0 0,0-1-1,1 1 1,-1 0 0,1 0 0,-1 0 0,1 1 0,-3 27-2076,3-22 304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8:57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1 256 6787,'0'0'3684,"16"-21"-3158,128-157-80,-135 167-425,-5 6-13,0-1 0,0 1 0,1 1 0,0-1 0,0 0 0,0 1 0,1 0 0,6-3 0,-12 7 24,0 1-1,1-1 1,-1 1 0,0 0 0,1-1-1,-1 1 1,0-1 0,0 1 0,1 0-1,-1-1 1,0 1 0,0 0 0,0-1-1,0 1 1,0 0 0,0-1-1,0 1 1,0-1 0,0 1 0,-1 1-1,1 1 63,-2 43 437,-3-1-1,-17 78 0,0-7-2286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03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12102,'0'0'2561,"124"-5"-2145,-80 4-320,-2 1 32,-2 0-16,-5 0 64,-7 0-176,-14 5-1505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04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11301,'0'0'3298,"120"30"-3282,-64-27 48,1 2 48,0 0-112,-40-3-1905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06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2 8148,'0'0'4007,"-5"0"-3758,3-1-339,6 1-10,252 0-1240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08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270 0 4690,'0'0'1753,"-3"15"-1630,-1 10-13,2 0-1,0 1 1,2 0 0,1-1 0,5 35 0,4 14 309,2 130 0,-7-84-49,3 421 76,-9-379-350,-22 134-37,0 2-6,12 120 16,1-281-49,-1-14-2,12-9-4,1-65 1,-2 0-1,-13 94 1,0-71-29,-23 100 12,27-126 14,1 1-1,-2 74 1,10 98 158,2-95-20,13 192 87,-15-298-233,1 43 1,-2 1 0,-4-1 0,-15 81 1,16-126 2,-6 33 2,-3-1 1,-20 49 0,22-69-2,2 0 0,0 1 0,-5 40 0,-4 91 144,16-135-76,-2 196 855,5-127-743,-1-91-166,0-1 1,0 0-1,0 0 1,1 0-1,-1 0 1,1 1-1,-1-1 0,1 0 1,0 0-1,-1 0 1,1 0-1,0 0 1,0 0-1,1 0 1,-1 0-1,0-1 1,1 1-1,-1 0 1,1-1-1,-1 1 0,1-1 1,0 0-1,-1 1 1,1-1-1,3 1 1,1 1 17,1-1 0,0 0 0,0 0 0,0 0 0,0-1 1,0-1-1,9 1 0,32 2 313,0-3 0,72-9 0,-104 9-222,-14 1-200,1-1 0,0 0 0,-1 0 0,1 0-1,0 0 1,-1 0 0,1 0 0,-1-1 0,1 1-1,0-1 1,2-1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13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8964,'0'0'5160,"8"15"-4917,3 6-153,1 0 0,1-2 1,1 1-1,1-2 0,1 0 1,0 0-1,28 21 1,-28-28-178,2-1 0,27 11 0,-39-18-194,-36-3-10796,-8 0 8246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13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0 272 8164,'0'0'5074,"99"-72"-4418,-49 30-271,5 1-241,1 2-16,3 4-96,-2 8-32,-5 11-1281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14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0 151 9909,'0'0'1075,"17"-7"-835,-4 1-177,0 2-8,-2-1 0,1-1 0,0 0 0,-1 0 1,0-1-1,-1-1 0,12-9 0,-1-4 17,-15 14-42,1 0-1,0 0 1,0 0 0,0 1-1,1 1 1,0-1 0,14-6 0,-22 12-33,1 0 0,-1 0 0,0 0 0,1 0 0,-1 0 1,1 0-1,-1 0 0,0 0 0,1 1 0,-1-1 1,0 0-1,1 0 0,-1 0 0,0 1 0,1-1 0,-1 0 1,0 0-1,1 1 0,-1-1 0,0 0 0,0 1 1,1-1-1,-1 0 0,0 1 0,0-1 0,0 0 1,1 1-1,-1-1 0,0 0 0,0 1 0,0-1 0,0 1 1,0-1-1,0 0 0,0 1 0,0-1 0,0 1 1,0-1-1,0 0 0,0 1 0,0 0 0,0 25 164,-1-19-99,-1 41 403,-16 83 0,10-84-485,-4 84 1,12-103-497,0-13-4454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03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1 134 2193,'0'0'8860,"38"-20"-8569,47-49-188,-43 32-1553,-41 37 1430,-1-1 1,1 0 0,-1 1-1,1-1 1,-1 1-1,1-1 1,0 1 0,-1-1-1,1 1 1,0-1 0,-1 1-1,1 0 1,0-1 0,-1 1-1,1 0 1,0 0 0,0 0-1,-1-1 1,1 1 0,0 0-1,0 0 1,0 0 0,-1 0-1,1 0 1,1 1 0,-2-1 20,1 1 0,-1 0 1,0-1-1,1 1 1,-1 0-1,0 0 0,0 0 1,1-1-1,-1 1 1,0 0-1,0 0 0,0 0 1,0-1-1,0 1 1,0 0-1,0 0 1,0 0-1,-1 1 0,-11 40 203,5-24-394,1 0-1,1 1 0,1 0 0,0 0 0,2 0 0,-1 29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04.0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0 4018,'0'0'4850,"103"140"-3906,-95-82-287,-8 2-193,0 2-240,0 2-16,-15-1-16,-10 1 0,-8-2-48,-5-6-80,0-6-64,2-14-1360,22-36-1121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25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1 325 8532,'0'0'2124,"22"-2"-1780,72-11-102,-85 11-204,-1-1-1,0 0 0,-1-1 0,1 1 0,0-2 1,-1 1-1,0-1 0,0 0 0,-1 0 0,1-1 1,-1 0-1,0 0 0,-1-1 0,1 1 1,-1-1-1,-1 0 0,7-12 0,-5 9 7,0-1 0,0 0 0,-1 0-1,-1-1 1,1 0 0,-2 1 0,0-1 0,0 0 0,-1-1-1,-1 1 1,0 0 0,0-1 0,-3-20 0,2 32-19,-1 0 0,1-1 1,-1 1-1,0 0 1,0 0-1,1 0 0,-1-1 1,0 1-1,0 0 0,0 0 1,0 0-1,0 1 1,0-1-1,0 0 0,0 0 1,-1 0-1,1 1 0,0-1 1,0 1-1,-1-1 1,1 1-1,0-1 0,-1 1 1,1 0-1,-1 0 0,1 0 1,0 0-1,-3 0 1,-43 2 1105,42 0-1079,-1 0 0,0 1-1,1-1 1,0 1 0,-1 0-1,1 1 1,0-1 0,1 1-1,-1 0 1,1 0 0,-1 0-1,1 1 1,1-1 0,-1 1-1,1 0 1,-6 11 0,2-5-7,1 1 1,1 0 0,0 0-1,1 0 1,0 1-1,-4 24 1,7-29-26,0 0-1,0 1 1,1-1-1,0 0 1,1 0-1,0 0 1,0 1 0,1-1-1,0 0 1,0 0-1,1-1 1,5 13-1,-4-15-18,-1 1 1,2-1-1,-1 0 0,1 0 0,-1 0 0,1 0 0,0-1 0,1 0 0,-1 0 1,1 0-1,0-1 0,0 0 0,0 0 0,0 0 0,11 2 0,1-1-254,0 0 0,-1-1 1,1-1-1,1 0 0,-1-2 0,0 0 0,0-1 0,0-1 0,21-4 0,-36 5-169,1-1-1,0 1 1,-1-1 0,1 1-1,-1-1 1,0 0 0,1 0-1,-1-1 1,4-3 0,22-21-4751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15.1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9716,'0'0'2193,"92"103"-1952,-56-67-129,0-5 32,2-3-64,-1-6-48,-5-3 96,-3-2-48,-8-1-16,-10 1-64,-7 0-1025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15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18 276 5491,'0'0'8756,"-17"-40"-8756,80-6 112,11-11-16,4 2-80,-1 9-16,-7 15-1169,-50 31-2465,-9 0-624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15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5587,'0'0'3257,"11"-4"-3201,38-9 24,-47 12-65,0 0 1,-1 1-1,1-1 0,0 1 1,0 0-1,-1-1 1,1 1-1,0 0 0,0 0 1,0 0-1,-1 0 0,1 1 1,0-1-1,0 0 0,0 1 1,-1-1-1,1 1 0,0 0 1,-1-1-1,1 1 0,0 0 1,-1 0-1,1 0 0,-1 0 1,0 0-1,1 1 0,-1-1 1,0 0-1,0 1 0,1-1 1,-1 0-1,0 1 0,-1 0 1,1-1-1,0 1 1,0 1-1,1 5 39,0 0 0,-1-1 0,0 1 0,0 0 0,-1 0 0,-1 11 1,1-6 60,0-7-66,0-1 1,-1 1-1,0 0 1,0-1-1,0 0 1,-1 1-1,1-1 0,-1 0 1,-1 1-1,-4 7 1,-2 0 379,0-1 0,-17 18 0,18-20 144,7-10-540,0 1 0,0 0 0,0 0 0,0 0 1,0 0-1,1 0 0,-1 0 0,0 0 0,1 0 0,-1 0 1,1 0-1,-1 0 0,1 0 0,-1 0 0,1 1 0,0-1 1,-1 0-1,1 0 0,0 0 0,0 1 0,0-1 0,0 0 1,0 0-1,0 0 0,1 1 0,0 1 0,0-1-27,0-1 0,0 0 0,1 1-1,-1-1 1,0 0 0,1 0 0,-1 1 0,1-1-1,0 0 1,-1-1 0,1 1 0,0 0-1,0 0 1,-1-1 0,3 1 0,9 2-43,0 0 1,0-2 0,21 1 0,-14 0-71,-14-2-234,1 1-1,-1-1 1,1 0-1,0-1 1,-1 1-1,10-3 1,6-7-4112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17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12230,'0'0'1728,"133"10"-2192,-89-10-3169,-30 0-1410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18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7828,'0'0'576,"98"3"-576,-89-8-3362,1 4-175</inkml:trace>
  <inkml:trace contextRef="#ctx0" brushRef="#br0" timeOffset="1">233 9 5186,'0'0'2514</inkml:trace>
  <inkml:trace contextRef="#ctx0" brushRef="#br0" timeOffset="2">499 23 6259,'0'0'3553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06.7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0 7123,'0'0'3218,"-40"134"-2786,23-74 192,5 4-160,5-2-159,7-7-113,0-11-96,0-11-64,13-5-16,10-10-16,2-9-368,-16-9-3026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07.4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0 178 6387,'0'0'2049,"12"-18"-1596,-4 7-531,73-113-2453,-63 100 1448,-18 57 1473,0-7-242,-1 0 1,-2 0 0,-9 44-1,9-56-182,0 0-1,1 0 0,-1 17 1,3-26-1127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08.0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10549,'0'0'856,"17"6"-848,-5-3 24,-5-1-15,1 0-1,-1 0 1,0 1-1,0 0 1,7 4-1,-11-5 9,-1 0 0,1 0-1,0 0 1,-1 0 0,0 0 0,1 0-1,-1 1 1,0 0 0,0-1-1,0 1 1,-1 0 0,1 0-1,-1 0 1,0 0 0,1 0-1,-1 0 1,0 0 0,0 4 0,4 23 101,-2 1 0,-2-1 1,0 1-1,-2 0 1,-6 39-1,-2-24-26,-1-1 1,-29 79-1,16-60-276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49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48,'0'0'12737,"5"14"-12260,-1-4-385,-2-2-53,1-1 1,-1 1-1,2-1 0,-1 0 0,1 0 1,0-1-1,0 1 0,1-1 0,0 0 1,0 0-1,10 8 0,7 2 102,47 25 1,-43-27-42,28 20 0,-41-18-28,-9-5-1860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49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1 236 7876,'0'0'8147,"76"-114"-8003,-21 68-96,6 6-48,1 9-144,-43 26-4002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26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42 32,'0'0'10285,"-18"-6"-8279,8 2-1707,-61-20 842,64 22-878,-1 0 0,0 1 0,0 0 0,0 0 0,0 1 1,1 0-1,-1 0 0,0 1 0,-10 2 0,17-3-250,1 0-1,-1 1 1,1-1 0,-1 0-1,1 0 1,0 1-1,-1-1 1,1 0 0,-1 0-1,1 1 1,0-1-1,-1 1 1,1-1 0,0 0-1,-1 1 1,1-1-1,0 1 1,-1-1 0,1 1-1,0-1 1,0 1 0,0-1-1,0 1 1,-1-1-1,1 1 1,0-1 0,0 1-1,0-1 1,0 1-1,0-1 1,0 1 0,0-1-1,1 2 1,7 17-250,8-4 247,-1-1 0,28 19 0,23 21 72,-59-48-75,-1 1 1,0-1-1,-1 1 0,0 0 1,0 1-1,0-1 1,5 12-1,-9-17-4,0 1 0,0-1 0,0 1 0,-1-1 0,1 1-1,0-1 1,-1 1 0,0-1 0,1 1 0,-1-1 0,0 1 0,0-1 0,-1 1 0,1 0 0,0-1-1,-1 1 1,0-1 0,1 1 0,-1-1 0,0 0 0,0 1 0,0-1 0,-1 0 0,1 0 0,-1 0-1,1 0 1,-1 0 0,0 0 0,1 0 0,-1 0 0,0 0 0,0-1 0,0 1 0,-1-1 0,1 0-1,0 0 1,0 1 0,-5 0 0,-7 3 16,-1 0 0,0-1 0,1-1 0,-2 0 0,-15 0 0,28-2-125,-27-1-290,22-6-1896,13-8-3283,12-2-1807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50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1 136 10197,'0'0'2830,"18"-9"-2768,-12 5-54,37-18 49,41-31 0,-76 48-128,0-1-136,1 0-1,0 0 1,0 1-1,1 0 1,0 0-1,13-3 1,-23 7 200,1 1-1,-1 0 1,1 0-1,-1 0 1,1 0-1,-1 0 1,1 0-1,-1 0 1,1 0-1,-1 0 1,0 0-1,1 0 1,-1 0-1,1 1 1,-1-1-1,1 0 1,-1 0-1,1 0 1,-1 1-1,0-1 1,1 0-1,-1 0 1,1 1-1,-1-1 1,0 0-1,1 1 1,-1-1-1,0 1 1,0-1-1,1 0 1,-1 1-1,0-1 1,0 1-1,1-1 1,-1 1-1,0-1 1,0 1-1,0-1 1,0 0-1,0 2 1,1 22 62,-1-16-48,-10 323 1705,11-291-2283,2-28-2297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14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1 5939,'0'0'7785,"-14"7"-7006,5-3-688,3-2-60,1 1 0,0-1-1,-1 1 1,1 0 0,0 0-1,0 1 1,1 0-1,-1-1 1,1 1 0,0 1-1,0-1 1,0 1 0,0-1-1,1 1 1,0 0-1,0 1 1,-3 7 0,-2 11 28,2 1 0,1-1 0,-4 45 1,6 75 19,3-141-78,-1 3 8,1 0 1,1 0-1,-1-1 0,1 1 1,0 0-1,1-1 1,-1 1-1,1 0 0,0-1 1,4 8-1,-4-10-42,0-1 1,0 1-1,0-1 1,0 0 0,0 1-1,1-1 1,-1 0-1,1 0 1,0-1-1,-1 1 1,1 0-1,0-1 1,0 0-1,0 0 1,0 0-1,0 0 1,0 0 0,0 0-1,1-1 1,2 1-1,0-1-471,32 2-2510,-36-1 2638,-1-1 0,1 0-1,0-1 1,-1 1 0,1 0 0,-1 0 0,0-1-1,1 1 1,-1-1 0,1 1 0,-1-1-1,1 1 1,-1-1 0,0 0 0,0 0 0,1 0-1,-1 0 1,0 0 0,0 0 0,1-1 0,4-11-3090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15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 1521,'0'0'4986,"2"-8"-1899,5 5-2948,-1 0 0,1 1 0,0 0 0,0 0-1,0 1 1,1 0 0,-1 0 0,0 1 0,12 0 0,-17 0-95,1 0 0,-1 1-1,0-1 1,0 1 0,1-1 0,-1 1-1,0 0 1,0 0 0,0 0-1,0 0 1,0 0 0,0 0 0,0 1-1,0-1 1,0 1 0,0-1-1,-1 1 1,1 0 0,-1 0 0,1 0-1,-1 0 1,0 0 0,0 0 0,0 0-1,0 0 1,0 0 0,0 0-1,0 0 1,-1 1 0,1-1 0,-1 0-1,0 1 1,0 3 0,1-1 8,-1 0 0,0 0 1,-1 0-1,0 1 0,1-1 1,-1 0-1,-1 0 0,1 0 1,-1 0-1,0-1 0,0 1 1,-1 0-1,1-1 1,-1 1-1,0-1 0,-4 4 1,2-2-24,-1 0 1,-1 0 0,1-1 0,-1 0-1,0 0 1,0-1 0,0 0-1,0 0 1,-12 3 0,18-6-36,-1-1-1,1 0 1,0 0 0,0 1 0,0-1 0,1 1-1,-1-1 1,0 1 0,0-1 0,0 1-1,0 0 1,0-1 0,0 1 0,1 0 0,-1 0-1,0 0 1,1-1 0,-1 1 0,0 2-1,1-2-14,0-1 0,0 1 0,0-1 0,0 1 0,0 0-1,0-1 1,1 1 0,-1-1 0,0 1 0,0 0-1,1-1 1,-1 1 0,0-1 0,1 1 0,-1-1 0,1 1-1,-1-1 1,0 1 0,1-1 0,-1 0 0,1 1 0,-1-1-1,2 1 1,3 2-31,0-1 0,0 1 0,0-1 0,0 0 0,9 2 0,3-1 117,0-1-1,0 0 1,0-2-1,0 1 1,18-4-1,-32 3-319,7-2 204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15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1 7091,'0'0'1470,"9"17"-925,1 2-397,-4-10-95,-1 0 0,-1 1 0,1-1 0,-1 1 0,-1 0 0,0 0 0,-1 0-1,1 0 1,0 16 0,-1 159 1529,-2-181-1544,-1 8 36,-1 1 0,0-1 1,-1 1-1,-1-1 0,0 0 1,0 0-1,-1 0 0,-1-1 1,0 1-1,0-1 0,-1-1 1,0 1-1,-1-1 0,-18 17 1,15-18-453,4-7-2934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50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11285,'0'0'3730,"109"67"-3234,-61-50-144,-1 1-208,-1-3-48,-8-1-64,-7 0-32,-12 1-64,-17 0-2465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50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0 256 10565,'0'0'3313,"94"-117"-3217,-31 69 0,9 2-96,1 8-16,-48 31-3985</inkml:trace>
  <inkml:trace contextRef="#ctx0" brushRef="#br0" timeOffset="1">550 120 10005,'17'0'88,"54"-3"162,-66 3-213,0-1 0,0 1 0,0 0 0,0 1 0,0-1 0,0 1 0,0 0-1,0 0 1,0 0 0,0 1 0,0 0 0,-1 0 0,1 0 0,-1 0 0,1 1-1,-1 0 1,0 0 0,0 0 0,0 0 0,-1 0 0,1 1 0,5 7 0,-6-4 8,1 0 0,-2 0 1,1 0-1,-1 1 0,0-1 1,0 1-1,-1-1 1,0 1-1,-1 0 0,1 0 1,-1-1-1,-3 16 0,2-16-18,-1 1 1,0 0-1,-1 0 0,0-1 0,0 1 0,-1-1 0,1 0 0,-2 0 0,1-1 0,-1 1 0,-7 8 0,5-8 198,2 0 0,-1 1 0,1 0 0,0 0-1,1 0 1,0 0 0,-5 14 0,9-20-211,-1-1-1,1 0 1,0 1 0,-1-1 0,1 0-1,0 0 1,0 1 0,0-1 0,0 0-1,0 1 1,0-1 0,1 0 0,-1 1-1,0-1 1,1 0 0,-1 0 0,1 1-1,-1-1 1,1 0 0,-1 0-1,1 0 1,0 0 0,0 1 0,0-1-1,-1 0 1,1-1 0,0 1 0,0 0-1,0 0 1,0 0 0,1 0 0,-1-1-1,0 1 1,0-1 0,0 1-1,1-1 1,-1 1 0,0-1 0,0 0-1,1 1 1,-1-1 0,0 0 0,1 0-1,1 0 1,5 0-23,0 0-1,0 0 1,0-1-1,0 0 1,0 0 0,12-4-1,-3-1-38,-1-1 0,0-1 0,0 0-1,-1-1 1,0-1 0,14-11 0,8-12-2316,-8-1-3331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51.3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6819,'0'0'1969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51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 9588,'0'0'4594,"113"2"-4610,-98-2-3649</inkml:trace>
  <inkml:trace contextRef="#ctx0" brushRef="#br0" timeOffset="1">652 1 7732,'0'0'3729</inkml:trace>
  <inkml:trace contextRef="#ctx0" brushRef="#br0" timeOffset="2">980 1 8932,'0'0'5202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19.2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0 6643,'0'0'5346,"-101"114"-4833,95-58-289,2 1-64,4-2 16,0-10-48,8-8-32,17-9-48,4-11-48,3-7 0,4-8-128,-24-2-2657,-1-3-1361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19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 7043,'0'0'3250,"12"-6"-3248,38-21-42,-47 26 34,-1 0 0,1 0 0,0 0 0,0 0-1,-1 0 1,1 0 0,0 1 0,0 0 0,0-1-1,0 1 1,0 0 0,3 1 0,-4-1 7,-1 1-1,0-1 1,0 0 0,0 1-1,1 0 1,-1-1 0,0 1-1,0 0 1,0-1 0,0 1 0,0 0-1,0 0 1,0 0 0,-1 0-1,1 0 1,0 0 0,0 0-1,-1 0 1,2 2 0,0 3 36,-1 0 0,1 0 0,-1 0-1,0 1 1,-1-1 0,1 0 0,-2 13 0,1-8 65,-1-5-79,1-1 1,-1 1-1,-1-1 0,1 1 1,-1-1-1,0 1 0,0-1 1,0 0-1,-1 0 0,0 0 1,-4 6-1,3-6-14,1 0 1,0 0-1,0 0 0,1 0 1,-1 0-1,1 1 1,0-1-1,1 1 0,-1 0 1,1 0-1,-1 8 0,3-12-18,-1-1 0,1 1-1,-1 0 1,1-1-1,0 1 1,-1-1-1,1 1 1,0-1 0,0 1-1,0-1 1,0 0-1,0 0 1,1 1 0,-1-1-1,0 0 1,0 0-1,1 0 1,-1 0-1,1 0 1,-1 0 0,1-1-1,-1 1 1,1 0-1,0-1 1,-1 1 0,1-1-1,0 0 1,-1 1-1,1-1 1,2 0 0,10 2 17,0-1 1,22 0-1,-28-1-16,4 0-71,-10 1 8,1-1-1,-1 1 0,1-1 1,-1 0-1,0 0 0,1 0 0,-1 0 1,1 0-1,-1-1 0,1 1 1,-1-1-1,0 1 0,1-1 0,-1 0 1,0 0-1,0 0 0,0 0 1,4-3-1,0-6-2932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28:15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88 140 10773,'-2'19'1241,"-36"204"-822,-6 44-27,41-195-459,5-108 40,1 0 1,2 1 0,1-1-1,12-36 1,54-137 185,-61 179-145,1 0 0,2 0 0,1 1 0,1 1 0,1 1 0,2 0 0,24-27 0,-39 50-6,0 0 0,1 0 0,-1 1 1,1-1-1,-1 1 0,1 0 0,0 1 1,0-1-1,0 1 0,1 0 0,-1 0 1,0 1-1,1-1 0,-1 1 0,1 0 1,7 0-1,-8 1 20,0 1 1,-1-1-1,1 1 1,0 0-1,0 1 0,-1-1 1,1 1-1,-1 0 1,1 0-1,-1 0 0,0 0 1,1 1-1,-1 0 1,-1 0-1,1 0 1,0 0-1,-1 1 0,5 5 1,0 1 11,-1 1 0,-1 0-1,0 0 1,0 1 0,-1 0 0,0 0 0,-1 0 0,-1 0-1,0 1 1,0 0 0,-1-1 0,-1 1 0,0 0 0,-2 19-1,0-21-25,0 0-1,-1 0 1,0-1-1,-1 1 1,0-1-1,-1 1 1,0-1-1,0 0 1,-1 0-1,-1-1 1,1 1-1,-15 16 1,2-5-146,-1 0 1,-1-1 0,-43 33 0,47-42 205,0 0 1,-2-2-1,1 1 0,-1-2 0,0 0 1,-1-2-1,0 0 0,0-1 0,0 0 1,0-2-1,-29 2 0,48-5-38,-1 0 0,1 0-1,0 0 1,-1 0 0,1 0 0,-1 0 0,1 0-1,0 0 1,-1 0 0,1 0 0,-1 0 0,1 0-1,0 0 1,-1 0 0,1 1 0,-1-1 0,1 0-1,0 0 1,-1 0 0,1 1 0,0-1-1,-1 0 1,1 0 0,0 1 0,0-1 0,-1 0-1,1 1 1,0-1 0,0 0 0,0 1 0,-1-1-1,1 1 1,0-1 0,0 0 0,0 1 0,0-1-1,0 0 1,0 1 0,0 1-32,0-1 1,1 0 0,-1 0-1,1 1 1,0-1-1,-1 0 1,1 0 0,0 0-1,0 0 1,-1 0-1,1 0 1,0 0 0,0 0-1,1 0 1,11 9 3,-1-1 1,1 0 0,1-1-1,-1 0 1,1-1 0,1-1-1,-1-1 1,27 7 0,-18-7-6,0-1 0,0-1 0,0-1 0,0-1 0,33-4 0,-46 2-85,1 0 1,-1-1-1,1-1 1,-1 0-1,0 0 1,0-1-1,12-6 1,2-4-509,31-24 0,24-13-3,-77 50 1057,-9 12 152,2-2-571,0 0-1,0 0 1,0 1-1,1-1 0,1 1 1,-1 0-1,2 0 1,-1 1-1,1-1 1,1 1-1,0-1 1,1 1-1,0-1 1,1 12-1,0-21-45,-1 0-1,1 0 1,-1 0-1,1 0 1,0 0 0,0 0-1,0 0 1,-1 0-1,1-1 1,0 1-1,0 0 1,0 0 0,0-1-1,0 1 1,0 0-1,1-1 1,-1 1-1,0-1 1,0 0 0,0 1-1,0-1 1,1 0-1,-1 0 1,0 0-1,0 0 1,1 0 0,-1 0-1,0 0 1,0 0-1,0 0 1,1 0-1,1-1 1,2 0-20,0 0 0,0 0 0,0 0 0,-1-1-1,1 0 1,0 0 0,8-4 0,7-11-215,1-2 0,-2 0 0,20-25 1,-5 6 234,-32 39 805,-2 8-365,-5 25-266,-3 21-183,8-53 8,1-1-1,-1 0 1,0 1 0,1-1 0,-1 0 0,1 1 0,0-1 0,-1 0 0,1 0 0,0 0 0,0 0 0,0 0 0,0 0 0,0 0 0,0 0 0,0 0 0,0 0 0,0 0-1,0 0 1,1-1 0,-1 1 0,0-1 0,1 1 0,-1-1 0,0 1 0,1-1 0,-1 0 0,0 1 0,1-1 0,-1 0 0,1 0 0,-1 0 0,3 0 0,2 0-19,0 0 0,0 0 0,0-1 0,0 1 0,0-1 0,0-1 0,8-2 0,3-6-138,0 0 1,-1-1-1,-1-1 0,0-1 0,0 0 0,15-18 0,-3 4 180,-6 8 1302,-16 29-1003,51 166-58,-56-175-266,0-1 0,0 0 0,0 0 0,0 1 0,0-1 0,0 0 0,0 1 0,0-1 0,1 0 0,-1 0-1,0 1 1,0-1 0,0 0 0,0 0 0,1 1 0,-1-1 0,0 0 0,0 0 0,0 0 0,1 1 0,-1-1 0,0 0 0,0 0 0,1 0 0,-1 0 0,0 0 0,1 1 0,-1-1 0,0 0 0,0 0 0,1 0 0,-1 0 0,0 0 0,1 0 0,-1 0 0,12-7-79,6-15 61,-18 22 24,20-30 39,-7 10-21,0 1 0,1 1 0,28-28 0,-38 42-8,0 0-1,1 0 0,0 1 1,-1 0-1,1 0 0,0 0 1,0 0-1,1 1 0,-1 0 1,0 0-1,1 0 1,-1 1-1,1 0 0,0 0 1,-1 0-1,1 1 0,0 0 1,0 0-1,-1 0 1,8 2-1,-11-2 2,1 1 0,-1 0 0,0 0 0,0 0 0,0 1 0,1-1 0,-1 0 0,-1 1 0,1-1 0,0 1 0,0 0 0,0 0 0,-1 0 0,1-1 0,-1 1 0,0 1 0,1-1 0,-1 0 0,1 3 0,16 49 208,-14-40-190,3 10-529,10 35 658,-13-19-9552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26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255 0 640,'0'0'10197,"-12"1"-9151,0-1-779,0 2-1,0 0 1,0 0 0,0 1 0,1 0 0,-1 1-1,1 0 1,0 1 0,0 1 0,0-1-1,-12 10 1,22-13-226,-1 0-1,0 0 0,1 0 1,-1 0-1,1 0 0,0 1 1,0-1-1,0 0 1,0 1-1,0-1 0,0 1 1,1-1-1,-1 1 0,1-1 1,0 1-1,0 0 1,0-1-1,0 1 0,1 3 1,-1 0-43,1 1 0,1-1 0,-1 0 1,1 0-1,0 0 0,6 11 0,1-2 7,1 0 0,1-2 1,1 1-1,17 16 0,-13-15 3,-2 0 1,19 26-1,-31-38-2,0 0 0,-1-1 0,1 1 0,-1 0-1,0 0 1,0 0 0,0-1 0,0 1 0,0 0 0,-1 0 0,1 1 0,-1-1 0,0 0-1,0 0 1,-1 4 0,1-5 2,-1 0 0,1 0 0,-1 0-1,0 0 1,1-1 0,-1 1-1,0 0 1,0-1 0,0 1 0,-1-1-1,1 1 1,0-1 0,-1 1 0,1-1-1,0 0 1,-1 0 0,0 0 0,1 0-1,-1 0 1,0 0 0,1 0 0,-1 0-1,-3 0 1,-21 6 34,-1-2 0,0-1 1,0 0-1,0-3 0,-36-1 0,54 0-65,9 0-59,0 0 1,0 0 0,0 0 0,-1-1 0,1 1 0,0 0-244,-1-1 244,1 1 0,0 0-1,0 0 1,0-1 0,0 1 0,0 0 0,0 0 0,0 0-1,-1-1 1,1 1 0,0 0 0,0-1 0,0 1 0,0 0-1,0 0 1,0-1 0,0 1 0,0 0 0,0 0 0,1-1-1,-1 1 1,0 0 0,0 0 0,0 0 0,0-1 0,0 1-1,0 0 1,0 0 0,1-1 0,-1 1 0,0 0 0,1-1-82,5-10-4250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20.3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0 4802,'0'0'4354,"61"110"-3201,-57-50-177,-4 6-256,0 2-175,-4-1-177,-11-1-176,-4-4-96,0-4 0,0-10-96,3-12-2337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25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12982,'0'0'576,"117"3"-640,-27-3 64,19 0-160,-66-5-3313,1-2-2530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25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3746,'0'0'448,"101"38"1153,-74-24-129,5-2-767,10-4-193,12-4-256,17-4-256,11 0-880,-48-7-2770</inkml:trace>
  <inkml:trace contextRef="#ctx0" brushRef="#br0" timeOffset="1">1003 55 2897,'105'0'2017,"-69"0"240,-6 3-1248,-3 4-305,-4 2-496,-11-4-208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40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13206,'0'0'864,"138"23"-912,-94-23-176,-29 0-5122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41.3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 2945,'0'0'657</inkml:trace>
  <inkml:trace contextRef="#ctx0" brushRef="#br0" timeOffset="1">300 1 5603,'0'0'5618,"121"17"-5314,-114-16-304,3-1-3441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8:45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8100,'0'0'3199,"1"17"-2754,1 0-323,-2-8-62,0 1 0,1-1 0,1 1 0,0-1 0,0 1 0,1-1 0,0 0 0,0 0 0,1 0 0,6 9 0,4 4-1,2 0 0,1-1-1,1-1 1,0-1 0,2 0 0,0-2 0,1 0 0,0-1 0,2-1 0,-1-1-1,2-1 1,0-1 0,41 14 0,-62-26-760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8:45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15 403 5939,'0'0'6611,"-15"-28"-6131,40-4 224,7-11-368,12-11-95,8-4-209,5-4 48,1 2-48,-3 7-32,-42 41-2081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8:46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37 5651,'0'0'2478,"-5"17"-1982,-11 55-157,15-69-328,0 0 0,1 1 0,-1-1-1,1 0 1,0 1 0,0-1 0,0 0 0,1 1-1,-1-1 1,1 0 0,-1 1 0,1-1 0,0 0-1,0 0 1,1 0 0,-1 0 0,1 0 0,0 0-1,-1 0 1,1 0 0,0-1 0,1 1 0,-1-1 0,0 1-1,1-1 1,-1 0 0,1 0 0,0 0 0,0 0-1,-1-1 1,1 1 0,1-1 0,-1 0 0,5 2-1,4 0 7,0 0-1,1 0 1,-1-1-1,0-1 0,1 0 1,0-1-1,12-2 1,-22 2 11,0-1 0,0 1-1,0-1 1,0 0 0,0 0 0,0 0 0,0-1 0,0 1 0,-1-1 0,1 0 0,-1 1 0,1-1 0,-1 0 0,1 0 0,-1-1 0,0 1 0,0 0-1,0-1 1,-1 1 0,1-1 0,-1 0 0,1 0 0,-1 1 0,0-1 0,0 0 0,0 0 0,1-4 0,1-5 345,-1-1 1,0 0-1,-1 0 1,0 0-1,-1-15 0,0 26-286,0-1 1,-1 0-1,1 0 0,-1 1 0,1-1 0,-1 0 0,0 1 0,0-1 0,0 1 0,-1-1 0,1 1 0,0 0 0,-1-1 0,0 1 0,1 0 0,-1 0 0,-4-3 0,2 2 45,-1-1-1,0 2 1,1-1-1,-1 0 0,0 1 1,-1 0-1,1 0 0,-8-1 1,-9-1 113,0 1 0,0 1 0,-32 1 1,44 1-266,3 0-331,-17 0 841,23-1-699,1 1 1,-1 0 0,1 0-1,-1 0 1,1 0 0,-1 0 0,0 0-1,1 0 1,-1 1 0,1-1 0,-1 0-1,1 0 1,-1 0 0,1 0-1,-1 1 1,1-1 0,-1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8:47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10053,'0'0'1680,"48"112"-1295,-21-84-129,-1-4-32,3-2-128,-2-3 64,-2-4-128,-4 1-32,-8 3-432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8:47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0 288 10597,'0'0'2737,"75"-121"-2625,-27 71 16,5 1-96,10 0-32,-38 36-2513,-4 7-4370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29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1 788 10949,'0'0'2492,"21"8"-2490,70 25 12,-83-30-1,0-1 1,0 0-1,1-1 0,-1 0 1,0 0-1,1 0 0,-1-1 1,1-1-1,-1 0 1,1 0-1,14-4 0,-17 3-3,0 0-1,0-1 0,0 0 0,0 0 0,-1 0 1,1-1-1,-1 0 0,0 0 0,0 0 0,-1-1 1,1 0-1,5-7 0,-3 0 4,0 1 1,-1-1-1,0 0 0,-1-1 1,-1 1-1,0-1 0,0 0 1,-2 0-1,1 0 0,-2-1 1,1 1-1,-3-25 0,1 35 6,0 1 0,0-1-1,0 1 1,-1-1-1,0 1 1,1-1-1,-1 1 1,0 0 0,0-1-1,0 1 1,0 0-1,-1 0 1,1 0-1,-1-1 1,1 1-1,-1 1 1,0-1 0,0 0-1,0 0 1,0 1-1,0-1 1,0 1-1,0 0 1,0-1 0,0 1-1,-5-1 1,0-1 221,-1 1-1,0 1 1,0-1 0,0 1 0,0 1 0,0-1-1,-10 2 1,16-1-214,0 1 0,0-1 0,1 1-1,-1 0 1,0-1 0,0 1 0,1 0 0,-1 0 0,1 0-1,-1 0 1,1 0 0,-1 1 0,1-1 0,-1 0 0,1 1-1,0-1 1,0 1 0,0-1 0,0 1 0,0 0 0,0-1-1,0 1 1,1 0 0,-1 0 0,0 2 0,-2 5 9,1 1 1,-1 0-1,0 16 1,1-6-34,0-1 0,2 1 1,0 0-1,1-1 0,6 30 0,-6-45-5,0 1-1,0 0 1,1-1-1,-1 0 1,1 1-1,0-1 1,1 0-1,-1 0 1,1 0-1,-1 0 1,1 0-1,0-1 1,1 1-1,-1-1 1,1 0-1,-1 0 1,1 0-1,0-1 1,0 1-1,0-1 1,0 0-1,1 0 1,-1 0-1,0-1 1,1 1-1,0-1 1,-1 0-1,9 0 1,-8 0-8,0-1 1,0 1 0,0-1-1,0 0 1,0-1 0,0 1-1,0-1 1,-1 0 0,1 0-1,0-1 1,0 1 0,-1-1-1,1 0 1,-1 0-1,5-4 1,-2 0 12,-1 0 0,0 0 0,0 0 0,0-1 0,-1 0 0,0 0 0,6-13 0,-5 9-13,8-10-78,-13 21 87,-1 0-1,1-1 1,0 1 0,0 0 0,0-1 0,-1 1 0,1 0 0,0 0-1,0 0 1,0 0 0,0 0 0,0 0 0,-1 0 0,1 0 0,0 0-1,0 0 1,0 0 0,0 1 0,0-1 0,-1 0 0,1 1 0,0-1 0,0 1-1,-1-1 1,1 0 0,0 1 0,-1 0 0,2 0 0,3 2-41,-1-1 0,2 1 1,-1-1-1,0 0 1,0-1-1,1 1 1,-1-1-1,0 0 0,1 0 1,-1-1-1,1 1 1,0-1-1,-1-1 0,1 1 1,-1-1-1,1 0 1,-1 0-1,1 0 0,-1-1 1,0 0-1,0 0 1,0 0-1,0-1 0,0 0 1,0 0-1,-1 0 1,6-5-1,-5 4 36,0 0-1,0 0 1,1 0 0,-1 0-1,1 1 1,0 0 0,0 0-1,0 1 1,0-1 0,8 0-1,-11 2 7,0 1-1,0-1 0,0 1 0,0 0 0,0 0 0,0 0 0,1 1 1,-1-1-1,0 1 0,0-1 0,0 1 0,0 0 0,0 0 0,-1 1 0,1-1 1,0 1-1,0-1 0,-1 1 0,1 0 0,-1 0 0,1 0 0,-1 0 1,2 3-1,43 56 35,-35-44-32,0 0 0,24 23-1,-31-35-26,1 0 0,1 0 0,-1 0 0,1-1 0,0 0 0,0 0 0,0-1 0,0 0 0,1 0 0,11 2 0,-13-3-237,0 0 0,0-1 0,0 0 1,0 0-1,0 0 0,0-1 0,0 0 0,0 0 0,0-1 0,1 1 1,-1-1-1,0-1 0,0 1 0,-1-1 0,1 0 0,0 0 0,-1-1 1,1 0-1,-1 0 0,10-7 0,2-8 270,0-1 0,-1-1 0,-1 0 0,-1-2 0,16-32 0,-5 3 104,24-73 0,-25 52 215,-4-1 0,-3 0-1,9-85 1,-16-10 5892,-10 173-5778,-16 197-44,2-37-304,11 158-85,3-204-2649,-1-128 2620,0-1 1,0 1-1,-1 0 1,-1 0-1,-3-10 1,-4-14 0,0-13 180,2 0 0,2 0-1,1-56 1,5 100-159,0 1 1,1 0-1,-1 0 1,1 0-1,0 0 0,-1 0 1,1 0-1,0 0 0,-1 0 1,1 0-1,0 0 0,0 0 1,0 0-1,0 0 1,0 0-1,0 1 0,0-1 1,0 0-1,0 1 0,0-1 1,1 1-1,-1 0 0,0-1 1,0 1-1,0 0 1,1-1-1,-1 1 0,0 0 1,0 0-1,2 0 0,48-2-16,-42 2 21,6 0-5,0 1 1,1 0-1,-1 1 0,0 0 0,0 2 1,15 4-1,-21-4-8,0 0 0,0 0-1,0 1 1,-1 0 0,0 1 0,0 0 0,0 0 0,-1 0-1,1 1 1,8 12 0,-11-12 34,0 0-1,-1 1 1,0-1-1,0 1 1,-1 0-1,0 0 1,0 0-1,-1 0 1,0 0-1,-1 0 1,1 12-1,1 15-636,-5 51-1,0-30-4946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8:48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85 9476,'0'0'1596,"13"13"-1572,0 0-15,1-1 0,15 12-1,-27-23-6,0 0-1,-1 0 1,1 0-1,0 0 1,0-1-1,0 1 0,0-1 1,0 1-1,-1-1 1,1 0-1,0 0 1,0 1-1,0-1 0,0-1 1,0 1-1,0 0 1,0 0-1,0-1 1,0 1-1,0-1 0,-1 0 1,1 1-1,0-1 1,0 0-1,-1 0 1,1 0-1,0 0 1,-1 0-1,2-2 0,3-2 31,-1 0 0,-1-1 0,1 1 0,-1-1 0,6-8 0,-8 11-3,-1 0 0,1 0 0,0 0 0,-1 0 1,0 0-1,0 0 0,0 0 0,0 0 0,0-1 0,-1 1 0,1 0 0,-1 0 0,0-1 0,0 1 0,0 0 0,-1-6 0,0 7 24,0 0 0,0 0 0,0 0 0,0 0 0,0 0 0,0 0 0,0 1 0,-1-1 0,1 0-1,-1 1 1,1-1 0,-1 1 0,0-1 0,1 1 0,-1 0 0,0 0 0,0 0 0,0 0 0,0 0 0,0 0-1,0 0 1,0 1 0,0-1 0,-4 0 0,-25-2 570,1 0-1,-45 3 1,42 0-893</inkml:trace>
  <inkml:trace contextRef="#ctx0" brushRef="#br0" timeOffset="1">0 924 10693,'0'0'672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8:48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0 7876,'0'0'608</inkml:trace>
  <inkml:trace contextRef="#ctx0" brushRef="#br0" timeOffset="1">37 377 8548,'0'0'2609,"-34"117"-2513,32-83-96,2-1-2001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25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64 9828,'0'0'401,"121"-4"-417,-37-1-897,17-2-800,10 0 225,1 4 960,3-2-193,-8-2 401,-6-2 304,-11 2-80,-10 2-1569,-9 0-1088</inkml:trace>
  <inkml:trace contextRef="#ctx0" brushRef="#br0" timeOffset="1">1249 0 992,'0'0'4162,"98"38"-2273,-62-19-912,12 1-545,9-4-272,-36-16-160,4 0-1681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26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6659,'0'0'2305,"109"20"-2129,-107-15-176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27.2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11061,'0'0'368,"88"110"-80,-54-72-112,0-2-112,-1-7 1,-3-5-49,-5-3-16,2-2 48,-2-4-16,-2-1 64,-4 0-96,-6-2-1297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27.6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1 315 8996,'0'0'4034,"67"-89"-2994,-14 40-415,4 1-481,-3 7-48,-3 5-16,-5 7-80,-6 6-208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36.9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0 101 10805,'0'0'635,"17"-3"-656,-9 2 28,1 0 6,0 0-1,0 0 1,0-1-1,0-1 1,-1 1-1,1-1 1,0-1-1,-1 0 1,0 0-1,0-1 0,9-6 1,-1-3-9,-9 7-216,1 1-1,-1 0 1,1 0 0,0 1-1,13-6 1,-20 11 186,-1 0 1,1 0-1,-1 1 0,1-1 0,-1 0 0,1 1 1,-1-1-1,1 1 0,-1-1 0,0 0 1,1 1-1,-1-1 0,0 1 0,1-1 1,-1 1-1,0-1 0,1 1 0,-1 0 1,0-1-1,0 1 0,0-1 0,0 1 0,0-1 1,1 1-1,-1 0 0,0-1 0,0 1 1,0-1-1,0 1 0,-1 0 0,1-1 1,0 1-1,0 0 0,0 32 140,0-28-163,-3 32 127,-1-2 0,-2 1 0,-16 53 0,5-23-43,14-49-32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37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0 9893,'0'0'1904,"-59"98"-1583,38-19 47,7 9 560,7-6-384,7-9-239,0-17-209,11-15-48,14-15-32,6-12 32,-1-14-48,5 0-1121,-24-12-1760,-3-10-2258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37.8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7555,'0'0'2121,"0"16"-1622,0 129 542,-1-113-841,0-22-143,0 0 0,1 1 0,0-1 0,1 0-1,2 12 1,-3-22-49,0 0 0,0 0-1,0 0 1,0 1-1,0-1 1,0 0-1,0 0 1,0 0 0,0 0-1,0 1 1,0-1-1,1 0 1,-1 0-1,0 0 1,0 0 0,0 0-1,0 1 1,0-1-1,0 0 1,1 0-1,-1 0 1,0 0 0,0 0-1,0 0 1,0 0-1,1 0 1,-1 0-1,0 1 1,0-1 0,0 0-1,1 0 1,-1 0-1,0 0 1,0 0-1,0 0 1,0 0 0,1 0-1,-1 0 1,0-1-1,0 1 1,0 0-1,1 0 1,-1 0 0,0 0-1,0 0 1,0 0-1,0 0 1,1 0-1,-1 0 1,0 0 0,0-1-1,0 1 1,0 0-1,0 0 1,8-12 386,-4 1-319,2-12-24,1 0-1,2 1 1,0 0 0,1 1 0,1 0-1,18-26 1,-28 46-66,0 0 1,0-1-1,0 1 0,0 0 1,1 0-1,-1 0 0,0 0 1,0 0-1,1 0 0,-1 0 1,1 1-1,1-2 0,-2 2 12,-1 0-1,1 0 1,0 0-1,-1 0 1,1 0-1,-1 0 1,1 0 0,0 0-1,-1 0 1,1 0-1,-1 0 1,1 1-1,-1-1 1,1 0-1,0 0 1,-1 1-1,1-1 1,-1 0-1,1 1 1,-1-1 0,0 0-1,2 2 1,1 2 10,0 0 0,-1 1 0,1 0-1,-1-1 1,0 1 0,2 7 0,-3-7 7,1-1-1,-1 0 0,1 0 1,0 0-1,0 0 1,0-1-1,1 1 0,3 4 1,0-5-47,0-1 0,0 0 1,0-1-1,1 1 1,-1-1-1,0 0 1,1-1-1,-1 0 1,1 0-1,-1 0 1,13-2-1,6 0-129,-10 2 182,19 2-149,-32-1 127,-1-1-1,0 1 0,0-1 0,0 1 0,0 0 1,0-1-1,0 1 0,0 0 0,0 0 0,0 0 1,0-1-1,-1 1 0,1 0 0,0 0 1,0 1-1,-1-1 0,1 0 0,-1 0 0,1 0 1,-1 0-1,1 0 0,-1 1 0,0-1 0,0 0 1,1 2-1,0 32 120,1 8-58,-1-43-74,-1 1-1,0 0 1,0-1-1,0 1 1,1-1 0,-1 1-1,0-1 1,0 1-1,1-1 1,-1 1 0,0-1-1,1 0 1,-1 1-1,1-1 1,-1 1 0,1-1-1,-1 0 1,0 1-1,1-1 1,-1 0 0,1 0-1,0 1 1,-1-1-1,1 0 1,0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38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6483,'0'0'2441,"20"4"-1822,-1-1-430,0 1 1,27 9-1,-42-10-137,0-1-1,0 0 0,0 1 1,-1 0-1,1 0 0,-1 0 1,0 0-1,0 0 0,0 1 1,0-1-1,-1 1 0,1 0 1,-1-1-1,0 1 0,0 1 1,-1-1-1,1 0 0,-1 0 1,0 0-1,1 7 0,1-1 61,4 22 58,-1 0 0,-2 1 0,-1 0 0,-1-1 0,-4 36 0,2-60-152,-2 10 17,0 1 1,-2-1-1,0 0 1,-1 0-1,0 0 1,-2-1-1,0 0 1,-18 30-1,-15 41-31,38-84-994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29.7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9124,'0'0'3378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38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9428,'0'0'2321,"89"92"-1216,-54-58-353,7-3-240,2-5-303,1-6-113,-3-4 32,-5-6-16,-9-6-112,-10-1-144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39.0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1 346 9444,'0'0'1697,"27"-101"-1409,18 44 321,13-1-161,7 4-160,5 13-128,-1 15-64,-6 18-96,-9 8-1345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39.4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9428,'0'0'1828,"20"5"-1500,63 16-283,-79-20-41,1 1-1,-1 0 0,0 0 0,0 0 0,0 1 1,0-1-1,0 1 0,-1 0 0,1 0 0,-1 0 0,0 0 1,0 1-1,0 0 0,0-1 0,-1 1 0,1 0 1,-1 0-1,3 6 0,-2 1 3,0-1 1,0 0-1,-1 1 0,-1 0 1,1 16-1,-1-8-7,-1 0 0,-1 0-1,0 0 1,-1 0 0,-2 0 0,0 0 0,-1-1 0,-11 30-1,13-40 12,-2 1 11,1 1 0,1 0 0,0-1 0,1 1 1,-1 1-1,0 16 0,3-26-20,0-1 0,0 1 0,0 0 0,0 0 0,1-1 0,-1 1-1,0 0 1,0-1 0,1 1 0,-1-1 0,1 1 0,-1 0 0,0-1 0,1 1 0,-1-1 0,1 1 0,-1-1 0,1 1 0,-1-1 0,1 1 0,0-1 0,-1 0 0,1 1 0,0-1 0,-1 0 0,1 1 0,0-1 0,-1 0 0,1 0 0,0 0 0,-1 0-1,1 0 1,0 1 0,-1-1 0,1 0 0,0-1 0,0 1 0,0 0 0,33-7-6,-28 4-200,1 0 0,0 0 1,-1-1-1,0 0 0,0 0 1,0-1-1,0 0 0,-1 0 0,0 0 1,9-11-1,9-17-6953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39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0 6291,'0'0'5891,"-75"119"-5347,66-47 224,9 7-224,0-1-239,7-11-273,26-12 144,5-19-176,6-17-32,-2-19-1473,-29 0-2337,-3-21-2305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40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8020,'0'0'1131,"5"18"-856,34 127 253,-18-51 528,-21-94-1020,0 0-1,0 0 0,0 0 0,0-1 0,0 1 0,0 0 0,0 0 1,0 0-1,0 0 0,1 0 0,-1 0 0,0 0 0,0-1 1,0 1-1,0 0 0,0 0 0,0 0 0,0 0 0,0 0 1,1 0-1,-1 0 0,0 0 0,0 0 0,0 0 0,0 0 0,0 0 1,0 0-1,0 0 0,1 0 0,-1 0 0,0 0 0,0 0 1,0 0-1,0 0 0,0 0 0,0 0 0,1 0 0,-1 0 1,0 0-1,0 0 0,0 0 0,0 0 0,0 0 0,0 0 0,1 0 1,-1 0-1,0 0 0,0 0 0,0 0 0,0 1 0,0-1 1,3-15 1612,-2-1-1651,1 1 1,1-1-1,1 1 1,0 0 0,0 0-1,2 0 1,0 1-1,1 0 1,0 0-1,14-19 1,-21 32 2,0 0 1,0 1-1,1-1 0,-1 1 1,1-1-1,-1 0 0,0 1 1,1-1-1,-1 1 0,1-1 1,-1 1-1,1-1 1,0 1-1,-1-1 0,1 1 1,-1 0-1,1-1 0,0 1 1,-1 0-1,1 0 0,0-1 1,0 1-1,-1 0 0,1 0 1,0 0-1,1 0 0,-2 0 2,1 1-1,0 0 1,-1-1-1,1 1 0,0 0 1,-1-1-1,1 1 1,-1 0-1,1 0 0,-1-1 1,1 1-1,-1 0 1,0 0-1,1 0 0,-1 0 1,0 0-1,1 1 1,4 55 74,-4-45-48,0 6 2,-1-9-21,0 0 1,1 0 0,0 0 0,0-1 0,1 1-1,0 0 1,1-1 0,0 0 0,8 16 0,-10-23-37,0 0 1,0 0-1,0 0 1,1 0-1,-1 0 1,1-1-1,-1 1 1,0 0-1,1 0 1,0-1-1,-1 1 1,1-1-1,-1 0 1,1 1-1,-1-1 1,1 0-1,0 0 1,-1 0-1,1 0 1,0 0-1,-1 0 1,1-1-1,-1 1 1,1 0-1,2-2 1,41-15-855,-39 14 839,-5 3 42,0-1 0,0 1 0,0-1 0,1 1 0,-1-1 0,0 1 0,0-1 1,0 1-1,0 0 0,1 0 0,-1 0 0,0 0 0,0 0 0,1 0 0,-1 0 0,0 0 0,0 0 0,0 1 0,1-1 0,-1 0 0,0 1 0,0-1 0,0 1 0,0-1 0,0 1 0,0-1 0,0 1 0,0 0 0,0 0 0,0 0 0,0-1 0,0 1 0,0 0 0,-1 0 0,1 0 0,0 0 0,-1 0 0,1 0 0,-1 1 0,1-1 0,-1 0 0,1 2 0,1 4-806,0 0 0,-1 0-1,0 1 1,0-1 0,-1 13-1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7:40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8020,'0'0'5234,"93"132"-4273,-85-61-337,-8 3-192,0 0-288,0-2-48,-8-9 0,-7-11-80,2-11 32,1-8-48,8-33-784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8:49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16,'0'0'15124,"4"9"-15001,2 5-26,1 0 1,1-1-1,0 0 1,0-1-1,2 0 1,-1 0-1,23 20 1,98 76 258,-26-26-636,-98-75-396,0-1 0,0 1-1,0 0 1,0 0 0,-1 1-1,-1-1 1,1 1 0,3 9-1,-7-14 361,0 0 0,0 0 0,0 0 0,0 0 0,0 0 0,0 1 0,-1-1 0,0 0 0,1 0 0,-1 1 0,0-1 0,-1 0 0,1 0 0,-1 0 0,1 1 0,-1-1 0,0 0 0,0 0 0,0 0 0,-1 0 0,1 0 0,-1-1-1,1 1 1,-1 0 0,0-1 0,-3 4 0,-1-1 214,-1-1-1,1 0 0,-1 0 0,0 0 1,0-1-1,0 0 0,0-1 1,-1 0-1,1 0 0,0 0 0,-1-1 1,0 0-1,-7 0 0,-1 0 190,1-1 0,0 0-1,-1-2 1,1 1 0,-26-8 0,37 8 349,1 0 0,-1 0 1,1 0-1,0 0 0,0-1 0,-1 0 1,1 0-1,0 0 0,1 0 1,-1 0-1,0 0 0,1-1 1,-1 1-1,1-1 0,-1 0 1,1 0-1,0 1 0,0-2 0,1 1 1,-1 0-1,1 0 0,-2-4 1,2 4-127,1-1 0,-1 1 0,1-1 0,0 0 0,0 1 0,0-1 0,0 1 1,0-1-1,2-4 0,-1 3-439,1 0 1,-1 1 0,1-1-1,0 0 1,1 1 0,5-9-1,2 0 128,1 0-1,1 0 1,0 1-1,0 1 1,1 0-1,25-15 1,-13 15-1472,-4 9-3508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8:49.3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1 137 10453,'0'0'2265,"4"15"-2049,-2-5-181,-1-3-15,1-1-1,0 1 0,0-1 1,0 1-1,4 6 1,-5-11-16,0 0 1,1 0-1,-1 1 1,1-1-1,0 0 1,0 0-1,0-1 1,0 1 0,0 0-1,0-1 1,0 1-1,0-1 1,1 1-1,-1-1 1,0 0-1,1 0 1,-1 0 0,1-1-1,4 2 1,11 0 10,0 0 0,0-1 0,0-1 0,0 0 1,0-2-1,0 0 0,0-1 0,32-10 0,-39 9-9,0 0-1,0-1 0,0 0 1,-1-1-1,1 0 0,-1-1 0,-1 0 1,1-1-1,-1 0 0,0 0 1,-1-1-1,0 0 0,-1 0 1,8-13-1,-12 17 20,0-1-1,0 0 1,-1 0 0,1-1 0,-2 1-1,3-9 1,-4 14 5,1-1 0,-1 0 0,0 1 1,0-1-1,1 0 0,-1 1 0,0-1 0,-1 1 0,1-1 1,0 0-1,0 1 0,-1-1 0,1 0 0,-1 1 0,1-1 0,-1 1 1,1-1-1,-1 1 0,0-1 0,0 1 0,0 0 0,0-1 1,0 1-1,0 0 0,0 0 0,-1-1 0,1 1 0,0 0 0,-3-1 1,-2 0 173,-1 0 0,0 0 0,0 0 0,0 1 0,0 0 0,0 0 0,0 1 0,0 0 0,-1 0 0,1 1 0,0 0 0,-12 2 0,10 0-175,-1 0 0,1 0 0,0 1 0,0 0 0,0 1 0,0 0 0,1 0 0,-13 11 0,5-1-1035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9:19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1 147 10197,'0'0'3377,"30"-31"-3489,9 10 192,7-1 48,-4-2-32,-2 0-96,-6 7-352,-11 10-2145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9:19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1 119 8148,'0'0'2305,"137"-91"-2209,-97 68-96,-28 18-1329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30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 83 9268,'0'0'5163,"-9"-2"-4574,5 0-541,0 1-1,0 0 0,0 0 1,0 1-1,-1-1 0,1 1 0,0 0 1,0 0-1,0 0 0,-1 1 1,1 0-1,0-1 0,0 1 1,0 1-1,0-1 0,0 1 1,0-1-1,1 1 0,-1 0 1,0 0-1,1 1 0,-5 3 1,-9 9 148,-29 33 0,42-44-183,1 0 1,-1 1 0,1 0-1,0 0 1,0 0-1,1 0 1,-1 0-1,1 0 1,0 1-1,1-1 1,-1 1-1,1-1 1,0 8-1,1-13-18,0 1 0,0-1 0,0 1 1,1 0-1,-1-1 0,0 1 0,1-1 0,-1 1 0,0-1 0,1 0 0,-1 1 0,1-1 0,-1 1 0,1-1 0,-1 0 0,1 1 0,-1-1 0,1 0 1,-1 0-1,1 1 0,-1-1 0,1 0 0,-1 0 0,1 0 0,0 0 0,-1 0 0,1 1 0,-1-1 0,1 0 0,0 0 0,-1-1 0,1 1 0,-1 0 0,1 0 1,0 0-1,0-1 0,26-6-378,-14-2 3,-1 0 0,0-1 1,-1-1-1,0 0 0,12-16 0,-12 14 4,7-6-230,3-4 3,-1-1 0,-1-1 1,19-33-1,-37 56 1016,-8 5 2186,3 0-2448,-1 1 0,1 0-1,0 0 1,0 1 0,0-1 0,1 1 0,0 0 0,0 0 0,0 0 0,0 0-1,1 0 1,0 1 0,0-1 0,-1 7 0,-1 3-128,1 0 0,1 0-1,0 0 1,1 18 0,1-27-7,0-1 0,1 1 0,0-1 0,0 1 0,0-1 1,1 0-1,0 0 0,0 1 0,0-1 0,1 0 0,-1-1 0,1 1 0,0 0 0,1-1 0,-1 0 1,1 0-1,0 0 0,0 0 0,0 0 0,7 3 0,-4-2-254,0-1 0,0 0 0,1 0-1,-1-1 1,1 0 0,0 0 0,0-1 0,0 0 0,0 0 0,0-1-1,1 0 1,-1-1 0,11 0 0,6-3-6397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9:20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0 255 9941,'0'0'1029,"17"-21"-759,102-121-241,-106 126-33,-7 8-4,-1 1-1,2-1 0,-1 1 1,1 0-1,0 1 0,1 0 0,-1 0 1,1 0-1,16-8 0,-20 14-55,-3 4 158,-11 345 1587,10-335-4835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9:40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0 0,'0'0'13011,"-26"1"-9644,24 0-3364,0 0 1,0 0-1,0 1 0,0-1 0,1 0 1,-1 1-1,1-1 0,-1 1 0,1-1 0,0 1 1,-1 0-1,1 0 0,0-1 0,0 1 1,0 0-1,0 0 0,-1 4 0,-10 38-37,10-37 40,-11 62 2,3 0 0,3 0 0,3 125 0,5-186-39,0 0 0,1 1 0,0-1 1,0 0-1,1 0 0,0 0 1,0 0-1,1-1 0,0 1 1,0-1-1,1 0 0,0 0 1,0-1-1,1 1 0,11 9 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9:40.6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7860,'0'0'2833,"-2"117"-1809,2-79-495,0-4-273,0-3-112,11-4-128,3-8 32,-3-8-48,1-10-320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9:41.0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11189,'0'0'3314,"21"2"-7508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9:43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19 176,'0'0'8305,"-3"-3"-7307,-5-12 45,11 21-711,10 13 57,-1 1 1,-1 1-1,-1 0 1,0 0-1,-2 1 0,-1 0 1,9 42-1,-13-33-246,-1 0 0,-1 0 0,-2-1 0,-5 33 0,3-43-92,-2 0 0,0 0 0,-1-1 0,0 1 0,-2-1 0,-1-1 0,-11 20 0,3-13-66,-1-1 0,-1 0 0,-1-1 0,-45 39 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9:48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1 4818,'0'0'2882,"-9"14"-1818,-31 49-354,33-51-463,1 0 0,0 1 1,1 0-1,1 0 0,0 0 1,1 1-1,0 0 1,-2 23-1,2-11 21,-4 33 307,2 78 0,5-136-575,1 1 1,-1-1-1,0 0 1,0 0-1,1 0 1,-1 0-1,0 1 1,1-1-1,-1 0 1,1 0-1,-1 0 0,1 0 1,0 0-1,-1 0 1,1 0-1,0 0 1,0-1-1,0 1 1,0 0-1,0 0 1,-1-1-1,3 2 0,0-1-5,0 1 0,0-1 0,1 0 0,-1 0 0,0 0 0,0 0 0,1 0 0,4-1 0,28-2-1746,-34 1 1386,0 1 0,-1-1 1,1 1-1,0-1 1,-1 0-1,1 1 0,-1-1 1,1 0-1,-1 0 0,1 0 1,-1 0-1,0 0 0,3-3 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9:48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6307,'0'0'4402,"0"106"-3602,0-76-255,0-5-321,0-4-112,2-5-64,6-8 48,1-6-96,1-2-112,-1 0-1345,-5-9-1008,-2-6-1681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9:49.0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7876,'0'0'2833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9:49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0 4770,'0'0'1289,"9"17"-569,1 0-476,-4-7-61,0 1-1,0 0 0,-1 0 0,-1 0 0,0 1 1,0 0-1,3 23 0,2 44 1796,-3 106 1,-7-173-1840,0 1 0,-1-1 1,-1 1-1,0-1 0,-1 0 0,0 0 1,-1-1-1,-10 19 0,4-11-401,0-1-1,-1 0 1,0-1-1,-21 20 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9:50.0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1 5971,'0'0'3753,"-9"20"-2739,-27 68-96,32-75-764,0 0 0,1 0-1,0 0 1,1 0 0,1 1 0,0-1 0,0 1-1,3 16 1,-1 7 36,-1-25-132,1 0 0,0-1 0,1 1 0,0 0 0,0-1 1,2 1-1,-1-1 0,7 12 0,-8-19-197,-1 0-1,1 0 1,1 0 0,-1-1-1,0 1 1,1-1 0,0 0 0,0 0-1,0 0 1,0 0 0,1 0 0,-1-1-1,0 1 1,1-1 0,0 0 0,0 0-1,0 0 1,0-1 0,0 1 0,0-1-1,0 0 1,0 0 0,0 0 0,8 0-1,-4-3-2856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31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0 531 11429,'0'0'2412,"21"7"-2471,-7-2 43,-6-1 3,1 0 1,0-1-1,1-1 1,17 4 0,-23-6 10,0 0 0,0 0 1,0 0-1,0 0 0,0-1 1,0 1-1,-1-1 1,1 0-1,0 0 0,0 0 1,0-1-1,-1 0 1,1 1-1,-1-1 0,1 0 1,-1-1-1,0 1 1,4-4-1,7-8 32,-1-1 0,0 0 0,-1-1 0,-1 0 0,0-1 1,-2-1-1,0 1 0,0-1 0,-2-1 0,6-22 0,-5 14 3,-2-1 0,-2 0 0,0 0 0,-2 0 1,-1 0-1,-3-44 0,2 68 29,0 0 1,-1 0-1,1 0 1,-1 1-1,0-1 0,0 0 1,0 0-1,0 1 1,-1-1-1,0 0 1,1 1-1,-1 0 0,0-1 1,-1 1-1,1 0 1,-1 0-1,1 0 1,-1 0-1,0 1 0,0-1 1,0 1-1,0 0 1,0-1-1,-1 2 1,1-1-1,-1 0 0,1 1 1,-1-1-1,0 1 1,0 0-1,1 0 1,-1 1-1,0-1 0,0 1 1,0 0-1,0 0 1,0 0-1,0 0 1,-3 1-1,4 0-6,1-1 1,-1 1-1,1 0 1,-1-1-1,1 1 1,0 0-1,-1 1 1,1-1-1,0 0 1,0 1-1,0-1 1,0 1-1,0-1 1,0 1-1,1 0 1,-1 0 0,0 0-1,1 0 1,0 0-1,-1 0 1,1 1-1,0-1 1,-1 3-1,-3 7-27,0 2-1,1-1 1,-2 15 0,4-23-9,-6 37 8,2 1 0,2 0 0,2 0 0,1 0 0,6 44 0,-3-70-17,1 0-1,0-1 0,1 1 0,1-1 0,1 0 0,0 0 0,1 0 1,1-1-1,17 26 0,-18-31-19,1 1 1,1-1-1,0-1 0,0 0 1,1 0-1,0-1 0,0 0 1,1 0-1,0-2 1,0 1-1,1-1 0,20 7 1,-28-12-150,0 1 0,0-1 0,0 0 0,1-1 0,-1 1 0,0-1 0,1 0 0,7-1 0,28-6-4925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9:50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0 152 6307,'0'0'4226,"0"96"-3282,0-60-624,0-3-192,0-4-31,0-10-97,4-12-513</inkml:trace>
  <inkml:trace contextRef="#ctx0" brushRef="#br0" timeOffset="1">39 0 8164,'0'0'3954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9:50.8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74 5827,'118'-73'2305,"-55"184"-1521,-50-63 112,1 1-607,-5-5-1,-7-1-64,-2 0 144,0-2 320,-6 6-79,-15-1-161,-5 1-224,-1-3-96,0-6-16,6-9-112,4-8-144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9:51.5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0 912,'0'0'10325,"-27"90"-10117,14-37 529,-1 2-49,5 2-256,7-1-16,2-2-160,0-3-160,6-3-64,17-1 48,5-6-80,-1-7-32,0-8-1424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9:51.9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0 193 9188,'0'0'1505,"8"123"-1169,-8-80 32,0-5-304,2-7 16,7-14-80</inkml:trace>
  <inkml:trace contextRef="#ctx0" brushRef="#br0" timeOffset="1">67 0 9716,'0'0'2033,"10"50"-12309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9:52.3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 1 7315,'0'0'433,"44"108"-337,-32-48 320,-3 4 512,-5 3-47,-4-2-257,0 4 64,0-2-47,-11-4-113,-14-1-208,-4-10 0,0-9-160,3-7-48,5-7-48,2-8-64,15-21-1344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9:55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18 215 4834,'0'0'7550,"-4"0"-7424,3 0-131,1 0 1,-1 0-1,1 1 1,-1-1-1,1 0 1,-1 0-1,1 0 1,-1 0-1,1 0 1,-1 0-1,1 0 1,-1 0-1,1-1 1,-1 1-1,1 0 1,-1 0 0,1 0-1,-1 0 1,1-1-1,0 1 1,-1 0-1,1 0 1,-1-1-1,1 1 1,0 0-1,-1-1 1,16-14-46,15-9-23,1 2 0,0 2 1,2 0-1,0 2 0,1 2 0,1 1 0,0 2 1,1 1-1,1 2 0,0 1 0,0 2 0,0 2 1,48-1-1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9:55.4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0 6339,'0'0'2468,"-10"20"-2404,-33 65 32,38-75 3,1 1 1,0 0-1,0-1 1,1 2-1,0-1 1,1 0-1,0 1 1,1-1-1,0 1 1,1-1-1,1 1 0,-1-1 1,4 13-1,-3-20-87,0 0 0,0-1 0,1 1-1,-1 0 1,1 0 0,0-1 0,0 1-1,1-1 1,-1 0 0,1 0 0,-1 0 0,1 0-1,0 0 1,0 0 0,1-1 0,-1 1-1,0-1 1,1 0 0,-1 0 0,1 0-1,4 1 1,1 1-276,1-1 1,-1 0-1,1 0 0,0-1 0,1 0 0,-1 0 1,14-1-1,-10-1-2561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0:08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55 11525,'0'0'942,"21"-5"-814,2-2 6,1-1 118,1 2 0,0 0 0,32-2 0,453-6 3190,-365 15-2824,853-3 1319,-895 7-1734,164 30-1,-27-2 31,80-11 187,258 33-168,-160-10-26,3-29 108,-207-10-237,935 2 282,-508-9-225,-53 42-68,-271-12-33,94 5 1,464 25 12,-617-47-28,227 4 33,-481-16-71,361 5 146,-3 31 10,-312-30-116,-28-3-7,0 0 0,29 9 0,-42-7-188,-17-2-416,-20-2-690,27-1 1177,-33 0-5166,-12 0-9367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0:09.0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1 4402,'19'94'240,"-13"1"544,-6 11-399,0 3 79,0 1 64,-8-2 96,-7-7 145,2-8-65,3-10-224,6-16-240,4-11-96,0-9-96,2-16 33,10-14-81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0:13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9636,'0'0'497,"18"3"-577,28 4 809,69 2 1,-96-9-344,18-1 171,0 1 0,0 2 0,0 2-1,0 1 1,51 15 0,-78-17-514,27 10 121,0-2 0,0-2 0,54 6 0,-32-7 136,70 17 1,7 2 69,165-3-143,-130-13-51,765 5 1329,-714-25-1250,360-7 82,393 35 82,-196-11-238,-437-20 30,-26 1-14,443 8-124,-450 4-7,130 23 92,-239-9-129,530 68 35,-285 1 35,-261-50-73,-120-22-32,3 1-17,1-2 0,94 2 1,-18-14 31,214 4 40,-342-2-43,0 1 1,0 1-1,-1 1 0,1 0 0,-1 1 1,0 1-1,0 0 0,23 14 0,-35-18-11,-1 0-1,-1 0 0,1 0 1,0 0-1,0 1 1,-1-1-1,1 1 0,-1-1 1,0 1-1,0-1 1,0 1-1,0 0 0,0-1 1,-1 1-1,1 0 1,0 3-1,1 50 115,-2-48-109,-1 81 32,-17 122 0,-25 348-88,30-294 34,12-242 8,1-3-187,-2 0 1,1 0-1,-2 0 0,-1 0 1,0 0-1,-2-1 0,-8 21 1,13-39-142,-4 7-450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33.0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26 109 5731,'0'0'7152,"-8"1"-6170,-9-1-855,17 0-126,0 0-1,0 0 0,0 0 1,0 0-1,0-1 0,0 1 1,0 0-1,0 0 0,0 0 1,0 0-1,0 0 0,0 0 1,1 0-1,-1 0 0,0 0 1,0 0-1,0 0 1,0 0-1,0 0 0,0 0 1,0 0-1,0 0 0,0 0 1,0-1-1,-1 1 0,1 0 1,0 0-1,0 0 0,0 0 1,0 0-1,0 0 0,0 0 1,0 0-1,0 0 0,0 0 1,0 0-1,0 0 1,0 0-1,0 0 0,0 0 1,0 0-1,46-12 5,158-25 196,2 8-1,1 9 1,301 10 0,-466 13-356,-1 2 0,0 2 1,56 16-1,-86-22-962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0:14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 1072,'0'0'8837,"120"-12"-7893,-62 12 160,5 3-271,3 11-81,5 0-480,-2-2-128,-2 1-112,-4-4 80,-4-2-64,-8-5-48,-12-2-464,-15 0-3666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0:14.9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0 5571,'0'0'2865,"16"6"-1859,51 24 79,-63-28-997,0 1-1,-1-1 0,1 1 0,-1 0 1,1 0-1,-1 0 0,0 1 0,0-1 1,-1 1-1,1-1 0,-1 1 0,1 0 1,-1 0-1,0 0 0,-1 0 0,3 7 0,-2 0 126,0 0 0,-1 1-1,0-1 1,0 17 0,-1-23-129,-1 6 10,0 0 1,-1 0-1,0 0 0,0 0 0,-1 0 1,-1-1-1,0 1 0,0-1 1,-1 0-1,0-1 0,-1 1 0,-7 9 1,1-3-96,-1-1 0,0 0 1,-1-1-1,0-1 1,-30 21-1,33-29-1731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0:17.8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31 0,'0'0'14182,"-2"1"-14016,1 0-153,1 0 1,-1 1-1,1-1 1,0 0-1,0 0 1,-1 0-1,1 0 1,0 0-1,0 1 1,0-1-1,0 0 0,0 0 1,0 0-1,1 0 1,-1 0-1,0 1 1,1-1-1,-1 0 1,0 0-1,1 0 1,0 0-1,-1 0 1,1 0-1,-1 0 0,2 1 1,25 40 454,-16-26-198,152 266 870,-157-266-803,-21-30-128,-25-38-307,2-1 0,3-1-1,-44-91 1,26 45 179,101 185-102,116 223 357,-157-288-266,-7-19 47,-4-3 104,-4-3-190,0 0 1,0-1-1,0 0 0,1-1 0,-1 0 0,2 0 0,-12-15 0,-38-62-37,42 63 21,4 6 0,1 0 0,0-1 1,1 0-1,0-1 1,-7-26-1,18 49-18,1 0 1,-1 0-1,1 0 1,1-1 0,8 10-1,3 3 34,6 10 101,71 85 115,-78-97-220,1-1 0,0 0 0,0-1 1,32 19-1,-42-30-116,0 1 1,0-1-1,1-1 1,-1 1-1,1-1 1,-1 0-1,1 0 1,0-1-1,0 0 1,11 0-1,-18-1-63,0 0 0,1 0 1,-1 1-1,1-1 0,-1 0 0,0 0 1,1 0-1,-1 0 0,1 0 0,-1 0 1,0 0-1,1 0 0,-1 0 0,1 0 0,-1 0 1,0 0-1,1-1 0,-1 1 0,1 0 1,-1 0-1,0 0 0,1 0 0,-1-1 1,4-7-3492,-4 8 3491,0-1 1,0 1-1,0-1 0,0 1 0,0-17-6667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0:18.4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404 1 5442,'0'0'10883,"-15"13"-10691,11-9-186,-12 9 8,1 1 1,1 1 0,0 0 0,1 1 0,1 1-1,-11 18 1,-42 81 85,-68 170 0,131-278-100,2-7-50,24-44-364,30-41 0,-6 12 439,143-207-52,-185 269 365,-14 14 765,-13 12-458,-16 21-632,1 2 0,3 2 0,-39 57 0,25-31 5,15-25-18,15-21-2,0 0 0,2 1-1,1 1 1,0 0 0,-16 42-1,28-60-372,0 0 0,1 0 0,0 0-1,1 1 1,-1-1 0,1 9 0,0-13 207,0 0 0,0 0-1,0 0 1,0 0 0,1 0 0,-1 0 0,0 0 0,0 0 0,1 0 0,-1 0 0,1 0-1,-1 0 1,1 0 0,-1-1 0,1 1 0,-1 0 0,1 0 0,0-1 0,0 1-1,-1 0 1,1-1 0,0 1 0,0 0 0,0-1 0,0 1 0,-1-1 0,1 0 0,0 1-1,0-1 1,0 0 0,0 0 0,0 1 0,0-1 0,0 0 0,0 0 0,1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0:19.6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0 48,'0'0'10181,"-65"109"-9509,46-55-112,2 7 593,5 2-385,9 3-416,3-5-80,0 0-160,26-8-80,11-8 33,-1-13-65,0-9-2450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0:36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44 32,'3'-2'6491,"0"0"-5805,-1 0-1,1 0 1,-1 0 0,0 0-1,0 0 1,0-1 0,3-4-1,-3 6-602,0-1-1,0 1 0,0-1 1,0 1-1,0 0 0,0 0 1,0 0-1,0 0 0,0 0 1,0 0-1,1 1 0,-1-1 1,4 0-1,33-3 128,-37 4-170,14-1 51,44 1 265,-57 0-337,0 1 1,0-1-1,-1 1 0,1-1 0,0 1 0,-1 0 0,1 0 1,-1 0-1,1 0 0,-1 1 0,1-1 0,-1 0 0,0 1 1,0 0-1,0 0 0,0 0 0,0 0 0,2 2 1,-3-2 0,0 0 0,0 0 1,0 1-1,0-1 0,-1 0 1,1 0-1,-1 0 1,1 0-1,-1 1 0,0-1 1,0 0-1,0 0 1,0 1-1,0-1 0,-1 0 1,1 0-1,-1 0 1,1 0-1,-1 1 0,0-1 1,0 0-1,0 0 1,0 0-1,0 0 0,-1-1 1,1 1-1,0 0 1,-3 2-1,-5 5 12,0 0 1,0 0-1,-19 12 0,20-15-21,-34 26 19,-2-2 0,-65 34 0,110-64-17,-1 0-1,0 0 1,0 0-1,0 0 1,0 0-1,0 0 1,1 0-1,-1 1 1,0-1-1,0 0 1,0 0-1,0 0 1,0 0-1,0 0 0,0 0 1,1 0-1,-1 0 1,0 1-1,0-1 1,0 0-1,0 0 1,0 0-1,0 0 1,0 0-1,0 0 1,0 1-1,0-1 1,0 0-1,0 0 1,0 0-1,0 0 1,0 1-1,0-1 1,0 0-1,0 0 1,0 0-1,0 0 1,0 0-1,0 1 1,0-1-1,0 0 1,0 0-1,0 0 0,0 0 1,0 0-1,0 0 1,0 1-1,-1-1 1,1 0-1,0 0 1,0 0-1,0 0 1,0 0-1,0 0 1,0 0-1,0 0 1,-1 1-1,1-1 1,27 3 345,39-1 336,-66-2-682,179 0 1746,-177 0-1739,0 0 0,0 1 0,0-1 0,0 1 0,0-1 0,0 1 0,0 0 0,0 0 0,-1 0 0,1 0 0,0 0-1,-1 0 1,1 1 0,-1-1 0,4 3 0,9 8-1442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0:36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 0 720,'0'0'12881,"17"15"-12083,-4-3-605,-4-5-76,0 0-1,0 1 0,-1 0 1,-1 1-1,1-1 0,-2 1 1,1 1-1,-1-1 1,0 1-1,-1 0 0,6 17 1,-2 3 130,-2 1 0,-1 0 0,-1 1 0,0 47 0,-4-58-203,-2-1 0,-1 1-1,0-1 1,-1 0 0,-2 0 0,0 0 0,-1 0 0,-9 20 0,-7 3-171,-2-1 0,-1-1 0,-3-1 0,-1-2 0,-2 0 0,-43 40 0,39-48-2487,18-22-2938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0:41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274 11 12182,'0'0'5109,"6"3"-5187,10 2 79,-1 0-1,1-1 0,0-1 0,0 0 1,0-2-1,18 1 0,57-1 709,-91-1-641,-429 0 909,409 0-529,93-10-512,197 1 107,-287 11-16,-1 0 1,1 1-1,-28 9 1,-4 0-10,-199 24 875,289-39-887,0-2-1,79-20 1,-21 4 44,-14 7-6,1 5-1,96 0 1,-175 9-166,12 0 306,-19 0-237,1 0-1,-1 0 1,1 0-1,-1 0 1,0 0-1,1 1 1,-1-1-1,1 0 1,-1 0-1,0 0 1,1 0-1,-1 0 1,1 1 0,-1-1-1,0 0 1,1 0-1,-1 1 1,0-1-1,1 0 1,-1 0-1,0 1 1,0-1-1,1 0 1,-1 1-1,0-1 1,0 0-1,1 1 1,-1-1 0,0 1-1,0-1 1,0 0-1,0 1 1,0 12-4165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0:42.5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 1 48,'0'0'328,"-17"4"-40,9-3-142,-24 7 751,-1-2 0,-79 4 9399,125-8-7918,-2 0-3111,120 12 2319,150-3 0,-70-6-1044,-209-4-561,9-1 53,0 1 0,1 0 0,-1 0-1,19 7 1,-28-8-83,0 1 0,1 0-1,-1 0 1,0 0 0,0 1-1,0-1 1,1 0 0,-1 1-1,-1-1 1,1 1 0,0 0-1,0 0 1,-1 0 0,1 0-1,-1 0 1,1 0 0,-1 0-1,0 0 1,0 1 0,0-1-1,0 0 1,0 1 0,-1-1-1,1 0 1,-1 1-1,1 4 1,-1-3-292,-1 21-2161,-8-10-3189,-13-4-2852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0:44.0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 9044,'0'0'7107,"74"-31"-6210,-18 43-289,5 0-416,-4-2-112,-7-1-48,-8-2 64,-10-1-80,-9 1-16,-9 2-816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33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 8020,'0'0'1696,"20"-4"-1397,-7 1-294,-6 0 13,0 1-1,0 1 0,0-1 1,1 1-1,-1 0 0,0 1 0,1-1 1,-1 2-1,1-1 0,-1 1 0,0 0 1,0 0-1,1 1 0,-1 0 1,0 0-1,8 5 0,-2 1 121,-1 1-1,0 0 0,-1 0 1,0 1-1,-1 1 1,0 0-1,0 0 1,-1 1-1,0 0 1,-1 1-1,-1 0 0,0 0 1,-1 0-1,0 1 1,-1 0-1,-1 0 1,0 1-1,-1-1 1,0 1-1,-1 0 1,-1 0-1,0-1 0,-1 1 1,-3 18-1,2-25-64,-1-1 0,-1 1 0,1-1 0,-1 1 0,0-1 0,-1 0 0,0 0 0,0-1 0,-1 1 0,1-1 0,-1 0 0,-1 0 0,1 0 0,-1-1 0,0 0 0,0 0 0,-1-1 0,1 1 0,-8 3 0,1-1-20,1-1 1,-1 0-1,-1 0 0,1-1 1,-1-1-1,0-1 0,0 1 1,0-2-1,-22 1 0,35-3-112,1 0-1,0 0 0,-1 0 1,1 0-1,0 0 0,-1 0 1,1 0-1,-1 0 0,1 0 1,0 0-1,-1 0 0,1-1 1,0 1-1,-1 0 1,1 0-1,0 0 0,0-1 1,-1 1-1,1 0 0,0 0 1,0-1-1,-1 1 0,1 0 1,0-1-1,0 1 0,0 0 1,-1-1-1,1 1 0,0 0 1,0-1-1,0 1 1,0 0-1,0-1 0,0 1 1,0-1-1,0 1 0,0-1 1,2-14-6225,6-2-909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0:44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10485,'0'0'5794,"104"38"-4641,-53-31-433,-1-2-400,-6 2-127,-8-4-113,-9 4-80,-6 0 80,-6 2-16,-4 4-64,-1 8-224,-10-11-2001,0 4-2850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0:46.2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39 7555,'0'0'10045,"-10"-9"-9727,-19-13-250,18 15-31,16 14 66,58 63 620,96 96-97,-140-148-618,1-1 1,1-1-1,1-2 1,0 0-1,1-1 1,39 17-1,-26-20-560,-13-7-3212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0:46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6 422 9764,'0'0'7380,"-5"-65"-6244,77 13-191,12-3-337,2 2-432,-13 6-48,-8 8-128,-16 5 0,-5 1 0,-4-1-448,-40 25-2449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0:47.0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7684,'0'0'7224,"3"11"-6992,-3 14-137,0-1 0,-2 0-1,-6 34 1,2-25 42,0 48 1,6-80-154,-1 1-1,1-1 1,0 0 0,0 1-1,0-1 1,0 1 0,1-1 0,-1 0-1,0 0 1,1 1 0,-1-1-1,1 0 1,-1 1 0,1-1-1,-1 0 1,1 0 0,0 0 0,0 0-1,-1 0 1,1 0 0,0 0-1,0 0 1,0 0 0,1 1 0,14 1-4681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0:47.4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12614,'0'0'2065,"14"7"-6147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0:47.8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0 7555,'0'0'817,"-7"21"-729,1-6-49,-7 24 266,-16 69-1,4 11 1266,5 0-1,-6 186 1,26-297-1554,0 1 0,1-1-1,0 1 1,0-1 0,1 1 0,0-1 0,5 12-1,-6-17-28,1 0 0,-1 0 0,1 0 0,0 0 0,0 0 0,0-1 0,0 1 0,1-1 0,-1 1 0,0-1 0,1 0 0,0 0 0,0 0 0,0 0 0,0-1 0,0 1 0,0-1 0,0 0 0,0 0 0,0 0 0,6 1 0,-5-1-270,23 1-558,-26-2 601,0 0-1,0 0 1,0 0 0,1-1 0,-1 1 0,0 0 0,0-1 0,0 1 0,0-1 0,0 1 0,0-1 0,0 0 0,0 0 0,1-1 0,10-18-5443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0:48.2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0 5683,'0'0'3953,"99"145"-2896,-95-80-33,-4-2-463,0 4 15,-13-1-192,-18 4-80,-5 4-160,-6-2-96,0-3-48,29-53-2001,-1-11-2769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0:48.6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 1 9396,'0'0'4336,"-19"11"-3867,11-6-431,-1-1-17,-1 1 0,2 1-1,-1 0 1,0 0-1,1 1 1,0 0-1,1 0 1,0 1 0,0 0-1,0 0 1,1 1-1,0-1 1,1 2-1,-7 13 1,-7 35 142,2 1 1,3 1 0,2 0-1,3 0 1,2 1-1,3 98 1,4-153-151,0 0 0,1 0 0,-1 0 0,1 0 0,0 0 0,0-1 0,1 1 0,0 0 0,3 5 1,-4-8-9,1 0 1,0-1-1,0 1 1,0-1 0,0 1-1,0-1 1,1 0-1,-1 0 1,1 0 0,0 0-1,-1 0 1,1 0 0,0-1-1,0 1 1,0-1-1,0 0 1,6 1 0,-2 0-4,-1-1 1,1 0 0,0 0 0,0-1 0,0 1-1,0-2 1,0 1 0,0-1 0,0 0-1,-1 0 1,1-1 0,7-2 0,-4-1 21,1 1 0,-2-1 0,1-1 0,0 0 1,-1 0-1,15-15 0,-2-1 62,-1-1 0,-1-1 0,-2-1 0,24-40 0,-29 41-60,-1 1 0,-2-2 1,0 1-1,-1-2 1,-2 1-1,0-1 1,-2 0-1,-1 0 1,-1-1-1,-1-49 0,-2 75-99,0-1 0,0 1 0,0-1 0,0 1 0,0-1 0,0 1-1,0-1 1,-1 1 0,1-1 0,-1 1 0,1 0 0,-1-1 0,1 1-1,-1 0 1,0-1 0,0 1 0,0 0 0,0 0 0,1 0 0,-2 0 0,1 0-1,0 0 1,0 0 0,0 0 0,0 0 0,-2-1 0,-2 1-1092,1 0 0,0 0 0,-1 0 0,0 0 1,1 0-1,-1 1 0,-7 0 0,-8 0-4360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0:49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12726,'0'0'5442,"158"16"-4609,-95-8-305,0 1-320,-5 1-128,-5 2-32,-9-1-48,-8-1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1:08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191 5 3185,'0'0'7302,"-5"-1"-6648,1 0-601,3 1-1,-1-1 0,1 1-1,-1 0 1,1-1 0,-1 1 0,0 0-1,1 0 1,-1 0 0,0 0 0,1 0-1,-1 0 1,0 0 0,1 1-1,-1-1 1,0 1 0,1-1 0,-1 1-1,1-1 1,-1 1 0,1 0 0,-1 0-1,1 0 1,0 0 0,-1 0-1,1 0 1,0 0 0,0 0 0,0 1-1,0-1 1,-2 2 0,-8 17 60,0 1 0,1-1 1,1 2-1,1-1 0,-6 24 0,-21 117 113,31-139-179,-8 37 65,3 0-1,2 1 1,3 0-1,5 84 1,-1-139-164,1-1 0,1 0 0,-1 1 1,1-1-1,0 0 0,0 0 0,0 0 1,1 0-1,-1 0 0,1-1 1,1 1-1,-1-1 0,1 0 0,-1 0 1,1 0-1,7 5 0,1-5-3546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37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1 10005,'0'0'960,"-19"104"-576,-6-28 176,-4 1-63,6-1-209,6-6-160,8-8-80,7-15 0,2-16-48,2-14-256,9-17-3426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1:29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1 231 11589,'0'0'745,"21"-14"-708,-3 3-62,6-5-23,-1 0-1,-1-1 1,38-39-1,-47 42-94,40-37-427,-48 46 426,1 0 1,-1 1-1,1 0 0,0 0 1,0 1-1,1 0 1,10-5-1,-16 9 134,0-1 0,-1 0 0,1 0 0,-1 1 0,1-1 0,-1 0 0,1 1 0,-1-1 0,1 0 0,-1 1 0,1-1 0,-1 1 0,0-1 0,1 1 0,-1-1 0,0 1 0,1-1 0,-1 1 0,0-1 0,1 1 0,-1 0 0,0-1 0,0 1 0,0-1 0,0 1-1,0 0 1,0-1 0,1 1 0,-1-1 0,-1 1 0,1 0 0,0-1 0,0 1 0,0 0 0,0 34 382,0-26-265,-3 28 358,0 0 0,-3 0-1,-1-1 1,-14 44 0,17-66-501,0 1 1,1 0-1,1 0 1,0 0-1,0 1 0,2-1 1,0 0-1,3 19 1,4-20-3578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1:31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1 1329,'-23'6'15761,"22"10"-15560,-9 29 61,-25 70 1,-1 2-3275,35-114 1804,-2 10-666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1:32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0 121 208,'0'0'12464,"6"-2"-12594,4-4 172,0 1 0,-1-1-1,0 0 1,0-1 0,0 0 0,-1-1 0,8-8 0,-4 4-102,1 0 0,22-15-1,-18 21-71,-9 12-41,-6 25 44,-3-18 275,1 24 247,-1 0 0,-9 51 1,5-58-312,1 1 0,2-1 0,2 39 0,0-68-119,0 0 0,0 0 0,0 0 0,0 0 0,0 0 0,0 0 0,0 0 0,1 0 0,-1 0 0,0 0 0,1 0 0,-1 0 0,1 0 0,-1 0 0,1-1 0,0 1 0,-1 0 0,1 0 1,0 0-1,-1-1 0,1 1 0,1 0 0,-1 0-266,1-1 0,-1 1-1,1-1 1,-1 1 0,0-1 0,1 0 0,-1 0 0,1 0 0,-1 0 0,1 0 0,-1 0 0,1 0 0,1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1:32.7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0 6995,'0'0'4098,"90"98"-2065,-67-14-848,-4 14-321,-4 9 240,-9 5-223,-6-1-177,0-4-336,-19-11-208,-8-12-64,-2-10-80,-1-7 16,-5-8-32,-3-10-976,21-45-2674,-8-4-6738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1:33.1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0 208,'0'0'7470,"-7"25"-5456,-57 286 1217,43-96-1249,10 292 1,12-469-1887,1 0 0,2 0 0,9 38 1,-9-58-121,1 0 0,1-1 0,0 0 0,2 0 1,0 0-1,0-1 0,1-1 0,15 20 0,-19-29-449,7 8 79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1:04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0 5859,'0'0'3225,"0"10"-1683,5 20 201,0 44 0,-5-51-1560,-1 0 1,-1 0 0,-1 0 0,-10 41 0,6-39-121,1 1 0,-5 40 0,9-17-3616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1:05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8564,'0'0'1681,"2"88"-369,15-40 209,6 0-545,4-1-559,5-10-209,4-4-128,6-11-64,6-13 16,2-9 48,3-17-80,3-28-672,-3-13-241,-3-2-1504,-43 34-4450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45.4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246 21 6275,'0'0'4607,"-19"-4"-3929,-64-9-46,74 11-507,0 1 0,0 1 0,0 0-1,0 0 1,0 1 0,-12 1 0,17-1-28,0 1 1,0-1-1,0 1 1,0-1-1,0 1 1,0 0-1,0 1 1,0-1-1,1 1 1,0-1-1,-6 6 1,8-6-82,-1 0-1,1 0 1,0 0 0,0 0 0,-1 1-1,2-1 1,-1 0 0,0 0 0,0 1-1,1-1 1,-1 1 0,1-1-1,0 0 1,0 1 0,0-1 0,0 1-1,0-1 1,0 1 0,1-1 0,-1 0-1,1 1 1,-1-1 0,1 0 0,0 1-1,0-1 1,2 3 0,2 5-21,0-1 0,1 1 0,1-1 0,8 10 0,11 11 31,-11-13 10,23 31-1,-34-41-27,-1-1 0,1 0-1,-1 1 1,0 0-1,-1 0 1,1-1 0,-1 2-1,-1-1 1,2 10-1,-2-12-10,-1 0-1,1 0 1,-1 0-1,0 0 0,-1-1 1,1 1-1,-1 0 0,0 0 1,0-1-1,0 1 0,0 0 1,-1-1-1,0 1 0,0-1 1,0 0-1,-1 1 0,1-1 1,-1 0-1,0-1 1,0 1-1,-1 0 0,1-1 1,-1 0-1,0 0 0,1 0 1,-1 0-1,0-1 0,-1 1 1,-4 1-1,1 1-98,0-1 1,0 0-1,0-1 0,0 0 1,-1 0-1,1-1 0,-1 0 1,-9 0-1,18-1 47,-1-1 1,1 0-1,0 0 1,-1 0-1,1 0 1,0 0-1,0 0 1,-1 0-1,1 0 1,0 0-1,-1-1 1,1 1-1,0 0 1,0 0-1,-1 0 1,1 0-1,0 0 1,0 0-1,-1 0 1,1-1-1,0 1 1,0 0-1,-1 0 1,1 0-1,0-1 1,0 1-1,0 0 1,-1 0-1,1-1 1,0 1-1,0 0 1,0 0-1,0-1 1,0 1-1,0-1 1,2-12-1554,11-10-705,7 0-520,4 2-907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46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236 0 7043,'0'0'4869,"-20"10"-3610,1-1-983,6-3-115,-1 1 0,1 0 0,0 0 0,1 2 0,-1 0 0,2 0 0,-19 18 0,17-13 14,1 1 0,-21 30 0,30-41-159,1 0 0,-1 1 0,1-1 0,0 1 0,0 0 0,1 0 0,0-1 0,-1 1 0,2 0 0,-1 0 0,0 0 0,1 0 0,0 0 0,0 0 0,1 0 0,1 9 0,-2-13-15,1 0 0,-1 0 0,1 0 0,0 0 0,0 0 0,-1 0-1,1 0 1,0 0 0,0 0 0,0 0 0,0 0 0,0-1-1,0 1 1,0 0 0,0-1 0,0 1 0,1 0 0,-1-1 0,0 0-1,0 1 1,0-1 0,1 0 0,-1 1 0,0-1 0,2 0-1,37 0-1,-33-1-4,1 0-119,0-1-1,0 0 0,0 0 0,-1-1 0,1 0 0,0 0 0,-1-1 0,0 0 0,0 0 0,0 0 0,0-1 0,6-6 0,5-5-472,-1-1 0,27-35 1,-41 48 567,-1 3 39,-1 0 0,0-1 0,1 0 0,-1 1-1,0-1 1,0 0 0,0 1 0,0-1 0,-1 0 0,1 0 0,0 0 0,-1 0 0,1 0 0,-1-3 394,-8 16 560,2-1-910,2 2 1,-1-1-1,1 0 0,1 1 1,0 0-1,1 0 1,0 0-1,1 0 1,0 0-1,1 0 1,2 13-1,-2-24-52,0 0 0,0 0 0,0 0 1,1 0-1,-1 0 0,1 0 0,-1 0 0,0 0 0,1 0 0,0 0 0,-1 0 0,1 0 0,0 0 1,-1 0-1,1 0 0,0-1 0,0 1 0,0 0 0,0 0 0,0-1 0,1 2 0,1-1 4,1 0 0,-1 1 0,0-1-1,0-1 1,1 1 0,-1 0-1,5 0 1,2-1 8,-1 0 1,1 0-1,-1-1 0,19-4 0,-7-3 9,-1-1 0,0-1 1,-1 0-1,0-1 0,-1-1 0,27-24 1,3 0 0,-32 23-16,-13 10-7,0 0 0,1 0-1,-1 0 1,1 0 0,-1 1 0,1 0 0,0-1 0,0 1 0,0 1 0,0-1-1,5-1 1,-8 3 23,-1 15 94,-4 117 442,4-131-560,0 0 1,1 0-1,-1 0 0,1 0 0,-1 0 1,1 0-1,-1 0 0,1 0 0,-1 0 1,1-1-1,0 1 0,0 0 0,-1 0 0,1-1 1,0 1-1,0 0 0,0-1 0,0 1 1,0-1-1,0 1 0,0-1 0,0 0 1,0 1-1,0-1 0,0 0 0,0 0 1,0 0-1,0 1 0,0-1 0,0 0 1,0 0-1,0-1 0,0 1 0,1 0 1,4 0 2,-1 0 1,1-1-1,-1 0 0,1 0 1,10-3-1,-5-2 1,1 0 1,-1 0-1,0-1 0,16-15 0,-16 13-7,0 1 1,1 0-1,-1 1 1,19-9-1,-29 16 2,-1 0-1,0 0 1,1-1-1,-1 1 1,0 0-1,0 0 1,1 0-1,-1 0 1,0 0 0,1 0-1,-1 0 1,0 1-1,0-1 1,1 0-1,-1 0 1,0 0-1,1 0 1,-1 0-1,0 0 1,0 0-1,1 1 1,-1-1-1,0 0 1,0 0-1,0 0 1,1 1-1,-1-1 1,0 0-1,0 0 1,0 1-1,1-1 1,-1 0-1,0 0 1,0 1-1,0-1 1,0 0-1,0 0 1,0 1-1,0-1 1,0 0-1,0 1 1,0-1 0,0 0-1,0 1 1,0-1-1,0 1 1,0 16 39,0-15-33,0 0-9,0-1 0,0 1 1,0-1-1,0 1 0,0-1 0,1 1 1,-1-1-1,1 1 0,-1-1 0,1 1 1,-1-1-1,1 1 0,0-1 0,0 0 1,-1 0-1,1 1 0,0-1 1,0 0-1,0 0 0,1 0 0,-1 0 1,0 0-1,0 0 0,1 0 0,-1 0 1,0 0-1,1-1 0,-1 1 1,1-1-1,1 2 0,6-1-246,-1 1 0,1-1-1,-1-1 1,17 0 0,-18 0 150,0-1 1,-1 2-1,1-1 0,0 1 0,0 0 1,7 2-1,-13-2 95,0-1 0,1 1 1,-1 0-1,0 0 0,0 0 1,0 0-1,0 0 0,0 0 1,0 0-1,0 0 0,0 0 1,-1 1-1,1-1 0,0 0 1,-1 0-1,1 1 0,-1-1 1,1 0-1,-1 1 0,0-1 1,1 2-1,1 34-50,-3-28 71,-1 36 143,-2-1-1,-3 0 0,-13 50 1,12-57-94,-3 17-4,3 1-1,-2 109 1,9-214-171,6-165 37,-2 182 69,1 0 0,2 0 0,1 1 0,21-58 0,-22 74 1,1 1-1,0 0 1,1 0-1,1 1 1,1 0-1,14-18 1,-19 27 6,-1 1-1,1-1 1,0 1 0,1 0 0,-1 0 0,1 1 0,0-1-1,0 1 1,0 1 0,0-1 0,0 1 0,0 0-1,1 0 1,-1 1 0,1 0 0,-1 0 0,1 0 0,12 2-1,-15-1 3,0 1 0,0 0 0,-1 0 0,1 0 0,0 1 0,-1 0 0,1-1 0,-1 1 0,1 0 0,-1 1 0,0-1 0,0 1 0,0-1 0,0 1 0,0 0 0,-1 0 0,1 0 0,-1 0 0,0 1 0,0-1 0,0 0 0,0 1 0,-1 0 0,2 4 0,2 4 16,-1 0 0,-1 0 0,0 1 0,-1-1 0,0 0 0,0 20 0,-2-24 0,0 0 0,-1 0 0,0 1-1,0-1 1,0 0 0,-1-1-1,-6 16 1,6-18-12,-1 0 0,-1 0 0,1 0 1,-1 0-1,1 0 0,-2-1 0,1 0 0,0 0 0,-1 0 0,1-1 0,-9 6 0,6-5 6,0 1 0,-1-2-1,1 1 1,-1-1 0,0 0-1,0 0 1,0-1 0,0 0-1,0 0 1,0-1 0,-14 0-1,22-1-27,-1 0-1,0 0 0,0 0 0,0 0 0,0 0 0,0 0 1,0 0-1,0 0 0,1 0 0,-1-1 0,0 1 1,0 0-1,0-1 0,0 1 0,1-1 0,-1 1 0,0-1 1,0 1-1,1-1 0,-1 0 0,0 1 0,1-1 1,-1 0-1,1 1 0,-1-1 0,1 0 0,-1 0 1,0-1-1,-1-28-3316,2 20 946,0-14-3974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46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0 340 11397,'0'0'352,"20"3"-186,7 2-100,-12-2-19,0 0 0,1-1 0,-1-1 0,26-1 0,-37 0-19,0-1-1,-1 1 1,1-1 0,0 1-1,-1-1 1,1-1-1,-1 1 1,1 0-1,-1-1 1,0 0 0,1 1-1,-1-2 1,0 1-1,5-5 1,-3 2-34,0 0 0,-1-1 0,0 1 0,0-1 0,0 0 1,-1 0-1,5-10 0,-2-1-106,-1-1-1,0 0 1,-1 1 0,-1-1 0,1-26-1,-3-70 250,-1 112-74,0 1 0,0-1 0,0 1 0,0-1 0,0 1 0,-1-1 0,1 1 0,-1-1 0,1 1 0,-1-1 0,1 1 0,-1 0 0,0-1 0,0 1 0,1 0 0,-1 0 1,-2-2-1,2 2 5,1 1 0,-1-1 0,0 1 0,0 0 0,0-1 0,0 1 0,0 0 0,0-1 0,0 1 0,0 0 0,0 0 1,1 0-1,-1 0 0,0 0 0,0 0 0,0 0 0,0 0 0,0 0 0,0 1 0,-2-1 0,0 2-3,0-1-1,-1 1 0,1 0 1,0 0-1,0 0 0,0 0 1,0 0-1,0 1 0,1-1 1,-1 1-1,1 0 0,0 0 1,-3 3-1,-8 18-19,0 1 0,2 0 1,1 1-1,1 0 0,-9 43 0,10-26 7,2 1 0,-1 79 0,7-110-29,1 0 0,0 0 0,1 1 0,1-1 0,0 0 0,6 18 0,-6-24-190,0-1-1,0 1 0,1-1 1,-1 1-1,2-1 1,-1 0-1,0-1 1,1 1-1,0-1 1,1 0-1,-1 0 1,9 6-1,4-6-4402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38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0 132 9652,'0'0'1025,"94"114"-337,-54-39 241,4 4-321,4-5-240,0-8-176,1-13-64,-1-10-112,0-12 0,-4-14 80,-8-14-96,-4-3-704,-7-24-1969,-25-5 32,0-9-3794</inkml:trace>
  <inkml:trace contextRef="#ctx0" brushRef="#br0" timeOffset="1">686 0 9460,'0'0'1633,"-2"131"-993,-25-33 833,-3 1-272,-3 3-609,3-8-288,7-10-176,11-11-112,11-17-16,1-54-64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56:47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0 259 10293,'0'0'2283,"22"0"-1685,71-1-131,-87 1-426,1 0-1,-1-1 1,1 1 0,0-1-1,-1 0 1,0-1 0,1 0-1,-1 0 1,0 0 0,0-1-1,0 0 1,0 0 0,-1 0-1,1-1 1,-1 1 0,0-1-1,0-1 1,0 1 0,0-1-1,4-5 1,-5 3 7,-1 0 1,0 0-1,0 0 0,0-1 1,-1 1-1,0-1 0,0 0 1,-1 1-1,0-1 1,0 0-1,-1 0 0,0 0 1,0 0-1,-3-9 0,3 13 29,-1 0 0,0 0 0,-1 0-1,1 0 1,-1 1 0,1-1-1,-1 1 1,0-1 0,0 1 0,-1 0-1,1-1 1,-1 1 0,0 0 0,1 1-1,-1-1 1,-1 0 0,1 1 0,0 0-1,-6-3 1,7 3-27,-1 1-1,0 0 1,1 0 0,-1 0 0,0 0-1,1 0 1,-1 1 0,0-1-1,0 1 1,1 0 0,-1 0-1,0 0 1,0 0 0,0 0-1,0 1 1,1-1 0,-1 1-1,0 0 1,1-1 0,-1 1 0,0 1-1,1-1 1,-1 0 0,1 1-1,0-1 1,-1 1 0,1 0-1,0-1 1,-3 4 0,0 2-38,0 1-1,0 0 1,0 0 0,1 0 0,0 0 0,1 1 0,0 0-1,0-1 1,1 1 0,0 0 0,1 0 0,-1 15-1,1-15-10,0 1-1,1-1 1,1 1-1,-1-1 1,2 0-1,-1 1 1,1-1-1,0 0 1,1 0-1,0 0 1,1 0-1,6 12 1,-4-14-3,0 0 0,0 0 0,1-1 0,0 0 0,0 0 0,0 0 0,1-1 0,-1 0 0,1 0 0,1-1 0,-1 0 0,0-1 0,1 0 0,12 3 0,-4-2-45,-1-1-1,1-1 1,-1 0-1,1-1 0,0-1 1,27-3-1,-42 3-69,-1 0 0,1 0 1,-1-1-1,1 1 0,-1 0 1,1-1-1,-1 1 0,0-1 0,1 0 1,-1 1-1,0-1 0,1 0 1,-1 0-1,0 0 0,2-1 0,9-17-5237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1:15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53 199 2273,'0'0'11896,"-9"8"-11282,-25 20-225,25-21-263,10-10-107,1 0 1,-1 0-1,1-1 0,0 1 1,0 0-1,0 1 1,0-1-1,1 0 1,-1 0-1,1 1 0,-1 0 1,5-3-1,3-5 30,38-46 64,-34 37-132,1 2 0,0 0 0,1 1-1,1 0 1,0 1 0,22-14 0,-37 28 3,-1 0 1,1 0-1,-1 1 1,1-1-1,0 0 1,-1 1-1,1-1 1,0 1-1,-1-1 1,1 1-1,0 0 1,-1 0-1,1 0 1,0 0-1,2 0 1,-3 0 8,0 1-1,0-1 1,0 0 0,0 1-1,-1-1 1,1 1 0,0 0-1,0-1 1,-1 1 0,1-1 0,-1 1-1,1 0 1,0 0 0,-1-1-1,1 1 1,-1 0 0,1 0 0,-1 0-1,0-1 1,1 1 0,-1 1-1,2 6 3,-1 0 1,0-1-1,-1 1 0,0 0 0,-1 13 0,0-2 99,-2 42 153,-3 1 0,-14 62 0,-8 78-4638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1:15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 7764,'0'0'6290,"-2"134"-6017,-23-79-161,2-4-112,13-37-529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1:18.6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7844,'0'0'2542,"2"20"-1752,-1-15-745,11 168 542,-12-167-575,0-4-12,-1 0 0,1 0 0,0 0 0,0 0 0,0 1 0,0-1-1,0 0 1,1 0 0,-1 0 0,0 0 0,1 0 0,0 0 0,0 0 0,0 2 0,1-6 11,0 0 1,0 0 0,0 0-1,-1 0 1,1-1-1,-1 1 1,0-1 0,1 1-1,-1-1 1,0 1 0,0-5-1,3-1 23,4-9-22,0 0-1,1 1 0,1 0 1,1 1-1,12-15 0,-18 25-24,0 1 0,-1-1 0,2 1 0,-1 0 0,0 0 0,1 0 0,0 1 0,0-1 1,0 1-1,0 1 0,0 0 0,0-1 0,1 2 0,-1-1 0,1 1 0,0 0 0,9 0 0,-14 1 9,1 0 0,-1 1 0,0-1 0,0 1 0,0-1 0,1 1-1,-1 0 1,0 0 0,0 0 0,0 0 0,0 0 0,0 1 0,-1-1 0,1 0 0,0 1 0,-1 0 0,1-1 0,0 1 0,-1 0 0,0 0 0,0 0 0,1 0 0,-1 0 0,0 0 0,0 0 0,-1 0 0,1 0 0,0 0 0,-1 0 0,1 4 0,2 9 125,-1-1 0,-1 0 1,0 24-1,-1-31-78,-7 81 232,4-61-476,3-17-1176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1:19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 6643,'0'0'7908,"23"98"-7284,-30-50-240,-3 2-224,2 0-96,3-1-32,-1 0-32,2-6-528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1:19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90 11557,'0'0'3218,"101"-19"-2930,-59 21-208,4 0 48,-2-2-128,-33 0-1777</inkml:trace>
  <inkml:trace contextRef="#ctx0" brushRef="#br0" timeOffset="1">417 78 9124,'0'0'2615,"13"0"-2581,-1 1-31,-7-1-7,0 1 0,0-1 0,-1 0 1,1 0-1,0-1 0,0 1 0,0-1 0,-1 0 0,1 0 1,0-1-1,-1 1 0,1-1 0,-1 0 0,0 0 1,6-4-1,14-14-27,-20 16 8,0 0 1,0 1-1,0-1 0,0 1 0,1 0 0,-1 0 0,1 0 0,0 1 0,0 0 1,0 0-1,0 0 0,0 0 0,0 1 0,8-1 0,-11 21 134,-2-16-35,-1 45 887,-15 90 0,10-95-1819,4-17-4552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1:19.8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0 7187,'0'0'3090,"118"95"-1634,-89-18 433,-8 11-640,-9 6-545,-5 1-352,-7-6-144,0-5-16,-11-8-111,-20-6-17,-9-6 32,-10-7-80,-1-6-16,-6-11-1297,34-39-4978,2-1-2481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1:20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0 8260,'0'0'1488,"-51"105"-943,26-24 143,0 15 689,6 2-241,7-2-432,11-5-335,1-10-273,0-12-80,21-7-16,7-11 0,8-10 0,1-8-64,-3-14-2786,-3-12-1199,-8-7-1218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1:21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1393,'0'0'10645,"1"20"-9818,6 173 328,-7-184-1124,1 1 1,0-1 0,1 1 0,0-1-1,5 12 1,-7-20-77,1 1 0,0 0 0,0 0-1,0 0 1,0-1 0,0 1 0,0 0 0,0-1 0,0 1-1,1-1 1,-1 0 0,1 1 0,-1-1 0,3 2 0,-3-3-73,1 0 0,-1 1 0,0-1 0,1 0 0,-1 0 0,0 0 1,0 0-1,1 0 0,-1 0 0,0 0 0,1 0 0,-1-1 0,0 1 1,0 0-1,1-1 0,-1 1 0,0-1 0,0 1 0,0-1 0,0 0 1,0 1-1,0-1 0,0 0 0,2-2 0,4-4-108,-1 0 1,1-1-1,-2 1 0,1-1 0,-1-1 0,0 1 0,6-18 1,-7 17 260,0 0 0,1 0 1,-1 0-1,2 1 0,-1 0 1,1 0-1,1 0 0,10-10 0,-17 17-16,1 1 0,-1 0 0,0 0 0,0 0 0,1 0 0,-1-1 0,0 1 0,1 0 0,-1 0 0,0 0 0,0 0 0,1 0 0,-1 0 0,0 0 0,1 0 0,-1 0 0,0 0 0,1 0 0,-1 0 0,0 0 0,1 0 0,-1 0 0,0 0 0,1 0 0,-1 1 0,0-1 0,1 0 0,-1 0 0,0 0 0,0 0 0,1 1 0,-1-1 0,0 0 0,0 0 0,1 1 0,-1-1 0,0 0 0,0 0 0,0 1 0,1-1 0,-1 0-1,0 0 1,0 1 0,0-1 0,0 0 0,0 1 0,0-1 0,0 0 0,0 1 0,0-1 0,0 0 0,0 1 0,0-1 0,0 0 0,0 1 0,0-1 0,0 0 0,0 1 0,1 27 505,-2-23-276,1 31-62,0 35 388,0-25-7339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1:21.7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0 3057,'0'0'11846,"-8"110"-11094,-7-53-336,5-2-208,6-3-128,1-6-47,3-6-33,0-8-49,0-6-2128,-6-9-2977</inkml:trace>
  <inkml:trace contextRef="#ctx0" brushRef="#br0" timeOffset="1">0 200 10773,'0'0'3650,"126"-28"-3602,-82 28-48,-28 0-2097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38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1 9973,'0'0'464,"-18"154"64,-1-71 32,0-4-63,2-2-273,6-6-112,3-9-64,4-7-48,4-16-240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1:22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0 162 8804,'0'0'4255,"18"-6"-4215,-11 4-31,9-2 9,0-1 1,-1-1-1,1-1 0,-1 0 0,-1-1 0,23-16 0,22-29-37,-18 14 14,-41 38 141,0 26 425,-2 7-340,-9 39 1,-2 21-553,11-71-332,0 4-730,2-1-3837</inkml:trace>
  <inkml:trace contextRef="#ctx0" brushRef="#br0" timeOffset="1">369 390 9332,'0'0'5027,"-53"110"-4771,22-67-176,-1-3-80,5-9-3794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1:22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1 241 2609,'0'0'5192,"18"-17"-3952,60-58-204,-65 60-598,0 0 0,-1 0 1,16-26-1,-22 31-140,0 1 0,1-1 0,0 1 1,16-15-1,-22 23-37,-3 26 334,-1-7-461,-2 0-1,-1-1 0,0 1 1,-1-2-1,0 1 0,-19 29 1,-18 40-424,40-75-163,0-1-1,1 1 0,0-1 0,1 1 1,0 0-1,0 21 0,2-23-2247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1:23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252 1 9300,'0'0'2876,"20"16"-1822,-6-5-834,-5-5-123,-1 0 1,0 1-1,0 0 1,0 0 0,-1 1-1,0 0 1,0 0-1,-1 0 1,0 1 0,-1 0-1,0 0 1,0 1-1,-1-1 1,5 18-1,-2 13 215,-3 0-1,-1 1 0,-2 46 0,-1-67-264,-1-1-10,-1-1-1,0 1 1,-2-1 0,0 0 0,-1 0 0,-1 0-1,0-1 1,-2 0 0,0 0 0,0 0 0,-22 28 0,-1-4-83,-2-1 0,-1-2 0,-44 36 1,20-25-3162,53-46 2337,0 0-1,0 0 0,0 0 1,0 0-1,0-1 0,-1 0 1,1 0-1,-1-1 0,1 1 1,-1-1-1,-6 0 0,-3-1-1330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1:28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5218,'0'0'2164,"8"5"-2012,2 1-62,0-1 1,0 0-1,0-1 1,1 0-1,-1 0 0,1-2 1,18 4-1,179 20 1268,214-2 0,-310-25-1116,136 4 15,-191 4-54,110 31 1,-10-2 304,-110-28-396,492 107 507,-424-79-442,105 32 199,247 43-1,-366-99 105,1-5-1,130-7 0,-91-2-268,-128 3-198,-1 0 0,0 1 0,1 0-1,-1 0 1,0 2 0,12 4 0,70 35 27,-33-15 1,43 23-19,-71-33 18,1-1 0,1-2 0,0-1 0,52 12-1,11-12 246,0-3 0,113-4 0,8 1-185,-205-4 215,-8-2-1463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1:28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1 7139,'0'0'689,"0"101"-33,-4-39 112,-6 3 353,1 1-193,-3-3-368,1-4-303,-1-6-97,5-7-64,1-6-64,0-4-16,2-7-16,-1-8-2193,-3-9-1249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1:29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8932,'0'0'192,"32"124"529,-9-60-33,6-11 496,1-7-207,6-8-129,5-10-512,4-10-176,7-14-96,3-4-64,3-21 0,3-39-464,-4-19-608,-45 36-3314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1:54.4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1 160,'0'0'704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1:54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22 3554,'0'0'3177,"-1"-6"-3321,-3-10 111,2 23 312,3 42 609,-1-20-549,1 21-58,0-5 48,-2 1-1,-12 79 1,5-84-214,-15 66 671,5 1 0,-7 177 0,-19 463 348,40-719-1061,-12 40 1,1-3 0,14-47-681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1:55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70 8228,'0'0'72,"23"-10"101,81-31 113,-93 38-213,1-1 1,0 2-1,0-1 1,0 2-1,0 0 1,1 0-1,14 2 1,2-1 42,56-1 123,16-2-86,-1 4 1,130 19-1,44 33 233,303 38 413,-361-78-539,254 31-88,-364-30 0,201 1 0,-298-14-49,-1 0 1,1 1-1,-1 0 0,1 0 1,-1 1-1,0 0 1,14 7-1,-11-5-42,0 0-1,0-1 1,14 3 0,-17-6-21,0 1 0,0 0 0,0 0 0,-1 1 0,1 0 0,14 8 0,-19-9-40,0 0 1,-1 1 0,1 0-1,0-1 1,-1 1 0,1 0 0,-1 0-1,0 0 1,0 1 0,0-1-1,-1 0 1,1 1 0,-1-1-1,0 1 1,1 0 0,-2-1-1,2 6 1,3 35 103,-2 0 0,-4 73-1,0-36-75,-6 69 6,-29 164 1,6-76-1,-7 426 695,37-651-850,-3 36 372,3-47-319,0-1 0,-1 0 0,1 1-1,0-1 1,-1 0 0,1 0 0,-1 0 0,1 1 0,-1-1-1,0 0 1,1 0 0,-1 0 0,0 0 0,0 0 0,1 0-1,-1 0 1,0 0 0,0-1 0,0 1 0,0 0 0,0 0 0,-1-1-1,1 1 1,0-1 0,0 1 0,0-1 0,-1 1 0,1-1-1,-2 0 1,-9 1-4148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1:56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 7251,'0'0'1001,"17"-1"-502,129-15 1326,69-6-177,-78 19-855,0 5-1,162 24 0,712 162 112,-580-102-463,-328-66-345,140 28 9,-175-31-63,98 38 0,-151-49-63,0 1 0,-1 0-1,1 1 1,17 14 0,-31-22-30,-1 0 1,0 0-1,0 0 1,1 0-1,-1 1 0,0-1 1,1 0-1,-1 0 1,0 0-1,0 1 1,1-1-1,-1 0 1,0 0-1,0 1 1,1-1-1,-1 0 1,0 1-1,0-1 1,0 0-1,0 0 0,1 1 1,-1-1-1,0 0 1,0 1-1,0-1 1,0 0-1,0 1 1,0-1-1,0 0 1,0 1-1,0-1 1,0 1-1,0-1 0,0 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28:17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260 207 9220,'0'0'1820,"-20"-3"-417,-65-8-480,82 11-894,0 0 0,-1 0 0,1 0 0,0 1 0,0-1-1,-1 1 1,1-1 0,0 1 0,0 0 0,0 1 0,0-1 0,0 0 0,0 1 0,0 0-1,1-1 1,-1 1 0,0 0 0,1 1 0,-1-1 0,1 0 0,0 1 0,0-1-1,0 1 1,0 0 0,0-1 0,1 1 0,-3 6 0,-1 0 40,-6 11-3,1 0-1,1 1 1,1 1 0,1-1-1,0 1 1,-5 42 0,7-28-20,2 1 1,2 1-1,5 51 0,-4-85-48,0 0 0,1 0 0,0 0-1,0 0 1,0 0 0,0 0 0,1-1-1,-1 1 1,1 0 0,0-1 0,0 0-1,0 1 1,0-1 0,1 0 0,0 0-1,-1 0 1,1 0 0,0-1 0,0 1-1,1-1 1,-1 0 0,0 0 0,1 0-1,-1 0 1,1-1 0,0 1 0,-1-1-1,1 0 1,0 0 0,0 0 0,0 0-1,0-1 1,7 0 0,-3 0-5,1 0 1,0 0-1,-1-1 1,1-1 0,0 1-1,-1-1 1,0-1-1,1 0 1,-1 0-1,0 0 1,0-1-1,-1 0 1,1-1 0,10-8-1,-2-3 33,0 0 0,-2-1 0,0 0 1,-1-1-1,0-1 0,-2 0 0,0-1 0,-1 0 0,-1 0 0,-1-1 0,-1 0 0,5-27 1,-1-10 64,-2 0 1,-3 0 0,-2-83 0,-4 132-53,0-1 1,-1 1-1,0 0 0,-4-18 0,5 25-85,-1 1 0,0-1 0,1 0 0,-1 1-1,0-1 1,0 0 0,0 1 0,0-1 0,0 1-1,0-1 1,0 1 0,-1 0 0,1-1-1,0 1 1,-1 0 0,1 0 0,-1 0 0,0 0-1,1 0 1,-1 0 0,0 0 0,1 1 0,-1-1-1,0 1 1,0-1 0,1 1 0,-1 0 0,0 0-1,-3-1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38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9652,'0'0'1041,"50"107"624,-21-18-161,5 7-751,8 1-449,4-8-144,3-12-96,-1-11 32,-2-17-48,-4-14-16,-4-11-32,-5-19-384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2:30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0 160,'0'0'13171,"8"12"-13053,-5-8-119,2 3 6,0 1 0,1-1 1,0-1-1,0 1 0,0-1 0,1 0 0,0 0 0,0-1 1,1 0-1,12 7 0,22 3 105,0-1 0,79 15 1,10 2 177,-130-30-205,-3-1 306,-26 4 11,0-1-1,-45-1 1,30-2-270,-189 4 2524,287-3-2696,32-1-80,90-10 1,-168 9-295,-376 1 1619,730 0-1721,-358 1 279,-8 1 241,-11 1 126,-201-1 249,115-3 356,99 1-711,0 0 0,0 1 0,-1-1 1,1 0-1,0 0 0,0 0 1,0-1-1,0 1 0,0 0 0,0 0 1,-1-1-1,1 1 0,0 0 1,0-1-1,0 1 0,0-1 0,0 1 1,0-1-1,0 0 0,-1 0 1,3 0-27,0 0 0,-1 0 0,1 1 0,0-1 1,-1 1-1,1-1 0,0 0 0,0 1 1,0-1-1,0 1 0,-1 0 0,1-1 0,0 1 1,0 0-1,0-1 0,0 1 0,0 0 1,0 0-1,0 0 0,0 0 0,0 0 0,0 0 1,0 0-1,1 0 0,97-5 36,109 7 0,-200-2-75,1 1 0,0 0 0,-1 0 0,1 1 0,-1 0 0,0 0 0,1 1 0,7 3 0,-16-6 44,0 1 0,0-1 0,1 0 0,-1 0 0,0 1 0,0-1 0,0 0-1,0 0 1,1 0 0,-1 1 0,0-1 0,0 0 0,0 1 0,0-1 0,0 0 0,0 0-1,0 1 1,0-1 0,0 0 0,0 0 0,0 1 0,0-1 0,0 0 0,0 1 0,0-1-1,0 0 1,0 0 0,0 1 0,0-1 0,0 0 0,0 1 0,0-1 0,-1 0 0,1 0-1,0 0 1,0 1 0,0-1 0,0 0 0,-1 0 0,1 1 0,0-1 0,0 0 0,-1 0-1,1 0 1,0 0 0,0 0 0,-1 1 0,1-1 0,0 0 0,0 0 0,-1 0 0,1 0-1,-1 0 1,-23 6 44,-1 0-1,0-2 1,-1-1-1,1-1 1,-39-2-1,25 1 57,-195-1 1209,234 0-1316,0 0-1,0 0 0,0 0 0,0 0 0,0 0 0,0 0 0,1 0 0,-1 0 0,0-1 1,0 1-1,0 0 0,0 0 0,0 0 0,0 0 0,0 0 0,0-1 0,0 1 0,0 0 1,0 0-1,0 0 0,0 0 0,1-1 0,-1 1 0,0 0 0,0 0 0,0 0 0,-1 0 1,1 0-1,0-1 0,0 1 0,0 0 0,0 0 0,0 0 0,0 0 0,0-1 0,0 1 1,0 0-1,0 0 0,0 0 0,0 0 0,0 0 0,-1 0 0,1-1 0,0 1 0,0 0 1,0 0-1,0 0 0,0 0 0,0 0 0,-1 0 0,1 0 0,0 0 0,0 0 0,0 0 1,93 0-1334,-50 0-2432,-19 0-1817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2:53.6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0 281 5955,'0'0'3687,"8"1"-3300,-3 0-293,-1-1 0,1 1 1,-1-1-1,1 0 1,0 0-1,-1 0 0,1-1 1,0 1-1,-1-1 1,1 0-1,-1-1 1,1 1-1,-1-1 0,0 0 1,0 0-1,0 0 1,4-3-1,13-12 102,-1-1-1,-2-1 1,0-1-1,18-25 1,-22 26-171,0 2 1,1-1 0,1 2 0,0 0-1,2 1 1,20-14 0,-35 26-32,0 2 1,0-1-1,1 0 1,-1 1-1,1-1 1,0 1-1,-1 0 1,1 0-1,0 0 1,0 1-1,-1-1 1,1 1-1,0 0 1,0 0-1,0 1 1,0-1-1,-1 1 1,6 1-1,-5 0 17,1 0 0,0 0 1,-1 0-1,1 1 0,-1 0 0,0 0 0,0 0 0,0 0 0,-1 1 0,1-1 1,-1 1-1,6 7 0,29 48 252,-21-33-200,26 34 0,-40-57-783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2:54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11605,'0'0'3778,"110"-5"-3410,-58 7-192,1-2-48,-7 3-96,-6-3 16,-7 4-48,-10-1-656,-12 9-2337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2:54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12102,'0'0'3137,"107"12"-2753,-55-12-192,-4 0-80,-5 0-48,-6 0-64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2:50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0 9412,'0'0'4901,"8"13"-4791,156 248 1314,-163-259-1419,15 21 57,0-1-1,38 39 1,-82-85 457,8 7-530,-28-29-1,-40-66-33,57 68 277,-41-42 0,139 140 587,1 15-721,-41-39-62,58 46 1,-81-74-11,-5-6 20,-22-30-198,-43-47 1,26 33 72,20 23 117,-1 1 1,-26-22-1,46 45 191,5 5-210,78 74-51,17 19 78,-84-80-21,-1-1 0,-1 2 0,0 0 0,12 24 0,-23-38-3,-1 0 0,1 1 0,-1-1 0,0 1 0,0 0 0,0-1 1,0 1-1,-1 0 0,0 7 0,0-11-1,0-23-9075,0 6 2965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2:51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245 119 6659,'0'0'7758,"1"3"-7133,0-1-603,0-1 1,0 1 0,0 0 0,-1 0 0,1 0 0,-1 0-1,1-1 1,-1 1 0,0 0 0,0 0 0,0 0 0,0 0-1,0 0 1,0 0 0,0 0 0,-1 0 0,0 3-1,-14 38-57,9-28 65,-52 131 58,-91 168 0,148-313-109,2-4-267,36-82 31,47-163 0,-56 152 244,52-116 1,-75 201 12,-5 9 0,1 0 0,0 0 1,0 0-1,0 1 0,0-1 0,0 0 1,0 1-1,0-1 0,0 0 0,3-1 0,-2 2 32,-2 1 81,-2 26 43,-1 0 0,-2 0 0,0 0 0,-2 0 0,-1-1 0,-15 33 0,7-14-56,-112 262-4,119-284-93,9-21-107,1-3-38,38-78 102,39-87 118,-56 110-84,-13 31 11,1 0 0,1 0 0,1 1 0,29-41-1,-41 81 370,-4 1-245,0-1-1,-1 1 1,0-1 0,-2 0 0,-14 27-1,2-3-73,-96 183 336,22-44-177,78-144-222,15-32-58,13-10-1236,-1-8-528,-3-3-3045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10.4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7283,'0'0'1228,"13"19"-682,45 62-89,-51-71-350,0 0 0,0-1 1,1 1-1,0-2 0,1 1 1,0-1-1,0 0 0,1-1 1,0 0-1,0-1 0,1 0 1,17 7 791,-33-13 673,4 0-1557,0 0-1,0-1 0,0 1 0,0 0 0,1 0 1,-1 0-1,0 0 0,0 0 0,0 0 0,0 1 1,0-1-1,0 0 0,0 0 0,0 1 0,1-1 0,-1 0 1,-2 2-1,5 6-49,-1 1 0,1 0 0,1 0 0,-1-1 0,1 1 0,1-1 0,0 0 0,0 0 0,0 0 0,8 10 0,18 17-3059,-20-26-585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17.6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3 3217,'0'0'8303,"-3"-1"-8079,2 1-218,1-1 0,-1 1 0,1 0 0,-1 0-1,1 0 1,-1 0 0,1 0 0,-1 0 0,1 0 0,-1 0 0,1 0 0,-1 0-1,0 0 1,1 0 0,-1 1 0,1-1 0,0 0 0,-1 0 0,1 0 0,-1 1-1,1-1 1,-1 0 0,1 0 0,-1 1 0,1-1 0,0 1 0,-1-1 0,1 0-1,0 1 1,-1-1 0,1 1 0,0-1 0,0 0 0,-1 1 0,1-1 0,0 1-1,0-1 1,0 1 0,0-1 0,-1 2 0,-4 29 38,4-18-11,-106 543 259,76-421-259,24-96-237,-6 71 0,12-48-6012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18.0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5907,'0'0'272,"-15"134"416,13-51 369,2-6-17,0-12 129,6-10-353,18-20-640,9-15-80,7-13-48,8-7 64,7-10 48,10-33-16,10-14-144,-49 23-2993,-3-1-3330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2:57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32 10149,'0'0'4399,"16"28"-4260,27 47 444,66 88 0,-87-135-464,275 327 626,-290-347-733,0 0 0,1 0 0,0-1 1,0-1-1,1 1 0,0-1 0,0-1 0,18 8 0,-26-12 12,-3-3 99,-305-309 242,25-20-527,278 326 164,-19-23 48,-45-43-1,67 70 82,3 2-40,19 15-50,0 1 0,-1 0 0,28 33 0,48 69 445,-66-80-323,40 51 115,215 255 77,-285-344-510,1-1 41,-1 1 1,0 0-1,1-1 0,-1 1 0,1-1 0,-1 1 1,1-1-1,-1 0 0,1 1 0,-1-1 0,1 0 1,-1 1-1,1-1 0,0 0 0,-1 1 0,1-1 1,0 0-1,-1 0 0,2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39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191 0 11621,'0'0'1121,"-40"169"-81,6-73 129,1-1-753,3-9-240,7-13-64,7-12-112,1-20-80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2:58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488 9 7475,'0'0'9421,"0"8"-8912,-1 6-438,-1-1-1,0 1 1,-1-1-1,-1 1 1,0-1-1,-1 0 1,-10 20-1,-57 95-102,61-109 61,-21 34-2,-2-1 1,-3-2-1,-1-2 1,-3-1-1,-91 81 1,125-123-28,4-2 0,0 0 0,0-1 1,0 1-1,0-1 0,-1 0 0,1 0 1,-1 0-1,1-1 0,-1 1 0,0-1 0,-7 2 1,14-11-618,20-28 474,2 1-1,32-35 0,-7 8 124,254-350 79,-248 337-37,-55 74 228,-5 2-160,1 0-1,-1 0 0,1 0 1,0 1-1,-1-1 1,1 1-1,0 0 0,0 0 1,0 0-1,0 1 1,1-1-1,-1 1 0,1-1 1,-1 1-1,1 0 1,-3 5-1,-3 1-5,-157 214-54,85-110-12,-9 12-18,82-110-127,18-18-383,19-19 0,33-40 466,-2-1 1,62-87-1,-71 86 54,-24 31-7,22-31 0,-51 61 507,-7 7-230,-7 9-194,1 0 1,0 1-1,1 1 1,-12 17-1,-47 73-153,60-86 94,-95 163 8,-2 2-17,102-172-160,-1 0-1,-1 0 1,0-1-1,0 0 1,-1-1 0,0 0-1,-13 9 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2:59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206 0 8116,'0'0'9103,"-16"2"-8677,5-2-366,6-1-48,1 1-1,-1 0 1,1 0 0,-1 0 0,0 1-1,1-1 1,-1 1 0,1 0-1,0 1 1,-1-1 0,1 1 0,0 0-1,0 0 1,0 0 0,0 0 0,0 1-1,0 0 1,1-1 0,-1 1-1,1 1 1,-4 3 0,-4 12 36,0 0 1,2 1-1,0 0 0,1 1 1,1 0-1,0 0 0,2 1 1,-5 41-1,4 8 149,5 101 1,2-160-186,-1-1 1,2 0 0,0 0 0,0 0 0,1 0 0,0 0 0,0 0-1,2 0 1,-1-1 0,1 0 0,10 14 0,-11-18-14,1 0 0,0 0 0,0-1 0,0 0 0,1 0 0,0 0 0,0-1 0,0 0 0,1 0 0,-1 0 0,1-1 0,0 0 0,0 0 0,0-1 0,0 0 1,0 0-1,0-1 0,12 1 0,-11 0-6,0-2-1,1 1 1,-1-1 0,0-1 0,1 1 0,-1-1 0,0-1 0,0 0 0,0 0 0,0 0-1,0-1 1,0 0 0,-1-1 0,0 1 0,1-2 0,-1 1 0,0-1 0,-1 0-1,1 0 1,9-12 0,8-8 27,-1-1-1,-2-1 1,0-1-1,-2-1 0,-1-1 1,27-62-1,-39 74 31,-1 0 0,-1-1 0,0 1 0,-1-1 0,0-28 0,-2 36 51,-2 0 0,1 0 0,-1 0 0,-1 0 0,0 0 0,0 0 0,-1 0 1,-1 1-1,0 0 0,-7-15 0,3 12 99,0 0 0,-1 1 0,-14-16 1,20 25-186,0 0 1,0 0 0,0 0-1,0 1 1,-1-1-1,1 1 1,-1 0 0,0 0-1,0 0 1,1 0 0,-1 1-1,0 0 1,-1 0 0,1 0-1,0 0 1,-7 0 0,10 2-141,0-1 0,1 1 1,-1 0-1,0 0 0,0 0 1,0 0-1,1 1 0,-1-1 1,0 0-1,1 0 0,-1 0 1,1 0-1,-1 1 0,1-1 1,0 0-1,0 0 0,-1 3 1,0 1-508,-9 25-3218,2-12-2190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2:59.7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11493,'0'0'6115,"14"6"-5371,25 6-363,0-1 0,1-2-1,0-2 1,1-1-1,42-1 1,61-4-128,-79-1-4988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00.7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388 51 8468,'0'0'7777,"-16"-6"-6881,-52-15-264,65 20-596,0 0 0,0 0-1,0 0 1,1 1 0,-1 0-1,0-1 1,0 1 0,0 0-1,0 0 1,0 1 0,0-1-1,0 1 1,1-1 0,-1 1-1,0 0 1,0 0 0,1 0-1,-5 2 1,3 0-30,0 1 0,0-1 0,0 1 0,1 0 0,-1 0 0,1 0 0,-3 5 0,-6 7 64,7-10-52,-13 13 50,1 1 0,1 1 1,1 0-1,1 1 0,0 0 0,-16 41 1,11-3-46,4 0 0,2 1 0,2 1 1,3 0-1,3 1 0,4 66 0,1-117-17,-1 13 1,2 0 0,7 47 0,-7-64-5,1-1-1,1 1 1,-1-1-1,1 0 1,0 0-1,0 0 1,1 0-1,0-1 1,1 1-1,-1-1 1,1 0-1,0-1 1,11 11-1,-3-7-2,0-1 0,0 0-1,1 0 1,0-2-1,0 1 1,1-2-1,-1 0 1,1-1-1,1 0 1,-1-1-1,0-1 1,1 0-1,-1-2 1,1 1-1,-1-2 1,1 0-1,16-3 1,-21 1-2,0-1 1,0 0-1,-1 0 1,1-1-1,-1 0 1,0-1-1,0 0 1,-1-1-1,0 0 0,0 0 1,0-1-1,-1 0 1,9-12-1,2-3 9,-2 0 1,0-2-1,26-52 0,-30 46-36,-1 0 1,-1-1-1,-1 0 0,-2-1 0,5-49 0,-8 29 32,-2-1 0,-7-91 0,1 127 26,-1 0 0,0 0 1,-1 1-1,-1 0 0,-1 0 1,0 0-1,-1 1 0,-1 0 1,0 1-1,-1 0 0,-1 0 1,0 1-1,-1 0 0,-1 1 1,0 1-1,-1 0 0,0 1 1,0 0-1,-2 1 0,-24-13 1,28 19 0,0 0 0,0 1 0,0 0 1,0 1-1,-1 0 0,1 1 0,-1 1 0,1 0 1,-1 0-1,1 1 0,-1 1 0,1 0 1,0 1-1,0 0 0,0 1 0,0 0 0,1 1 1,-1 0-1,1 1 0,-15 10 0,20-11-143,0 0-1,1 0 1,-1 1-1,1-1 1,0 1 0,1 0-1,-1 1 1,1-1-1,1 1 1,-1 0-1,1-1 1,0 2-1,1-1 1,0 0-1,0 0 1,0 1 0,1-1-1,0 1 1,0 10-1,1 5-4439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21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96 8292,'0'0'1534,"8"16"-1395,-6-12-131,8 15 37,-2 0-1,0 1 1,-1 0 0,8 34 0,-14-39-12,-1-11-20,1-1 0,-1 1 0,0-1 0,1 0-1,0 1 1,0-1 0,2 5 0,0-15 171,-1-38-163,-1 10 49,1 0 0,1 0 0,2 0 0,14-49 0,-19 83-61,1 0 1,-1 0-1,0 0 1,0 1-1,0-1 1,1 0-1,-1 0 1,1 0 0,-1 0-1,0 1 1,1-1-1,-1 0 1,1 0-1,0 1 1,-1-1-1,1 0 1,0 1-1,-1-1 1,1 1 0,0-1-1,0 1 1,-1-1-1,1 1 1,0 0-1,1-1 1,-1 1-3,0 0-1,0 1 1,0-1 0,-1 1-1,1-1 1,0 1 0,0-1 0,0 1-1,-1-1 1,1 1 0,0 0-1,-1-1 1,1 1 0,0 0 0,-1-1-1,1 1 1,-1 0 0,2 1 0,17 44 268,-10-15-122,-6-16-120,1 0-1,1 0 1,1 0 0,0-1-1,12 21 1,-17-33-94,0-1-1,1 1 1,-1-1-1,0 1 1,1-1-1,-1 1 1,1-1-1,-1 0 1,1 0 0,-1 0-1,1 0 1,0 0-1,0 0 1,0 0-1,2 1 1,-2-2 13,-1 0 0,1 0 0,-1 0 1,0 0-1,1 0 0,-1 0 0,0-1 1,1 1-1,-1 0 0,0-1 0,0 1 0,1-1 1,-1 0-1,0 1 0,0-1 0,0 0 1,2-1-1,3-4-124,0-1 0,0 1 1,-1-1-1,0-1 0,8-13 0,3-4 181,-15 23-8,1 0 0,0 0 0,0 1 0,0-1 0,-1 1 0,1-1 0,1 1 0,-1 0 0,0 0 0,0 0 0,0 0 0,1 0 1,-1 0-1,0 0 0,1 1 0,-1-1 0,1 1 0,-1 0 0,1 0 0,-1 0 0,0 0 0,1 0 0,-1 0 0,1 1 0,-1-1 0,1 1 0,-1 0 0,0 0 0,0 0 0,1 0 1,-1 0-1,0 0 0,0 0 0,0 1 0,0-1 0,0 1 0,0-1 0,-1 1 0,1 0 0,0 0 0,-1 0 0,1 0 0,-1 0 0,0 0 0,0 0 0,0 0 0,1 3 0,3 9 143,0 0-1,-1 0 1,3 21-1,6 19-1513,1-20-4140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21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5875,'0'0'3121,"44"137"-2593,-44-63-256,0 2-175,0-6-97,-10-16-929,7-44-3041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22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6883,'0'0'3111,"3"19"-3068,3 21-21,23 115 49,-29-151-79,0-3 2,1 1 0,-1 0 0,0-1-1,0 1 1,1 0 0,-1-1 0,1 1 0,-1-1 0,1 1-1,0-1 1,0 1 0,0-1 0,-1 0 0,1 1-1,3 1 1,-3-4-24,-1 0 0,1-1 0,0 1-1,0-1 1,-1 1 0,1-1 0,-1 1 0,1-1 0,-1 1-1,1-1 1,-1 0 0,0 1 0,0-1 0,0-2-1,1-2-47,3-24 52,12-58 95,-13 78-39,0 1 0,0-1 0,0 1 0,1 0 1,1 0-1,8-14 0,-12 22-26,-1 1-1,1-1 1,-1 0 0,1 0-1,-1 1 1,1-1 0,-1 0 0,1 1-1,0-1 1,-1 0 0,1 1 0,0-1-1,-1 1 1,1-1 0,0 1 0,0 0-1,0-1 1,0 1 0,-1 0-1,1-1 1,0 1 0,0 0 0,0 0-1,0 0 1,0 0 0,0 0 0,0 0-1,-1 0 1,1 0 0,0 0-1,0 0 1,0 1 0,0-1 0,0 0-1,0 1 1,-1-1 0,1 0 0,0 1-1,0-1 1,-1 1 0,1-1 0,0 1-1,-1-1 1,1 1 0,0 0-1,-1-1 1,1 1 0,-1 0 0,1 0-1,-1-1 1,1 3 0,3 2 23,-1 1 1,0-1-1,0 1 1,-1 0 0,0 0-1,2 7 1,3 33-171,-1 0 0,-3 0 0,-3 70 0,0-63-1991,0-34-1659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22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5939,'0'0'4866,"14"87"-4178,-14-30-336,0-2-304,0-2 48,0-3-80,0-9-16,0-10-1568,0-7-1121,-14-13-2226,7-11 2642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23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1 190 7732,'0'0'6723,"101"-65"-6579,-46 60-80,3 5-64,-5 0-1233,-5 0-2577</inkml:trace>
  <inkml:trace contextRef="#ctx0" brushRef="#br0" timeOffset="1">436 120 8756,'0'0'6131,"8"-2"-6209,15-6 76,0 0 1,-1-1-1,0-2 0,35-22 0,5-1 11,-58 32-7,0 0-1,0 0 0,0 0 0,1 1 0,-1-1 0,1 1 0,0 0 0,-1 1 0,10-1 0,-14 2 0,1-1-1,0 1 1,-1 0 0,1 0-1,-1-1 1,1 1-1,-1 0 1,0 0 0,1 0-1,-1 0 1,0 0-1,0 0 1,1-1 0,-1 1-1,0 0 1,0 0-1,0 0 1,0 0 0,0 1-1,1 30 70,-1-22-40,1 4-134,-1 3-81,0 0-1,2 1 0,0-1 0,1 0 0,0 0 1,2-1-1,11 31 0,-15-46-126,-1 0 1,1 0-1,-1 0 0,1 0 1,-1 0-1,1 0 0,-1 0 1,1 0-1,0 0 0,-1 0 0,1-1 1,0 1-1,0 0 0,0-1 1,0 1-1,-1 0 0,1-1 1,0 1-1,0-1 0,0 0 0,0 1 1,0-1-1,2 1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23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6771,'0'0'3106,"109"21"-1602,-86 25-607,-6 14-353,-5 6-96,-11 9-208,-1 9-80,0 1-80,-13-1-80,-10-7-1040,-4-12-3042,5-54-4546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39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1 683 10165,'0'0'2521,"8"-12"-2569,185-342 512,-75 123-2225,-108 212 1573,-7 12 133,-1 1-1,2 0 0,-1 0 1,1 0-1,0 0 0,0 1 1,0 0-1,1 0 0,8-8 1,-13 13 45,1 0 1,-1-1-1,1 1 1,-1 0-1,1 0 1,-1 0-1,1 0 1,-1-1 0,0 1-1,1 0 1,-1 0-1,1 0 1,-1 0-1,1 0 1,-1 0-1,1 0 1,-1 0-1,1 1 1,-1-1-1,1 0 1,-1 0-1,1 0 1,-1 0-1,0 1 1,1-1-1,-1 0 1,1 0-1,-1 1 1,0-1-1,1 0 1,-1 1-1,0-1 1,1 0-1,-1 1 1,1-1 0,7 19 75,-5-14-13,13 40 797,-1 1-1,15 80 1,3 102-463,-20-132-217,-7-6-1200,-8-68-2246</inkml:trace>
  <inkml:trace contextRef="#ctx0" brushRef="#br0" timeOffset="1">167 417 7475,'0'0'7348,"194"-71"-7220,-54 71-128,-73 2-16,3 0-7940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24.2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 7684,'0'0'5794,"-34"156"-5650,34-68 224,0 8-192,0-2-63,15-4-81,10-18 16,2-15-48,2-26-385,-1-23-2304,-7-8 0,-17-15-961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24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7924,'0'0'3172,"9"18"-2572,5 11-458,-1 0 7,33 51 0,-45-78-151,1 1 1,0-1-1,0 0 0,0 1 0,0-1 0,0 0 0,0 0 1,1 0-1,-1-1 0,1 1 0,4 2 0,-6-4-10,1 1-1,-1-1 1,0 0-1,1 0 1,-1 1-1,0-1 1,1 0-1,-1 0 1,0-1-1,1 1 1,-1 0-1,0 0 1,1-1-1,-1 1 1,0 0-1,0-1 1,0 0-1,1 1 1,-1-1-1,0 1 1,0-1-1,0 0 1,0 0-1,0 0 1,0 0-1,0 0 1,0 0 0,1-1-1,3-5 28,2-1 7,0 0 1,0 0-1,11-8 1,-16 14-22,0 0-1,0 1 1,0-1-1,1 1 1,-1 0 0,0 0-1,1 0 1,-1 0 0,1 0-1,-1 0 1,1 1-1,-1-1 1,1 1 0,0 0-1,-1 0 1,1 0 0,0 0-1,-1 0 1,4 1-1,-4 0 12,-1-1-1,1 1 0,-1 0 1,1 0-1,-1 0 0,0 0 0,1 0 1,-1 1-1,0-1 0,0 0 1,0 1-1,0-1 0,0 0 0,0 1 1,0-1-1,0 1 0,-1 0 1,1-1-1,-1 1 0,1 1 0,9 41 244,-9-34-197,14 123-1839,-15-126 1153,1 7-3988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25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9716,'0'0'3842,"13"100"-3266,-13-43-335,0 4-161,2 0-32,0-8-48,-2-10-288,0-16-1970,0-11-735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25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1 186 5458,'0'0'7348,"6"-88"-7028,20 80-96,9 1 48,3 3-160,0 4-112,0 0-320,-5 0-3249</inkml:trace>
  <inkml:trace contextRef="#ctx0" brushRef="#br0" timeOffset="1">398 136 4530,'0'0'8073,"16"-15"-7942,5-4-72,2-1 31,33-40 1,-55 58-89,1 0 1,0 1-1,-1-1 1,1 0-1,0 1 1,0-1-1,0 1 0,0-1 1,0 1-1,0 0 1,0 0-1,0 0 1,0 0-1,4 0 0,-5 1 6,0 0 0,0 0 0,0 1 0,0-1-1,0 0 1,0 1 0,0-1 0,0 1 0,0-1-1,0 1 1,0 0 0,0-1 0,0 1-1,-1 0 1,1 0 0,0 0 0,-1 0 0,1-1-1,0 1 1,-1 0 0,1 0 0,-1 0 0,1 0-1,-1 0 1,0 0 0,1 1 0,-1-1-1,0 0 1,0 0 0,1 0 0,-1 0 0,-1 2-1,7 36 276,-3 1 0,-2 71-1,-2-54-313,-1-7-762,2-49 579,0 0-1,0 0 0,0 0 0,0 1 0,0-1 0,0 0 1,-1 0-1,1 0 0,-1 0 0,1 0 0,0 0 0,-1 0 0,0 0 1,1 0-1,-1 0 0,-1 1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25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 8820,'0'0'440,"19"-6"-122,-3 0-223,-1 1 16,0 0 0,1 0 0,-1 2 0,1 0 0,0 1 0,25-1 0,0 2 223,-1 1 1,1 3-1,-1 1 1,0 2-1,55 15 0,-29 4-266,0 2 0,-2 4-1,-1 2 1,-2 3-1,100 78 1,-159-113-223,21 19-1476,-14-4-3288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26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 6371,'0'0'3284,"20"7"-2604,62 29-98,-75-32-540,-1 0-1,1 0 1,-1 0-1,0 1 1,0 0-1,-1 0 1,1 1-1,-1 0 1,0 0-1,-1 0 1,0 0-1,1 1 1,-2-1-1,1 1 1,-1 0-1,0 0 1,-1 0-1,0 1 1,0-1-1,0 1 1,-1-1-1,0 1 1,-1 0-1,1-1 1,-1 1-1,-2 8 1,1-11-14,0 0 0,-1 0 0,0 1 1,0-1-1,0 0 0,0-1 0,-1 1 1,0 0-1,0-1 0,0 1 0,-1-1 1,1 0-1,-1 0 0,0 0 0,0-1 1,-8 6-1,-6 3 71,1 0-1,-38 17 1,52-27-117,-4 2-31,0-1-1,-1 0 0,1 0 1,-1 0-1,1-1 1,-1 0-1,0-1 0,-11 2 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26.9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7876,'0'0'1232,"0"89"-1088,0-32 192,0 1-144,0-1-144,0-4-48,0-15-352,0-17-2561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27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1 120 8660,'0'0'1697,"10"-16"-1617,33-51-64,-18 36 0,-24 30-15,1 0 0,-1 0 0,1 1 0,-1-1 0,0 1 0,1 0 1,-1-1-1,1 1 0,-1 0 0,1 0 0,-1 0 0,1 0 1,1 0-1,-2 0-1,0 0 4,0 1 0,-1-1 1,1 1-1,0-1 0,0 1 1,-1 0-1,1-1 0,0 1 1,-1-1-1,1 1 0,-1 0 0,1 0 1,-1-1-1,1 1 0,-1 0 1,0 0-1,1 0 0,-1-1 1,0 1-1,0 0 0,1 0 1,-1 0-1,0 0 0,0 0 0,0 1 1,3 33 210,-3-28-155,3 114 239,2 29-1217,-2-134-1627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27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9492,'0'0'753,"95"108"255,-76-44-416,-7 4-319,-6 3 15,-6 13-64,0 7-96,-14 2-16,-14-6-80,-7-6-32,-1-14-1985,19-62-912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28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1 768,'0'0'8564,"-38"122"-8340,36-57 225,2 12-17,0 4-16,0 1-80,6-1 16,7-3-16,2-10-240,4-11-47,6-4-49,0-13 0,-4-9-2818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41.2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90 5410,'0'0'7380,"113"-43"-7300,-22 27-32,16 4-16,4 4 64,-4 3-96,-15 1-2321,-73 4-2609,-8-2 880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30.1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18 352,'0'0'10440,"1"0"-10430,-1 0 0,0-1 1,1 1-1,-1 0 0,1-1 1,-1 1-1,1 0 1,-1 0-1,1-1 0,-1 1 1,1 0-1,-1 0 0,1 0 1,-1 0-1,1 0 1,-1 0-1,1 0 0,-1 0 1,1 0-1,0 0 0,-1 0 1,1 0-1,-1 0 1,1 0-1,-1 0 0,1 1 1,2 2 18,0 1 0,-1 0 0,1 0 0,-1 0 1,0 1-1,0-1 0,0 0 0,-1 1 0,0-1 0,2 9 1,0-2 54,18 93 284,-8-34-261,-12-68-96,0-2 58,-1 0 27,0 0-88,1 0-1,-1-1 1,1 1-1,-1-1 1,1 1 0,-1 0-1,0-1 1,1 1-1,-1-1 1,0 1-1,0-1 1,1 1-1,-1-1 1,0 1 0,0-1-1,0 1 1,1-1-1,-1 0 1,0 1-1,0-1 1,0 1-1,0-1 1,0 1 0,0-1-1,0 0 1,0-3 25,7-33 210,1 2 0,2-1 1,2 1-1,29-61 0,-41 96-237,0 0 0,0 1 1,0-1-1,0 0 0,0 0 0,0 1 0,0-1 0,0 0 0,0 0 1,0 1-1,1-1 0,-1 0 0,0 0 0,0 0 0,0 1 0,0-1 0,0 0 1,1 0-1,-1 0 0,0 0 0,0 1 0,0-1 0,1 0 0,-1 0 1,0 0-1,0 0 0,1 0 0,-1 0 0,0 0 0,0 0 0,1 0 0,-1 0 1,0 0-1,0 0 0,1 0 0,-1 0 0,0 0 0,0 0 0,1 0 1,-1 0-1,0 0 0,0 0 0,1 0 0,-1 0 0,0 0 0,0 0 0,0 0 1,1-1-1,-1 1 0,0 0 0,0 0 0,0 0 0,1 0 0,-1-1 1,0 1-1,0 0 0,0 0 0,0 0 0,0-1 0,1 1 0,-1 0 0,0 0 1,0-1-1,0 1 0,5 25 72,-4-21 19,1 7-29,-1-1-51,1 0 1,1 1 0,-1-1-1,1 0 1,1-1 0,0 1-1,0 0 1,7 10 0,-10-19-75,0 0 0,0 0 1,1 0-1,-1 0 0,0 0 0,0 0 1,0 0-1,1 0 0,-1-1 1,0 1-1,1-1 0,-1 1 1,1-1-1,-1 1 0,1-1 1,-1 0-1,1 1 0,-1-1 1,1 0-1,-1 0 0,1 0 1,-1 0-1,1 0 0,-1-1 1,1 1-1,2-1 0,-1 0 7,1-1-1,-1 1 1,0-1-1,0 1 0,0-1 1,0 0-1,0 0 1,0-1-1,0 1 1,3-4-1,20-26-92,-18 20 106,2 0 1,-1 1 0,13-11 0,-22 22 32,1 0 0,-1-1 0,0 1 0,0 0 0,1-1 0,-1 1 0,0 0-1,0-1 1,1 1 0,-1 0 0,0 0 0,1-1 0,-1 1 0,0 0 0,1 0 0,-1 0 0,0-1-1,1 1 1,-1 0 0,1 0 0,-1 0 0,0 0 0,1 0 0,-1 0 0,1 0 0,-1 0 0,1 0 0,-1 0-1,0 0 1,1 0 0,-1 0 0,1 0 0,-1 0 0,0 0 0,1 1 0,-1-1 0,0 0 0,1 0 0,-1 0-1,1 1 1,-1-1 0,0 0 0,0 0 0,1 1 0,-1-1 0,1 1 0,2 20-108,-3-14 155,3 122 392,-1-3-965,9-46-3881,-3-52 310,0-13 1545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30.6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4642,'0'0'6371,"6"89"-6003,-6-32-208,0 0-16,0-2-144,0-14 0,0-14-2753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31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0 168 8324,'0'0'1038,"10"-13"-942,14-21-24,28-57 0,-50 88-49,-2 1-16,1 0 0,-1 1 0,1-1 0,0 0 0,0 1 0,0-1 0,0 1 0,0-1 0,0 1 0,0-1 0,0 1 0,0 0 0,1 0 0,-1 0 0,1-1 0,-1 1 0,3-1 0,-3 2 3,-1 1 1,1-1-1,-1 1 0,1-1 1,-1 1-1,0-1 0,1 1 1,-1-1-1,0 1 0,0-1 1,1 1-1,-1-1 0,0 1 1,0-1-1,0 1 0,1 0 0,-1-1 1,0 1-1,0-1 0,0 1 1,0 0-1,0 0 0,0 0 7,3 39 430,-1-1 1,-5 45 0,1-54-717,1-1 0,1 1 1,1 0-1,2 0 0,11 48 0,-13-74-548,4 11-409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31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3121,'0'0'7348,"111"115"-6068,-90-47-351,-6 17-273,-7 6-240,-6 1-240,-2 1-80,0-7-64,-16-5 16,-16 0-48,-14-7-1872,21-57-3731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31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0 8740,'0'0'1713,"-59"131"-961,49-70 81,9 15-193,1 17-160,0 7-96,9 6 64,14-3-95,6-3-177,5-7-112,2-11-32,6-11-32,0-15-112,-28-56-3826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43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0 1569,'0'29'941,"0"31"-483,-8 322 2361,-10-211-1964,-13 250 613,29-365-1450,1-32-358,0 1 1,2-1 0,3 26 0,-4-49 191,0-1 0,1 1 1,-1 0-1,0 0 0,0 0 0,1 0 0,-1-1 0,1 1 1,-1 0-1,0 0 0,1-1 0,0 1 0,-1 0 0,1-1 1,-1 1-1,2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44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1 245 7844,'0'0'1795,"9"-6"-1363,15-6-34,0 1-1,1 1 1,0 1-1,48-10 1,214-23 1586,-4 1-1138,-197 22-412,0 4 0,174-7 0,-199 22-323,637 10 645,-340-9 330,-244-13-692,37-1-17,-12 1-240,24 0 65,33 16 72,332 52-1,-409-38-192,210 5 1,609-18-34,-472-8 56,-463 3-103,1 0 0,0 0 0,0 0 1,0 1-1,0 0 0,0-1 0,-1 1 0,1 1 0,0-1 1,-1 0-1,1 1 0,0 0 0,-1 0 0,0 0 0,0 0 1,0 1-1,0-1 0,0 1 0,0 0 0,0-1 0,-1 1 1,1 1-1,-1-1 0,0 0 0,0 0 0,0 1 0,-1-1 1,1 1-1,-1 0 0,2 6 0,1 9 13,-1 0 1,-1 0-1,-1 1 0,0-1 0,-3 20 0,1-4 12,-18 443 24,4-196-49,-2 33-4,-1-169 6,7-64-405,0 88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3:47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66 496,'0'0'8489,"-7"0"-7341,-17 0 5,22 0-484,4 0-12,17 0 297,389 14 2850,-165-2-2926,-122-5-607,47 1 216,-107-9-165,-10 0-157,-1 2 0,1 2 0,54 10 0,-45-3 66,105 3 1,-104-10-116,105 18 1,-97-8-39,1-3-1,133 1 0,893-7 913,-808-23-747,-87 3-209,-123 11 35,-1-3-1,133-32 1,-5 5 20,-143 27-77,128-3 33,-151 10-39,362 1-6,73-3 11,-188-4 45,-286-4-1049,1 9 740,0-21-1596,-1 5-2161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4:04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10613,'0'0'2972,"14"5"-2230,30 6-402,0-2 1,1-3 0,61 3 0,-94-9-448,152 4 359,-96-3-2569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4:05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333 2 6195,'0'0'5840,"-5"-1"-5544,1 1-269,0 0-1,0 0 1,1 1-1,-1 0 1,0-1-1,1 1 1,-1 1 0,1-1-1,-1 0 1,1 1-1,0 0 1,-1 0-1,1 0 1,0 0 0,0 0-1,-3 4 1,-8 3 23,-41 28 251,29-21-112,1 0-1,0 2 1,2 1-1,0 0 1,-35 40-1,56-56-163,0-1-1,1 0 1,-1 1-1,1-1 1,-1 1-1,1-1 1,0 1-1,0-1 0,0 1 1,0 0-1,1 0 1,-1 0-1,1-1 1,-1 1-1,1 0 1,0 0-1,0 0 1,0 0-1,1 0 1,-1-1-1,1 1 1,0 0-1,-1 0 1,1 0-1,0-1 1,1 1-1,-1-1 1,0 1-1,1-1 0,-1 1 1,1-1-1,0 0 1,0 0-1,0 0 1,4 4-1,4 2 7,0 0-1,1 0 0,0-1 1,0-1-1,1 0 1,18 7-1,-3-3-5,0-2-1,1 0 1,32 4 0,1-8-3659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41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11957,'0'0'980,"18"9"-1018,-14-7 52,13 6 47,-1 0-1,0 2 1,0 0 0,-1 0-1,-1 1 1,0 1-1,15 16 1,-18-14-35,0-1 0,-1 2 0,0 0-1,-1 0 1,-1 0 0,-1 1 0,0 0 0,-1 1 0,0 0-1,-2-1 1,0 2 0,-1-1 0,0 0 0,-2 1 0,0-1 0,-1 1-1,0-1 1,-4 21 0,2-30-13,-1-1 0,1 0 0,-1 1 0,-1-1 0,1 0 1,-1-1-1,-1 1 0,1-1 0,-1 1 0,0-1 0,0-1 0,-1 1 0,0-1 0,-7 5 0,4-3-21,0-1-1,0 0 0,-1 0 1,0-1-1,0-1 0,-1 1 0,1-2 1,-1 0-1,-13 3 0,24-6-92,0 0 0,-1 1 0,1-1-1,-1 0 1,1 0 0,-1 0-1,1 0 1,0 0 0,-1 0 0,1 0-1,-1 0 1,1 1 0,-1-2 0,1 1-1,0 0 1,-1 0 0,1 0-1,-1 0 1,1 0 0,-1 0 0,1 0-1,0 0 1,-1-1 0,1 1 0,-1 0-1,1 0 1,0-1 0,-1 1-1,1 0 1,0 0 0,-1-1 0,1 1-1,0 0 1,0-1 0,-1 1 0,1-1-1,0 0 1,7-14-5812,15-5 1676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5:47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1 112,'0'0'0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5:48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23 348 0,'0'0'723,"-3"0"-640,2 1-83,1-1 1,-1 0 0,0 0 0,1 0-1,-1 1 1,1-1 0,-1 0-1,1 0 1,-1 0 0,1 0-1,-1 0 1,0 0 0,1 0-1,-1 0 1,1-1 0,-1 1 0,1 0-1,-1 0 1,1 0 0,-1 0-1,1-1 1,-1 1 0,1 0-1,-1-1 1,1 1 0,-1 0 0,1-1-1,0 1 1,-1-1 0,1 1-1,-1 0 1,1-1 0,0 1-1,-1-1 1,1 0 0,-2-26 15,2 13-15,14-213-362,-10 186 330,-1 8-9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5:48.7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52 624,'0'0'13588,"-5"-8"-12286,-15-27-358,15 27-493,5 12-264,19 459 706,-4-264-5036,-15-190 2362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5:49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0 7587,'0'0'4981,"-10"21"-4559,1-6-336,3-6-33,1 0 0,0 0 1,1 1-1,0-1 0,0 1 1,1 0-1,0 0 0,1 1 1,0-1-1,0 0 0,1 1 1,1-1-1,0 16 0,4-5 121,1 0 0,1-1 0,0 1 0,19 36 0,-18-42-104,1-1 0,0 1 0,1-2 0,1 1 0,0-1 0,1-1 0,13 12 0,-19-20-57,1 0 0,-1 0 0,0 0 0,1-1 0,0 0 0,0 0 0,0-1 0,0 1 0,0-1 0,0-1 0,1 1 0,-1-1 0,1 0-1,-1-1 1,1 1 0,-1-1 0,1-1 0,-1 1 0,1-1 0,-1 0 0,8-3 0,-1 0-19,-1 0-1,0-2 1,0 1 0,-1-2-1,1 1 1,-1-2 0,-1 1-1,0-2 1,14-12 0,-17 13-112,1 2-199,-2-1 0,1 0 0,-1 0 1,0 0-1,0-1 0,-1 0 0,0 0 0,5-13 0,0-4-4263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6:13.5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512 137 13158,'0'0'1425,"-22"11"-438,20-10-965,-10 4 46,0 0-1,0 1 0,1 0 0,0 1 0,0 0 0,1 1 0,0 0 1,0 1-1,1 0 0,0 1 0,1-1 0,0 2 0,0-1 0,-10 22 1,-13 34 72,3 1 0,4 2 1,2 0-1,3 2 1,4 0-1,2 1 0,-4 118 1,16-175-136,1 0 1,1 0-1,0-1 1,2 1-1,-1 0 0,2-1 1,8 24-1,-10-32-6,1 0-1,1 0 1,-1 0 0,1-1-1,0 1 1,0-1-1,1 0 1,-1 0-1,1 0 1,0-1-1,1 1 1,-1-2-1,1 1 1,0 0 0,0-1-1,0 0 1,0 0-1,10 2 1,-9-2-1,0-1 0,0-1 0,0 1 0,1-1 0,-1 0 0,1-1-1,-1 0 1,0 0 0,1 0 0,-1-1 0,0 0 0,1-1 0,-1 0 0,13-4 0,-11 1 1,-1 0 0,1 0 1,-1 0-1,-1-1 0,1-1 0,-1 1 0,0-1 0,0 0 0,0-1 1,9-14-1,3-10-16,0 0 0,-3-2 0,0 0 0,-3 0 0,0-2 0,-3 1 0,0-1 0,5-55 0,-3-13-254,-5-182 1,-7 255 259,-2 0 0,-1 0 0,-1 0 0,-10-33 0,11 53 57,0 1 1,-1 0-1,0 0 1,0 1-1,-1-1 1,-1 1-1,1 0 1,-1 0-1,-1 0 1,0 1-1,0 0 0,0 1 1,-1-1-1,0 2 1,-15-11-1,19 15 62,0 0 0,0 0-1,0 0 1,0 0-1,-1 1 1,1-1-1,0 1 1,-1 0-1,1 1 1,-1-1-1,1 1 1,-1 0-1,1 0 1,-1 0 0,-7 2-1,6 0-59,0 0 0,1 0 0,-1 0 0,1 1 0,-1 0 0,1 0-1,0 0 1,0 1 0,1 0 0,-8 7 0,-4 8-63,0 1-1,1 1 1,1 1-1,-17 35 1,21-38 107,-21 40-89,3 1 1,2 1 0,3 1-1,3 2 1,2 0 0,3 1-1,4 0 1,2 1 0,2 0-1,5 93 1,3-139-5,1 0 0,1-1 0,1 1 0,1-1 1,1 0-1,0 0 0,2-1 0,0 1 0,1-2 0,18 29 1,-20-37-7,-1 0 1,1-1 0,0 0-1,1 0 1,0 0 0,0-1-1,0-1 1,1 1 0,0-2 0,1 1-1,-1-1 1,1 0 0,0-1-1,0 0 1,0-1 0,1 0 0,-1-1-1,1 0 1,0 0 0,19 0-1,-23-3 7,0 0 0,0-1 0,0 1-1,0-1 1,0-1 0,0 1 0,-1-1-1,1 0 1,-1-1 0,0 1 0,0-1-1,0 0 1,-1-1 0,1 0 0,-1 0-1,0 0 1,-1 0 0,1-1 0,4-7-1,9-15 6,-1 0-1,25-57 0,-22 37-15,-2-1 0,-3-1-1,-1-1 1,9-71 0,-11 24-166,-3-137 0,-9 200 148,-1 0 1,-3 1-1,0-1 1,-2 1-1,-13-42 1,14 63 35,1-1 1,-2 1-1,0 0 1,0 1-1,-1 0 1,0 0-1,-1 0 1,-1 1-1,0 0 1,0 0-1,-1 1 1,-1 1-1,1 0 1,-2 0-1,-20-12 1,22 16 12,0 0 1,-1 1-1,1 1 0,0-1 1,-1 2-1,0 0 1,0 0-1,0 1 0,0 0 1,0 1-1,0 0 1,0 0-1,0 2 0,-15 3 1,12-2-14,1 1 0,0 1 0,0 0 1,0 1-1,1 0 0,0 1 0,0 0 0,1 1 0,0 1 1,0-1-1,-9 12 0,3-2-15,2 0 1,0 2-1,2 0 0,0 0 1,1 2-1,1-1 0,1 1 0,1 1 1,1 0-1,-10 44 0,7-5-2,3 0 0,1 126 0,6-167 8,2 0 0,0 1-1,2-1 1,0 0 0,1-1-1,1 1 1,1-1 0,1 0 0,1 0-1,0 0 1,2-1 0,0-1-1,1 0 1,24 30 0,-24-36-1,0 0 0,1-1 0,0 0 0,1-1 0,0-1 0,0 0 0,1 0 1,25 10-1,-33-16-11,0-1 0,0 1 0,1-2 1,-1 1-1,0 0 0,0-1 0,1-1 0,-1 1 1,1-1-1,-1 0 0,1 0 0,-1-1 0,1 0 1,-1 0-1,0 0 0,1-1 0,-1 0 0,0 0 1,0 0-1,0-1 0,-1 0 0,1-1 0,-1 1 1,10-8-1,-3-1-36,0-1 1,-1 0 0,-1-1 0,0 0-1,-1-1 1,0 0 0,7-18-1,40-118-788,-49 131 473,4-12-116,6-35 0,-9-13-4733,-7 31-5629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6:14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11205,'0'0'4520,"11"0"-4451,69-1 405,25 0 57,133 15 1,-238-14-524,1 0-1,-1 0 1,0 0 0,0 0 0,1 0 0,-1 0 0,0 0 0,1 0 0,-1 0 0,0 0 0,0 0 0,1 0-1,-1 0 1,0 0 0,0 0 0,1 0 0,-1 0 0,0 0 0,0 1 0,1-1 0,-1 0 0,0 0 0,0 0-1,0 0 1,1 1 0,-1-1 0,0 0 0,0 0 0,0 1 0,0-1 0,1 0 0,-1 0 0,0 1 0,0-1-1,0 0 1,0 0 0,0 1 0,0-1 0,0 0 0,0 1 0,-14 7 353,-59 5 196,0-4 0,-129 1-1,444-31-531,-62 2-324,-164 18-1996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6:15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349 0 5795,'0'0'6363,"-23"2"-4899,4-1-1124,7-1-198,1 0 0,0 1 0,0 1 0,1 0 1,-1 0-1,0 1 0,1 0 0,-1 1 0,1 0 0,0 1 1,0 0-1,-11 7 0,1 3 158,2 0 0,0 1 0,-27 31 0,38-40-273,1 1 0,0 0 0,1 0 0,0 0 0,0 1 0,1-1 0,0 1 0,1 1-1,0-1 1,0 0 0,1 1 0,-2 9 0,4-17-29,0-1 1,0 0-1,0 0 0,0 0 1,0 1-1,1-1 0,-1 0 1,0 0-1,1 0 0,-1 0 0,0 0 1,1 1-1,-1-1 0,1 0 1,0 0-1,-1 0 0,1 0 1,0 0-1,0-1 0,0 1 1,0 0-1,-1 0 0,1 0 1,0-1-1,2 2 0,0-1 0,0 1-1,1-1 1,-1 0 0,1 0-1,0 0 1,-1 0-1,1-1 1,5 1-1,4-1 5,-1 0-1,0-1 1,0-1-1,22-4 0,-12-3-74,-1-1 0,1-1-1,-2 0 1,1-2 0,-2 0-1,1-1 1,16-17 0,-8 8-353,61-38 0,-89 60 426,1 1 0,-1 0 0,1 0 0,-1-1-1,0 1 1,1 0 0,-1 0 0,1 0 0,-1 0 0,1-1 0,-1 1-1,1 0 1,-1 0 0,0 0 0,1 0 0,-1 0 0,1 0-1,-1 0 1,1 0 0,-1 1 0,1-1 0,-1 0 0,1 0-1,-1 0 1,0 0 0,1 0 0,-1 1 0,1-1 0,-1 0 0,1 1-1,5 15 22,-6 31 98,-1-33-38,1 4 7,0-1 0,1 1 0,1-1 1,6 22-1,-7-34-79,0-1 0,0 0 0,1 0 0,0 1 0,0-1 1,0-1-1,0 1 0,0 0 0,1 0 0,0-1 0,0 0 1,0 1-1,0-1 0,0 0 0,1 0 0,-1-1 0,1 1 1,0-1-1,0 0 0,0 0 0,0 0 0,7 2 0,-4-2-104,0 0 0,0 0-1,1-1 1,-1 0-1,0-1 1,1 1 0,-1-1-1,0-1 1,1 1 0,-1-1-1,13-4 1,16-18-5374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6:16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357 389 14935,'-18'-6'1000,"9"4"-891,3 0-29,0 0 1,0 0-1,0 1 1,0 0-1,-1 0 1,1 0-1,-13 1 1,15 1-46,1 0-1,-1 0 1,0 0 0,1 0-1,-1 1 1,1 0 0,0 0-1,-1-1 1,1 2 0,0-1-1,0 0 1,0 1 0,1-1-1,-1 1 1,0 0 0,1 0-1,0 0 1,0 0 0,0 0-1,-2 5 1,-22 41 115,2 2 0,2 1 0,-17 64 0,-28 168 242,56-217-185,3-1-1,1 87 0,7-135-178,1 0-1,0-1 1,1 1-1,1 0 0,1-1 1,1 0-1,0 0 0,8 17 1,-9-25-21,1 0 1,0-1-1,0 0 1,1 0-1,0 0 0,1 0 1,0-1-1,0 0 1,0-1-1,1 0 1,0 0-1,0 0 1,0-1-1,1 0 0,15 6 1,-11-6-3,1-1 0,0 0 1,-1-1-1,1 0 0,0-2 0,0 1 1,0-2-1,1 1 0,-1-2 1,0 0-1,0-1 0,0 0 0,-1-1 1,1-1-1,0 0 0,-1-1 0,0 0 1,0-1-1,15-10 0,-6 3-49,-2-2 0,0 0 0,0-2 0,-1 0 0,-2 0 0,1-2 0,-2 0 0,-1-1 0,0-1 0,11-23 0,3-11-219,-3 0 0,-2-2 0,19-72-1,-18 34 144,16-124-1,-32 141 130,-2-113 1,-7 174 9,0 0 1,-2 0 0,0 0-1,-1 0 1,-1 1 0,0-1-1,-13-30 1,12 38 30,-1-1-1,1 0 1,-2 1-1,1 0 1,-1 1-1,-1-1 1,1 1 0,-1 1-1,-1 0 1,1 0-1,-1 0 1,-1 1-1,-11-6 1,4 5 71,0 0-1,-1 1 1,0 0 0,0 2 0,0 0 0,-1 1-1,1 1 1,-1 1 0,0 1 0,-23 2-1,31-2-101,0 2 0,1-1 0,0 2-1,-1-1 1,1 1 0,0 1-1,0 0 1,1 0 0,-1 1 0,1 0-1,-11 8 1,7-3-11,1 0-1,0 2 1,0-1 0,1 2 0,1-1-1,-14 22 1,-2 12-2,2 0-1,2 2 1,-22 73 0,11-25 6,5 2 1,4 0-1,4 1 1,5 2-1,-5 191 1,20-270-18,1 1 0,2-1 0,0 0 1,1 0-1,1-1 0,13 36 0,-13-46 5,0 0-1,1 0 0,0-1 1,1 1-1,0-1 0,1-1 1,0 1-1,0-1 0,1-1 1,0 0-1,0 0 0,1 0 1,17 9-1,-12-10-2,1-1 0,0 0 0,0-1 0,0-1 0,1 0 0,0-2 0,-1 1 0,1-2 1,0-1-1,0 0 0,0-1 0,0 0 0,0-1 0,0-2 0,-1 1 0,0-2 0,1 0 0,-2-1 0,31-15 0,-25 8-17,0-1 0,-1-1 0,-1-1 0,0-1 1,-1 0-1,22-29 0,-18 17-13,-2 0 1,-1-2 0,29-62 0,-20 21-13,-3 0 0,-4-1 0,20-121 0,-24 78-31,3-226 0,-20 312 88,-1 1 0,-9-49-1,7 64-5,-1 0 0,0 1 0,-1-1 0,0 1 0,-2 0 0,1 0 0,-11-14 0,4 8 36,0 1-1,-1 1 1,-1 0 0,-1 1 0,-1 1 0,-22-18 0,33 29-27,0 0 1,0 0 0,-1 0 0,1 0 0,-1 1-1,0 0 1,0 1 0,0-1 0,0 2 0,0-1 0,-1 1-1,1 0 1,-1 0 0,1 0 0,0 1 0,-1 1-1,1-1 1,-1 1 0,1 1 0,0-1 0,0 1-1,-1 0 1,-6 4 0,-2 4-13,1 1 0,0 0 0,0 1 0,2 1 0,-1 0 0,2 1 0,-23 31 0,1 3-6,2 2 0,1 1 0,4 2 0,1 0 1,-34 107-1,41-95 1,3 1 0,2 1 0,4 0 0,-4 131 0,14-175 14,1 1-1,1-1 0,2 0 0,0 0 0,10 34 1,-9-43-52,1 0 0,0 0-1,1 0 1,1-1 0,0 0 0,1-1 0,0 0 0,1 0 0,13 13 0,-13-16-445,0-1 0,0 0 0,1 0 0,17 9 0,-25-15 21,-1-1 0,0 0 0,1 0 0,-1 0 0,1-1 1,-1 1-1,1 0 0,-1-1 0,1 0 0,-1 1 0,1-1 0,-1 0 1,1-1-1,3 1 0,22-10-10133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6:17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 14551,'0'0'4066,"0"-27"-3586,88 27 96,19 0-96,12 0-128,-1 0-256,-5 0-32,-12 0 0,-11 0-64,-75 0-32,-7 2-3121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6:17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11173,'0'0'6713,"0"16"-6460,0 63-148,-9 370 78,5-346-183,5-103-42,0 0-1,0 1 1,0-1 0,0 0-1,0 0 1,0 0 0,0 0-1,0 0 1,0 0 0,0-1-1,1 1 1,-1 0 0,0 0-1,0-1 1,1 0-1,5-3-53,1 0 0,-1-1 0,0 0 0,0-1 0,-1 1 0,9-10 0,-8 7 45,1 1 1,0 0-1,0 0 0,11-6 1,-10 8 49,0 2 1,-1-1-1,1 1 0,0 1 1,0-1-1,1 2 1,-1-1-1,0 1 1,1 0-1,-1 1 0,0 1 1,1-1-1,10 3 1,-17-2 9,-1 0 0,1 0 1,-1 0-1,1 0 0,-1 0 1,1 1-1,-1-1 0,0 1 1,0-1-1,0 1 0,0 0 0,0 0 1,0 0-1,0 0 0,-1 0 1,1 1-1,-1-1 0,0 0 1,1 1-1,-1-1 0,0 1 1,-1 0-1,1-1 0,0 1 1,0 3-1,0-1 35,0-1-1,-1 1 1,1 0 0,-1 0-1,0 0 1,-1 0 0,1 0-1,-1-1 1,0 1 0,0 0-1,0 0 1,-1-1 0,-3 9-1,0-6 27,-1 1 1,0-1-1,0 0 0,0-1 0,-1 1 0,0-1 0,0 0 0,0-1 0,-1 0 0,0 0 0,-10 4 0,7-4-27,-1 0 1,1 0-1,-1-1 0,-1-1 1,1 0-1,0-1 0,-22 2 1,31-4-54,1 0 1,-1 0-1,1 0 0,-1 0 1,1 0-1,0-1 1,-1 0-1,1 1 1,0-1-1,-1 0 0,1 0 1,0 0-1,0 0 1,0 0-1,0-1 1,0 1-1,0-1 0,0 1 1,0-1-1,0 0 1,1 0-1,-1 1 1,-1-4-1,0-1-277,0 0-1,1 0 1,0 0-1,0 0 1,0 0-1,1 0 1,-1-8-1,0-26-4546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42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373 540 0,'0'0'13331,"-21"-7"-12469,-73-24-88,87 29-712,-1 0 1,1 0-1,-1 1 1,1 1-1,-1-1 1,0 1-1,1 0 1,-1 1-1,0 0 1,1 0-1,-1 1 1,1 0-1,-1 0 1,1 0-1,0 1 1,0 0-1,0 1 1,1 0 0,-1 0-1,1 0 1,0 1-1,0-1 1,0 2-1,0-1 1,1 1-1,-6 7 1,3-2-53,0 1 0,1 0 0,1 0 0,0 1 0,0-1 0,1 1 1,1 1-1,0-1 0,1 1 0,0-1 0,1 1 0,0 23 0,2-34-13,0 0 0,0 0-1,1 0 1,0 1 0,-1-1-1,1 0 1,0 0 0,1 0-1,-1 0 1,0 0 0,1-1 0,0 1-1,0 0 1,-1-1 0,2 1-1,-1-1 1,0 1 0,0-1-1,1 0 1,-1 0 0,1 0-1,0-1 1,-1 1 0,1 0-1,0-1 1,0 0 0,0 0-1,0 0 1,5 1 0,0 0-58,-1 0 0,1-1 0,0 0 0,0-1-1,0 1 1,0-2 0,0 1 0,0-1 0,0 0 0,0-1 0,12-3 0,-9 0-187,-1 0 1,0-1-1,0 0 1,0-1-1,-1 0 1,0 0-1,0-1 1,-1 0-1,12-14 1,-1-1-820,-2-2 1,25-43-1,-22 28-20,-1 0-1,-3-1 0,-1 0 1,-2-2-1,14-80 1,-22 84 1605,-1-1 1,-2 1 0,-6-73 0,3 108-191,1-1 1,-1 1-1,0 0 0,0-1 0,-1 1 0,1 0 0,-1 0 0,-4-7 0,5 9-46,0 0 0,0 1 0,-1-1-1,1 1 1,-1-1 0,1 1 0,-1-1-1,1 1 1,-1 0 0,0 0 0,0 0-1,0 0 1,1 0 0,-1 0 0,0 0-1,0 1 1,0-1 0,0 1 0,-3-1-1,4 1-218,0 0 0,0 1 0,0-1 0,0 0 0,0 1-1,0-1 1,0 0 0,0 1 0,0-1 0,1 1 0,-1 0 0,0-1-1,0 1 1,1 0 0,-1-1 0,0 1 0,1 0 0,-1 0 0,1 0 0,-1-1-1,1 1 1,-1 0 0,1 0 0,0 0 0,-1 0 0,1 0 0,0 0-1,0 0 1,-1 0 0,1 0 0,0 2 0,-1 1 68,-89 408 610,81-356-693,2 1 0,3 1 0,4 91 0,2-137-58,-1 0-1,2 0 1,-1 0-1,2 0 1,0 0-1,0 0 1,1-1-1,0 0 0,1 0 1,0 0-1,1-1 1,8 10-1,-9-13-629,0-1-1,1 1 1,0-1-1,0 0 0,12 7 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6:18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234 506 10261,'0'0'4733,"-16"28"-4219,-12 24-113,2 2 0,2 0 0,-19 65 0,16-17-22,5 2 0,5 0-1,4 1 1,0 115 0,13-194-351,0 0-1,2 1 1,0-1-1,11 42 1,-11-61-23,0-1 0,0 0 1,0 0-1,1 0 1,0 0-1,0 0 0,1 0 1,-1-1-1,1 1 1,0-1-1,1 0 0,-1 0 1,1-1-1,0 1 0,0-1 1,1 0-1,-1-1 1,1 1-1,0-1 0,0 0 1,0-1-1,0 1 0,7 1 1,-3-2 1,0 0 0,-1-1 0,1 0 0,0 0 0,0-1 0,0 0 0,-1-1 0,1 0 0,0-1 0,18-5 0,-15 2 6,1-1 0,-1 0 0,0-1 0,-1 0 0,0-1 0,20-16 0,-7 1 6,-1-1 0,-1-1-1,-1-1 1,-2-2-1,27-44 1,-20 22-21,-2-1 0,-3-1-1,-2-1 1,-2 0 0,-2-2 0,-3 0 0,6-59 0,-6-3 16,-6-1 1,-9-160 0,1 263 14,0 0 0,-1 0 0,-1 0 1,0 1-1,-1-1 0,-1 1 0,0 0 1,-1 0-1,0 0 0,-10-14 0,9 17 63,-1 1-1,0 0 0,-1 0 0,0 1 1,-1 0-1,1 1 0,-2 0 0,1 0 1,-1 1-1,0 1 0,-23-11 0,19 12-6,0-1 0,1 2-1,-2 0 1,1 1 0,-16-2-1,25 4-71,0 1-1,0 0 1,0 0-1,0 0 1,0 1-1,0-1 1,0 2-1,0-1 1,1 1-1,-1-1 1,0 1-1,1 1 1,-1-1-1,1 1 1,0 0-1,-8 6 1,0 5-20,1 1 0,1 1 1,0 0-1,1 0 0,1 1 1,0 1-1,-10 29 0,-25 67 10,5 3-1,5 1 0,5 2 0,5 0 1,6 2-1,-4 175 0,21-260 5,1 0 0,2 0-1,9 53 1,-9-81-8,0 0-1,0 0 1,1 0 0,0-1-1,1 1 1,0-1 0,0 0-1,1 0 1,0 0 0,0 0-1,1-1 1,0 0 0,0 0-1,1-1 1,0 0 0,0 0-1,0 0 1,1-1 0,9 5-1,-7-5 3,0-1 0,1 0 0,-1-1-1,1-1 1,0 1 0,0-2 0,0 1-1,0-1 1,0-1 0,0 0 0,1-1-1,-1 0 1,0-1 0,0 0 0,0 0-1,-1-1 1,1-1 0,-1 0 0,19-10-1,-5 1-3,-1-1 0,-1-2 0,0 0-1,-2-1 1,0-1 0,0-1 0,17-22 0,-2-4-39,-2-2 1,-2 0-1,-2-2 1,37-88-1,-27 38 12,42-163 1,-63 189 34,-4 0-1,-4-1 1,-2-1 0,-4-120 0,-5 173-1,-1-1 1,-2 0 0,0 1-1,-1 0 1,-2 0-1,0 0 1,-11-23-1,12 33 3,-1-1 0,0 1 0,0 0 0,-1 1 0,-1 0-1,0 0 1,0 1 0,-1 0 0,-1 0 0,1 1 0,-1 1-1,-21-13 1,25 18-6,0-1 1,0 1-1,0 1 0,-1 0 0,1 0 0,-1 0 0,0 1 0,0 0 1,1 0-1,-1 1 0,0 0 0,0 1 0,0-1 0,1 1 0,-1 1 1,0 0-1,1 0 0,0 0 0,-1 1 0,1 0 0,0 0 1,0 1-1,0 0 0,-5 5 0,-10 8-7,1 0 0,1 1 0,0 2-1,2 0 1,-25 34 0,4 2-7,2 0 0,3 3-1,2 0 1,3 3 0,3 0-1,2 1 1,-15 71 0,19-51 15,4 1 0,4 1 0,4 1 0,3-1 1,8 99-1,-1-154 7,1-1 0,2 0 0,0 0 0,3 0 0,19 53 0,-23-72-45,1 1 1,0-1-1,1 0 1,0 0-1,0-1 1,1 0-1,0 0 1,1 0 0,0-1-1,0 0 1,1-1-1,0 0 1,0 0-1,0-1 1,1 0-1,0 0 1,14 5 0,-22-11-87,0 1 0,1 0 0,-1 0 0,0-1 0,1 0 0,-1 1 0,0-1 0,1 0 0,-1 0 0,0 0 0,1 0 0,-1-1 0,0 1 0,1-1 0,-1 1 0,0-1 0,3-1 0,30-24-4734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6:18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14567,'0'0'4850,"125"-7"-4258,-34 16-320,5-2-128,-3-2-96,-5 0 16,-10-3-64,-64-2-1312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6:19.3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363 109 9620,'0'0'5515,"-12"-16"-4210,-1-2-717,-29-31 0,39 46-514,-1 0 0,0 1 0,0-1 0,0 1-1,0 0 1,0 0 0,0 0 0,0 1 0,-1-1 0,1 1 0,-1 0 0,1 1 0,-1-1-1,1 1 1,-1-1 0,1 1 0,-1 1 0,-6 0 0,-4 0 83,8-1-117,1 0-1,-1 1 1,0 0 0,1 0 0,-1 1 0,1 0-1,-1 0 1,1 1 0,0-1 0,0 1 0,0 0 0,0 1-1,1 0 1,-7 5 0,5-2-12,-1 0-1,2 1 1,-1-1-1,1 1 1,1 1-1,-1-1 1,1 1-1,-6 17 1,4-6 1,0 1 1,2 0 0,0 0 0,2 0-1,0 1 1,1 0 0,1-1 0,3 28-1,-1-40-26,0 0 0,1 0-1,0 0 1,1 0 0,0 0-1,0-1 1,1 0-1,0 1 1,1-1 0,-1-1-1,2 1 1,-1-1 0,1 0-1,0 0 1,0 0 0,1-1-1,0 0 1,0 0 0,0-1-1,1 0 1,0 0-1,0-1 1,0 0 0,17 5-1,-5-2-15,1-1 0,1 0 0,-1-2 0,1-1 0,0-1 0,0 0 0,0-2 0,-1 0 0,33-6 0,-50 6-80,7-2-12,0 0 1,0 0-1,-1-1 1,17-6-1,-22 7-402,0-1 0,0 0-1,0 0 1,0-1 0,-1 1 0,1-1-1,4-5 1,11-15-8385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6:30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1 7107,'0'0'779,"8"18"-739,2 8-24,-2-1 0,-1 2-1,-1-1 1,-1 1-1,-1 0 1,1 43 0,-52 1781 2134,34-1650-2056,-34 877 1002,47-1048-1050,0 16 92,7 66 0,-6-103-160,1 0-1,-1 0 0,2 0 0,-1 0 0,1 0 0,0-1 1,1 1-1,0-1 0,0 0 0,1 0 0,0 0 0,1-1 0,6 8 1,-12-14-46,1-1 0,0 1 0,-1 0 0,1-1 0,0 1 0,-1-1 0,1 1 0,0-1 0,-1 1 0,1-1 0,0 1 0,0-1 0,0 0 0,0 1 0,-1-1 0,1 0 0,0 0 0,0 1 0,0-1 0,0 0 0,0 0 0,0 0 0,0 0 0,-1 0 0,1-1 0,0 1 0,0 0 0,0 0 0,0 0 0,0-1 0,-1 1 0,1-1 0,0 1 0,0 0 0,0-1 0,0 0 0,26-30-6378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6:30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97 8836,'0'0'0,"179"17"-224,-11-34 1232,41-2 913,26 0-320,15 2-336,25 0-497,9 3-176,10 6-240,-5 6-96,-30 2-223,-29 0-1,-20 3-32,-23 6-161,-162-7-3616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6:36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2430 5362,'0'0'2799,"15"-17"-2580,13-11-61,1 1 1,1 1-1,1 2 1,48-29-1,588-378 1510,-319 201-900,584-297-173,41 73-48,-617 301-320,49-21-163,-13-21 13,-260 112 86,-124 79 164,-2 0-2510,-39 16-6809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6:38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4062 7379,'11'-18'86,"139"-261"706,-3-24 746,119-227 107,286-354-146,58 39-601,-599 829-873,47-62 87,363-472 878,-313 423-818,6 4 1,140-118 0,-231 221-163,-13 11-6,0 1 0,0 0 0,20-12 0,-28 20-56,5-3 152,-8 14-983,-17 25-2900,-17 7-2337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6:38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366 160 5955,'-72'-28'306,"-136"-60"1277,181 76-1163,19 10 7,0-1 1,1-1-1,-1 0 1,1 0-1,-14-10 1,26 13-17,6 2-418,-1 0 0,1 0 1,-1 1-1,0 1 0,1 0 0,-1 0 1,16 8-1,-10-5-1,367 166 228,3 29 432,-329-170-550,952 522 1040,-496-269-838,209 81 50,29-75-169,-87-95 38,-406-121-352,-242-69-541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6:53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35 12486,'0'0'920,"-16"0"-488,-57 0-45,1319-9 2799,-474-6-2157,462 4 135,-928 30-847,62 0-34,610-18 168,-588 30-259,-76-1-75,-194-25-150,554 35 274,8-4 274,-6-36-35,-668 0-438,0 1 0,-1-1-1,1 1 1,13 4-1,-20-5-190,1 1-1,0-1 1,-1 1-1,1-1 1,-1 1-1,1 0 1,-1 0-1,1-1 1,-1 1-1,1 0 1,-1 0-1,0 0 1,1 1-1,-1-1 1,0 0-1,0 0 1,0 1-1,0-1 1,0 1 0,0-1-1,-1 1 1,1-1-1,0 1 1,-1-1-1,1 1 1,-1 0-1,1-1 1,-1 3-1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7:30.1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97 9941,'0'0'6288,"-3"6"-6099,-3 15-158,0 0 0,1 0-1,1 1 1,2 0 0,-1 22 0,-2 9-16,-4 8 30,4-31 5,-2 53-1,7-82-41,0-4-309,0-35 153,3 1-1,1 0 1,13-59 0,-11 73 89,1 0 0,1 0 0,1 1 0,1 0 0,1 0 0,24-34 0,-30 50 43,-1 0-1,1 0 1,1 0-1,-1 1 1,1-1 0,0 1-1,0 1 1,0-1 0,1 1-1,0 0 1,9-4-1,-5 5-14,1 0 0,-1 0 0,1 1 0,0 0 0,0 1 1,19 1-1,-30 0 29,1 0 1,0 0 0,-1 0-1,1 1 1,-1-1 0,1 0-1,-1 1 1,1 0 0,-1-1 0,1 1-1,-1 0 1,1 0 0,-1-1-1,0 1 1,0 0 0,1 0 0,-1 1-1,0-1 1,0 0 0,0 0-1,0 0 1,0 1 0,0-1-1,-1 1 1,1-1 0,0 0 0,-1 1-1,1-1 1,-1 1 0,1 0-1,-1-1 1,0 1 0,0-1-1,1 1 1,-1 0 0,0-1 0,-1 1-1,1-1 1,0 3 0,-1 1 13,1 0 1,-1 0 0,0 0 0,0 0 0,0 0-1,-1 0 1,0 0 0,0-1 0,0 1-1,0-1 1,-5 7 0,-2-3 2,0 0-1,0 0 1,0-1 0,-1 0-1,0-1 1,-1 0 0,0-1-1,0 0 1,0 0 0,0-1-1,-17 3 1,27-7-23,1 1 0,-1-1 0,1 0 1,-1 0-1,1 1 0,-1-1 0,1 1 0,-1-1 0,1 0 0,-1 1 1,1-1-1,-1 1 0,1-1 0,-1 1 0,1-1 0,0 1 0,0-1 1,-1 1-1,1 0 0,0-1 0,0 1 0,-1-1 0,1 1 0,0 0 1,0-1-1,0 1 0,0 0 0,0-1 0,0 1 0,0 0 1,0-1-1,0 1 0,1 1 0,8 22-632,11 4 664,1-2 1,1 0-1,2-1 1,0-1-1,38 28 1,-53-46-173,-4-1-42,0-1-1,1 0 1,-1 1 0,1-2 0,0 1 0,0-1 0,1 0 0,-1 0 0,1-1 0,6 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42.4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0 253 9604,'0'0'763,"18"-2"-450,-5 0-261,19-3 219,61-1 0,-92 6-265,30 0 151,-1-1 0,0-1 0,38-8-1,-60 9-131,0-1-1,-1 0 0,1-1 0,0 0 1,-1 0-1,0-1 0,0 1 1,0-2-1,0 1 0,0-1 0,-1 0 1,0 0-1,0-1 0,-1 0 0,1 0 1,-1 0-1,7-12 0,-10 14-13,0 0-1,0 0 1,0-1 0,0 1-1,-1-1 1,0 1-1,0-1 1,0 0-1,-1 0 1,1 1-1,-1-1 1,0 0 0,0 1-1,-2-9 1,1 10 21,0 0 1,0 0 0,0 0 0,0 1-1,0-1 1,-1 0 0,1 1 0,-1-1-1,0 1 1,0 0 0,0-1 0,0 1-1,0 0 1,0 0 0,0 0 0,-1 1-1,1-1 1,-1 0 0,1 1 0,-1 0-1,0 0 1,0-1 0,-3 0 0,-3 0 119,1 0 0,-1 0 0,0 1 0,0 0-1,0 0 1,0 1 0,0 0 0,0 1 0,1 0 0,-1 0 0,0 1 0,0 0 0,1 0 0,-1 1 0,-11 6 0,14-6-62,0 1 1,1 0-1,-1 0 1,1 0-1,-1 1 0,2-1 1,-1 1-1,0 1 1,1-1-1,0 1 1,0-1-1,1 1 0,-1 0 1,1 1-1,0-1 1,1 0-1,0 1 0,0-1 1,0 1-1,-1 11 1,2-8-95,0 1 1,0 0 0,1 0-1,0 0 1,3 12 0,-2-18 1,0 0 0,0 0 0,1 0 0,0 0 0,0 0 0,0-1 0,0 1 0,1-1 0,0 0 0,0 1 0,0-1 0,0-1 0,4 5 0,2 0-27,1-1 0,-1 0 0,1-1 0,1 0 1,-1 0-1,1-1 0,0 0 0,0-1 0,13 3 1,-3-2-1057,-1-1 1,0-1 0,1-1 0,21 0-1,-15-4-5435,-14-6 1179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7:30.5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77 5523,'0'0'3855,"5"15"-3765,-3-8-74,2 5 23,0 0 1,11 22-1,-12-29-29,-1-1 1,1 1-1,0-1 1,1 0-1,-1 0 1,1 0-1,0 0 1,0 0-1,0-1 0,0 0 1,0 0-1,8 4 1,-4-4-3,-1 0-1,1 0 1,0-1 0,-1 0 0,1 0 0,0-1 0,0 0-1,0-1 1,0 1 0,11-2 0,-15 0 6,-1 1 0,1-1 0,-1 1 0,1-1 0,-1 0 0,0-1 0,1 1-1,-1 0 1,0-1 0,0 0 0,0 0 0,0 0 0,0 0 0,-1 0 0,1 0 0,-1-1 0,1 1 0,-1-1 0,0 0 0,0 0 0,0 0 0,0 0 0,0 0 0,2-6 0,-2 2 24,0 1 1,0-1 0,-1 1-1,0-1 1,0 0 0,0 1-1,-1-1 1,0 0 0,0 0-1,-1 1 1,0-1 0,-2-8-1,2 11 100,-1 0-1,0 0 0,0 0 0,0 0 0,0 0 1,-1 0-1,1 1 0,-1-1 0,0 1 0,0 0 1,0 0-1,-1 0 0,1 0 0,-1 0 0,1 1 1,-1 0-1,0-1 0,0 2 0,-5-3 0,-1 1 163,0 0-1,0 0 1,-1 2-1,1-1 1,0 1-1,-1 1 1,-12 0-1,22 0-301,0 1-294,1 1 0,0-1 0,0 1 0,0-1 0,0 1 0,0-1 0,0 1 0,0-1 0,1 1 0,-1-1 0,0 1 0,1-1 0,-1 0 0,1 1 0,0-1 0,-1 0 0,2 2 0,10 8-4218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7:30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41 8260,'0'0'5605,"-9"16"-5389,-25 53-179,32-65-35,0 0 0,1 0-1,-1 0 1,1 0-1,0 0 1,0 0-1,1 1 1,-1-1-1,1 0 1,0 1 0,0-1-1,0 0 1,1 1-1,0-1 1,0 0-1,0 0 1,0 0-1,0 0 1,1 0-1,0 0 1,0 0 0,3 5-1,-3-6-5,1-1 1,-1 1-1,1-1 0,-1 0 0,1 0 1,0 0-1,0-1 0,0 1 1,0-1-1,0 1 0,0-1 0,0 0 1,1 0-1,-1 0 0,0-1 0,1 1 1,-1-1-1,0 0 0,1 0 0,-1 0 1,1 0-1,-1-1 0,0 1 1,1-1-1,3-1 0,-4 1 10,0-1 0,0 1 0,-1-1 0,1 0 0,0 1 0,-1-1 0,1-1 0,-1 1 0,0 0 0,0 0 0,0-1 0,0 1 0,0-1 0,-1 0 0,1 0 0,-1 1 0,1-1 0,-1 0 0,0 0 0,0 0 0,0 0 0,0-6 1,2-7 75,-1 0 1,-1 0 0,0-18 0,-1 29 4,0 0 1,-1 1-1,0-1 1,0 0 0,0 0-1,0 1 1,-1-1-1,0 1 1,0-1-1,0 1 1,0 0 0,-1 0-1,0 0 1,0 0-1,0 0 1,0 1 0,0-1-1,-1 1 1,1 0-1,-1 0 1,0 0-1,0 0 1,0 1 0,-1 0-1,1 0 1,0 0-1,-1 0 1,-6-1-1,11 3-434,0 1 304,0-1-1,0 0 1,0 0-1,0 0 1,0 0-1,0 0 1,0 0 0,0 0-1,0 1 1,0-1-1,0 0 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7:33.0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 1 5667,'0'0'11701,"-5"9"-11416,-3 7-260,0 1 0,2-1-1,0 1 1,1 1-1,1-1 1,-4 28 0,-6 124 23,12-131-31,-2 48-108,-9 89-4679,4-149-538,9-25 5219,0-1 1,-1 1 0,1-1-1,0 0 1,-1 1-1,1-1 1,0 0-1,-1 1 1,1-1-1,-1 0 1,1 1-1,0-1 1,-1 0 0,1 0-1,-1 0 1,1 1-1,-1-1 1,1 0-1,-1 0 1,1 0-1,-1 0 1,1 0-1,-1 0 1,1 0 0,-1 0-1,1 0 1,-1 0-1,1 0 1,-1 0-1,1 0 1,-1 0-1,1 0 1,0-1-1,-1 1 1,1 0 0,-1 0-1,1-1 1,-1 1-1,1 0 1,0 0-1,-1-1 1,1 1-1,0-1 1,-1 1-1,1 0 1,0-1 0,-1 1-1,1-1 1,0 1-1,0 0 1,-1-1-1,1 1 1,0-2-1,-7-9 930,1 0 0,1-1 0,0 1 0,0-1 0,-5-24 0,3 5 1133,-4-43 0,9 58-1298,1 4 104,0 0 1,1-24-1,0 33-717,0 1 1,0-1 0,1 1-1,-1-1 1,1 1 0,0-1-1,0 1 1,0-1 0,0 1-1,0 0 1,0-1 0,1 1-1,-1 0 1,1 0-1,0 0 1,-1 0 0,1 0-1,0 1 1,3-3 0,6-3 50,1 1-1,0 1 1,0 0 0,0 0 0,0 1 0,24-4 0,80-3 352,-77 9-368,44-9 0,-79 10 115,-3 1-96,0 0 0,-1 0 0,1 0 0,0 0 0,-1 0 0,1 0 0,-1 0 0,1 0 0,0 0 0,-1 0 0,1-1 0,-1 1 0,1 0-1,-1 0 1,1-1 0,0 1 0,-1 0 0,1-1 0,-1 1 0,1-1 0,-1 1 0,0 0 0,1-1 0,-1 1 0,1-1 0,-1 1 0,0-1 0,0 0 0,1 1 0,-1-1 0,0 1 0,0-1 0,0 0 0,1 1 0,-1-2-1,0 2-108,1 0-13,0 0 21,-1 0-27,0-1 14,0-1 2,0 2 11,0 0-32,0-2 19,0 2 26,0 0-61,1 0 32,0 0 16,-1 0-29,1 0-8,0 0 87,5-2-1210,-3 2 521,8 0-861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7:40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19 1297,'0'0'6872,"-5"-4"-5834,-16-11-344,30 22-449,-1 1 1,0-1 0,0 1 0,-1 1 0,0-1-1,10 19 1,0 8 5,-2 0-1,-1 0 0,-2 1 1,12 64-1,12 155 454,-30-201-365,-3 0 1,-2 1-1,-6 59 1,2-103-265,0 0 1,0 1-1,-1-1 1,0 0-1,-1-1 0,-10 17 1,-8 19 103,21-32-1403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7:41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7 5699,'0'0'6341,"-11"-2"-5615,-32-2-465,42 4-256,1 0 0,-1 0-1,0 0 1,0 0 0,0 1 0,0-1-1,0 0 1,1 0 0,-1 1-1,0-1 1,0 1 0,0-1 0,1 1-1,-1-1 1,0 1 0,0-1-1,1 1 1,-1 0 0,1-1 0,-1 1-1,1 0 1,-1-1 0,1 1-1,-1 0 1,1 0 0,-1 0 0,1-1-1,0 1 1,-1 0 0,1 0-1,0 0 1,0 0 0,0 0 0,0-1-1,0 1 1,0 0 0,0 0-1,0 2 1,0 1 17,-10 80 1,3-1 0,7 121 1,1-91 26,1-67 6,1 1 1,16 70-1,32 87 500,-49-194-575,1 2 96,1 0-1,0 0 0,0-1 0,9 17 1,-11-25-108,0-1 1,-1 1 0,1-1 0,0 0 0,0 1 0,0-1 0,1 0 0,-1 0-1,0-1 1,1 1 0,-1 0 0,1-1 0,0 0 0,-1 1 0,1-1 0,0 0-1,0 0 1,0-1 0,0 1 0,0 0 0,0-1 0,6 0 0,0 0-4044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02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75 7716,'0'0'4380,"4"10"-3627,138-6 1054,-55-1-1159,86-7-1,-8-23-211,-58 7-333,-52 11-71,24-4 50,136-5-1,-199 18-73,33-1 173,1 2 0,-1 3-1,70 13 1,-14 4 166,1-5 0,0-5-1,142-3 1,527-8 77,-684 1-379,315-13 287,43-23 46,153 29-68,-343 9-89,-161-2-49,102 15 1,-109-6 54,-39-5-197,1 2-1,-1 2 0,51 16 0,-80-19-710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03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0 8196,'0'0'2742,"0"15"-2293,-2 39 527,-2-1 0,-13 59 1,-12 8-373,-17 90-221,43-165-861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03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7828,'0'0'1744,"0"92"-495,0-42 224,0-3-545,6-6-48,9-8-479,6-9-113,4-9-112,2-10-48,3-5 16,7-5 0,5-31 144,9-16-208,5-11-80,-39 32-1937,-6 2-8419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07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13 864,'0'0'14338,"-8"0"-13671,-24 0-334,98-10 126,-4 7-94,0 4 1,0 2-1,0 2 1,107 25-1,-20-1-77,191 11 0,154-22-36,-336-15-234,283-5 22,-243-17 7,16 0 21,390-26-57,-397 29-9,-206 16-49,-1 0 1,0 0-1,1 0 0,-1 0 0,0 0 0,0 0 0,1 0 0,-1 1 1,0-1-1,1 0 0,-1 0 0,0 0 0,0 0 0,1 0 0,-1 0 1,0 0-1,0 1 0,1-1 0,-1 0 0,0 0 0,0 0 0,0 1 1,1-1-1,-1 0 0,0 0 0,0 1 0,0-1 0,0 0 0,1 0 1,-1 1-1,0-1 0,0 0 0,0 0 0,0 1 0,0-1 0,0 0 1,0 1-1,0-1 0,0 0 0,0 0 0,0 1 0,0-1 0,0 0 1,0 1-1,0-1 0,0 0 0,0 1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08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0 147 7988,'0'0'5536,"17"6"-5347,-2 0-144,1-1 0,0 0 0,0-2 0,0 0 1,0 0-1,1-2 0,-1 0 0,1-1 0,-1 0 0,27-5 0,-25 0 36,-1-1-1,34-16 1,-42 18-126,-1-1 0,1 0 0,-1 0 0,-1-1 0,1 0 0,-1 0 1,10-12-1,-15 17 46,-1 0 0,0-1 0,0 0 0,0 1 0,1-1 1,-1 0-1,-1 0 0,1 1 0,0-1 0,0 0 0,-1 0 0,1 0 0,-1 0 0,0 0 1,1 0-1,-1 0 0,0 0 0,0 0 0,0 0 0,0 0 0,-1 0 0,1 0 1,-1 0-1,1 0 0,-1 0 0,0 0 0,1 0 0,-1 1 0,-2-4 0,1 3 41,0-1-1,-1 1 1,1 0-1,-1 0 1,1 0-1,-1 0 1,0 0-1,0 1 1,0-1-1,0 1 1,0 0-1,0 0 1,0 0-1,0 0 1,0 0-1,-7 0 1,2 0 95,0 1 1,1-1 0,-1 2 0,0-1-1,0 1 1,0 0 0,1 0-1,-1 1 1,1 0 0,-1 1-1,1 0 1,-13 7 0,14-7-110,1 1 0,0 0 0,1 1 0,-1-1 0,1 1-1,-1 0 1,2 0 0,-1 0 0,0 1 0,1-1 0,0 1 0,1 0 0,-1 0 0,1 0 0,0 0 0,-1 8 0,0-4-5,1 0 0,0 0 0,1 0 0,0 1 0,1-1 0,0 0 0,0 1 0,1-1 0,4 15 0,-4-19-20,1 0 0,0 0 0,1-1 0,-1 0 0,1 1 0,0-1 0,1 0 1,-1 0-1,1-1 0,0 1 0,0-1 0,0 0 0,1 0 0,0 0 0,-1 0 0,1-1 0,7 4 0,1-1-93,0-1-1,0-1 0,0 0 1,1 0-1,-1-2 0,1 1 1,22-1-1,-23-1-580,0-1-1,0-1 1,0 0 0,15-3-1,-27 3 344,1 1 0,0-1 1,0 0-1,-1 1 0,1-1 0,0 0 0,-1 0 0,1 0 0,-1 0 0,1 0 0,-1 0 0,0-1 0,1 1 0,0-2 0,13-18-6627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43.2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1 162 5330,'0'0'2516,"16"17"-1979,54 51-73,-63-63-410,-1 0 0,1-1 0,0 0 1,0-1-1,0 0 0,1 0 0,-1 0 0,1-1 1,0 0-1,0-1 0,0 1 0,-1-1 1,1-1-1,0 0 0,0 0 0,12-2 0,4 2 119,-21 0-158,0 0 0,0-1 1,1 1-1,-1-1 1,0 1-1,0-1 1,0 0-1,0 0 0,0 0 1,0 0-1,0-1 1,0 1-1,-1-1 0,1 0 1,0 0-1,3-4 1,-2 2 14,-1 0 0,0 0 1,0 0-1,0-1 1,-1 0-1,0 1 0,0-1 1,0 0-1,2-8 0,0-8 86,0-1 1,-2 0-1,-1-43 0,-1 49-87,0 0-21,1 13 37,-1-1 1,0 1-1,0 0 0,0-1 1,0 1-1,-1-1 0,-1-3 1,2 6 26,-1 0 0,1 0 0,-1 0 0,1 0 1,-1 0-1,0 0 0,1 1 0,-1-1 1,0 0-1,0 0 0,0 1 0,0-1 0,1 1 1,-1-1-1,0 1 0,0-1 0,0 1 1,0 0-1,0-1 0,0 1 0,0 0 0,-1 0 1,1-1-1,0 1 0,0 0 0,0 0 1,-2 1-1,-3 0 22,0 0 0,0 0 0,1 0 0,-1 1 1,0 0-1,1 0 0,-1 1 0,1 0 0,0 0 0,0 0 0,0 0 1,0 1-1,1 0 0,-1 0 0,1 0 0,0 1 0,0-1 0,0 1 1,1 0-1,0 0 0,0 0 0,-3 7 0,3-8-110,1 1 1,-1 0-1,1 0 0,0 0 0,1 0 1,-1 0-1,1 0 0,0 0 0,0 1 0,1-1 1,0 0-1,0 1 0,0-1 0,0 0 1,1 0-1,0 1 0,0-1 0,0 0 1,1 0-1,-1 0 0,1 0 0,1 0 1,-1 0-1,1-1 0,4 7 0,-1-4 14,-1-2-1,1 1 1,1-1 0,-1 0-1,1 0 1,0 0-1,0-1 1,0 0-1,1-1 1,-1 0 0,1 0-1,0 0 1,0-1-1,0 0 1,0-1-1,0 0 1,0 0 0,1-1-1,-1 0 1,0 0-1,10-2 1,-14 1 4,0 0 1,0 0-1,0-1 0,-1 0 0,1 1 1,0-1-1,-1-1 0,0 1 1,1 0-1,-1-1 0,0 0 1,0 0-1,0 0 0,-1 0 1,4-5-1,7-9 23,17-34-1,-13 20 10,2 3 16,-11 17-33,0-1 0,10-21 0,-17 85-158,-1 2 285,-2 0 0,-15 88 0,2-66-94,3 1 0,-3 138 0,18-260-44,2 0 1,2 0 0,25-83 0,-16 67-29,-12 47 6,34-122-108,-31 113 76,2 1 1,0 1-1,23-38 0,-28 54 54,0 0 1,0 0-1,1 1 0,-1-1 0,1 1 0,0 1 1,0-1-1,0 0 0,1 1 0,0 0 1,-1 1-1,1-1 0,0 1 0,0 0 0,0 0 1,0 1-1,0 0 0,1 0 0,-1 0 1,0 1-1,1 0 0,-1 0 0,0 1 0,0 0 1,1 0-1,-1 0 0,0 1 0,0 0 1,8 3-1,-8-3 17,0 0 0,-1 0 0,0 1 0,1 0 1,-1 0-1,0 0 0,0 0 0,-1 1 0,1 0 1,-1 0-1,0 0 0,0 0 0,0 1 0,0 0 0,-1 0 1,0 0-1,0 0 0,0 0 0,-1 0 0,1 1 1,-1 0-1,-1-1 0,1 1 0,-1 0 0,0 0 0,0-1 1,-1 1-1,1 0 0,-2 0 0,1 0 0,-1 6 0,-1-7-12,0 0 0,0-1 0,0 1 0,-1-1 0,0 0 0,0 0 0,0 1 0,0-2 0,0 1-1,-1 0 1,0-1 0,0 0 0,0 0 0,0 0 0,0 0 0,0 0 0,-1-1 0,-9 4-1,-7 2 44,0 0 0,-41 8 0,44-12-21,0-1 1,-37 0 0,53-2-39,1-1 0,0 0-1,0 0 1,0 0 0,-1 0 0,1 0 0,0-1-1,0 1 1,0 0 0,-1 0 0,1-1 0,0 1 0,0-1-1,0 1 1,0-1 0,0 0 0,0 1 0,0-1-1,0 0 1,0 1 0,0-1 0,0 0 0,-1-2-1,1 0-579,0 1 0,1-1-1,-1 0 1,1 0-1,-1 0 1,1 1 0,0-1-1,0 0 1,1-4-1,0-17-9079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08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7267,'0'0'4229,"6"21"-3079,22 70-390,-24-72-511,0 1 0,1 22 0,-5-34-210,1 1 1,0-1-1,0 0 1,1 0-1,0 0 1,1 0-1,0 0 0,5 11 1,-8-19-56,0 1 0,0-1 0,1 0 0,-1 1 0,0-1 0,0 1 0,0-1 0,0 0 0,0 1 0,1-1 0,-1 0 0,0 1 0,0-1 0,1 0 0,-1 0 0,0 1 0,0-1 0,1 0 0,-1 0 0,0 1 0,1-1 0,-1 0 0,0 0 0,1 0 0,-1 0 0,0 1 0,1-1 0,-1 0 0,1 0 0,-1 0 0,0 0 0,1 0 0,-1 0 0,1 0 0,-1 0 0,6-13-864,-3-20 354,-3-3 529,-1 22 257,1 1-1,0-1 1,1 0 0,0 0-1,1 0 1,1 1-1,0-1 1,10-25-1,-10 35-211,1 0-1,-1 0 0,1 0 0,0 0 0,0 0 0,1 1 0,-1 0 0,0 0 0,1 0 1,0 0-1,0 1 0,0 0 0,0 0 0,0 0 0,0 1 0,11-2 0,9-1-476,0 0 0,28 1 1,-43 3-84,2 0-4234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08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8548,'0'0'3257,"1"16"-2467,3 36-318,1-1 1,14 54-1,-19-104-471,0 1 1,1-1-1,-1 1 1,1 0-1,-1-1 1,1 1-1,-1-1 1,1 0-1,0 1 1,0-1-1,0 0 1,0 1-1,0-1 1,0 0-1,2 2 1,-3-3 1,1 0 0,-1 0 0,1 0 0,-1 0 0,1 0 0,-1 0 0,1 0 0,-1 0 0,1-1 0,-1 1 0,1 0 0,-1 0 0,1 0 1,-1-1-1,1 1 0,-1 0 0,0-1 0,1 1 0,-1 0 0,1-1 0,-1 1 0,0 0 0,1-1 0,-1 1 0,0-1 0,0 1 0,1-1 1,-1 1-1,0-1 0,0 0 0,5-9 73,0-1 1,-1 0-1,3-12 0,-3 9 41,1 0-77,1 0 1,0 0-1,15-24 0,-18 34-51,-1 0 1,1 1 0,0-1-1,-1 1 1,2 0-1,-1 0 1,0 0 0,1 0-1,-1 0 1,1 1-1,0 0 1,0 0-1,0 0 1,0 0 0,0 0-1,0 1 1,0 0-1,5-1 1,-6 1-188,33-1-1915,-11 4-3964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09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89 7796,'0'0'7966,"-3"18"-7715,-11 61-153,13-75-92,1 0 1,-1 0-1,1 0 0,0 0 0,0 1 0,0-1 0,1 0 0,0 0 0,0 0 0,1 5 0,-1-7-5,0 0-1,0 0 0,0 0 0,0 0 1,0-1-1,1 1 0,-1-1 1,0 1-1,1-1 0,-1 1 1,1-1-1,0 0 0,0 1 0,-1-1 1,3 1-1,3 0-5,0 0 1,0 0-1,0-1 0,1 0 1,-1 0-1,0 0 0,1-1 1,9-1-1,-11 1 5,0-1 6,1 0-1,-1 0 1,1 0 0,-1-1 0,0 0 0,0-1 0,0 1-1,0-1 1,0 0 0,0 0 0,-1-1 0,0 0 0,1 0-1,-1 0 1,-1-1 0,1 1 0,-1-1 0,1 0 0,4-9 0,-6 9-1,1 0 0,-1-1 0,0 0 0,0 1 1,-1-1-1,0 0 0,0-1 0,0 1 1,-1 0-1,1-1 0,-2 1 0,1 0 1,-1-1-1,0 1 0,0-1 0,-1 1 1,0-1-1,0 1 0,0 0 0,-4-10 0,3 12 39,-1 0-1,0 0 0,0 0 0,0 1 0,0-1 0,0 1 1,-1 0-1,1 0 0,-1 0 0,0 0 0,0 0 0,0 1 0,0 0 1,-1 0-1,-5-2 0,5 2 0,0 0 0,0 0 0,0 1 0,0 0 0,0 0 0,0 0 0,0 1 1,-1-1-1,1 1 0,0 0 0,0 1 0,-1-1 0,1 1 0,-5 2 0,9-2-192,-1 0 0,1 0 0,0 1 0,0-1-1,0 1 1,0-1 0,0 1 0,0-1 0,0 1 0,0-1-1,1 1 1,-1 0 0,1-1 0,-1 1 0,1 0 0,0 0 0,-1-1-1,1 1 1,0 0 0,0 2 0,3 39-6361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09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57 32,'0'0'14094,"-3"16"-13571,-2 23-196,-1 71 0,5-90-274,1-16-41,-1 1 0,1 0 0,0-1 0,0 1 0,0 0-1,1-1 1,0 1 0,2 7 0,-3-12-12,1 1 0,-1-1 0,1 0 0,-1 0 0,0 0 0,1 0 0,-1 0 0,1 0 0,-1 0 0,1 0 0,-1 0 0,1 0 0,-1 0 0,0 0 0,1 0 0,-1-1 0,1 1 0,-1 0 0,1 0 0,-1 0 0,0-1 0,1 1 0,-1 0 0,0 0 0,1-1 0,-1 1 0,0 0 0,1-1 0,-1 1 0,0 0 0,0-1 0,1 1 0,-1-1 0,0 1 0,1-1 0,9-16 47,-1 0-1,13-36 1,-13 31 69,19-36 0,-23 51-98,0 0 0,0 0 0,0 0 0,1 0 0,0 1 0,0 0 0,1 0 0,10-7 0,-4 6-10,-1 0 0,1 0 0,0 2 0,1-1 0,-1 2 1,1 0-1,18-3 0,24 2-4630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14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30 204 1072,'0'0'10285,"-6"1"-9327,1-1-1219,-13 1 2109,44-8 52,25-7-1669,60-25 0,3-1 145,73-26 931,-183 64-1254,21-5 101,0 1 0,1 0-1,38-1 1,-62 7-147,350-11 957,-265 11-613,-34 4-259,-1 1-1,0 3 0,62 18 1,193 43 105,-233-51-110,0 2-1,-2 4 1,95 45 0,-140-56-26,170 85 214,-169-79 7,-26-18-525,-1 0 0,1 0 0,-1 0 0,0 0-1,0 1 1,1-1 0,-1 0 0,0 1-1,0-1 1,0 1 0,-1-1 0,1 1 0,0-1-1,0 1 1,-1 0 0,1 3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32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1 472 6963,'0'0'7913,"19"-16"-7654,23-20-242,-1-2 1,-2-1-1,37-49 0,-62 68-134,-1 0-1,21-43 0,-31 55 99,0 0 0,0-1-1,0 0 1,-1 1 0,-1-1 0,1 0-1,-1 0 1,-1 0 0,0 0 0,0 0-1,-2-10 1,2 17 29,-1 0-1,0 0 0,0 0 1,0 0-1,-1 0 1,1 0-1,0 1 1,-1-1-1,1 0 1,-1 1-1,1-1 1,-1 1-1,0-1 1,0 1-1,1 0 1,-1 0-1,0 0 1,0 0-1,0 0 1,0 0-1,-1 0 0,1 1 1,0-1-1,0 1 1,0-1-1,-1 1 1,-2 0-1,0-1 41,0 1 1,0 0-1,-1 0 0,1 0 0,0 1 0,0-1 0,0 1 0,0 0 1,0 1-1,0-1 0,-8 5 0,6 0-23,0-1 0,0 1 0,1 0 0,0 1 0,0 0 0,1 0-1,-1 0 1,2 0 0,-1 1 0,1 0 0,0 0 0,-3 10 0,-1 5-15,0 0 0,2 1 0,-5 33 0,7-26-9,1 0 1,1 1-1,2 0 0,4 33 1,-3-51-3,2 1 0,0-1-1,0-1 1,2 1 0,-1 0 0,2-1-1,0 0 1,0-1 0,1 1 0,1-1 0,12 14-1,-11-15-171,0-2 0,1 1 0,0-1 0,1-1 0,0 0-1,1-1 1,-1 0 0,1 0 0,26 9 0,-33-14 82,1 0-1,0 0 1,0 0 0,0-1-1,0 0 1,0-1 0,0 1 0,0-1-1,0 0 1,0 0 0,0-1 0,0 0-1,0 0 1,0 0 0,0-1 0,0 0-1,-1 0 1,1 0 0,-1-1-1,1 0 1,-1 0 0,0 0 0,0-1-1,5-4 1,-6 4 30,0 0 0,0-1 0,0 1 0,-1-1 0,1 0-1,-1 0 1,-1 0 0,1-1 0,-1 1 0,1 0 0,-2-1 0,1 0 0,0 1 0,-1-1-1,0 0 1,-1 0 0,1 0 0,-2-8 0,1 13 108,0-1 0,0 1 0,0 0 0,0 0 1,-1 0-1,1 0 0,-1 0 0,1 0 0,-1 0 0,1 0 0,-1 0 1,1 0-1,-1 0 0,0 0 0,0 1 0,1-1 0,-1 0 0,0 0 0,0 1 1,0-1-1,-1-1 0,-29-7 1093,20 8-753,0 1 1,0 0-1,-20 3 0,28-2-346,-1 0-1,0 0 0,1 1 1,-1 0-1,1-1 0,0 1 1,0 0-1,0 1 0,0-1 1,-4 3-1,7-4-45,-1 0-1,0-1 1,0 1-1,1 0 1,-1-1-1,0 1 1,1 0-1,-1 0 1,1-1-1,-1 1 1,1 0-1,-1 0 1,1 0-1,0 0 1,-1 0-1,1 0 1,0 0-1,0 0 1,0 0-1,-1 0 1,1 0-1,0 0 1,0 0-1,1 0 1,-1 0-1,0 0 1,0 0-1,0-1 1,1 1-1,-1 0 1,0 0-1,1 0 1,-1 0-1,1 0 1,-1 0-1,1-1 1,-1 1-1,1 0 1,0 0-1,-1-1 1,1 1-1,0 0 1,0-1-1,-1 1 1,1-1-1,1 2 1,3 0-150,0 0 0,0 0-1,-1 0 1,1 0 0,0-1 0,1 0 0,-1 0 0,0 0-1,7 0 1,53-2-3070,-43 1 1932,38-6 3186,-76 47 82,13-34-1883,-1 1 1,1-1-1,1 1 1,-1-1-1,1 1 1,1 0-1,-1 0 1,1 8 0,1-13-91,-1-1 0,1 0 1,0 0-1,1 0 0,-1 0 1,0 0-1,0 0 0,1 0 1,0 0-1,-1 0 0,1 0 1,0 0-1,0 0 0,0 0 1,0 0-1,0-1 0,0 1 1,3 2-1,-2-2-25,0-1-1,0 0 1,1 0 0,-1-1-1,0 1 1,1 0 0,-1-1-1,1 1 1,-1-1 0,1 0-1,-1 0 1,0 0 0,1 0-1,-1 0 1,1-1 0,2 0-1,1 0-198,-1-1-1,0 0 1,1 0-1,-1 0 1,0-1-1,0 1 0,-1-1 1,1-1-1,0 1 1,-1-1-1,0 1 1,0-1-1,0 0 1,0-1-1,-1 1 0,0-1 1,4-5-1,5-10-888,-1 0 1,16-41-1,-6 4 659,-2-2 1,14-80-1,-19 56 2780,4-99 0,-17 117 4030,-1 67-6005,0 466-38,0-463-521,0 1 0,0-1 0,1 0 0,-1 0-1,1 0 1,1 0 0,-1 0 0,1 0 0,4 9 0,-5-12 88,0 0 0,1 0 0,-1 0 0,1-1 0,-1 1 0,1 0 0,0-1 0,0 1 0,0-1 0,0 0 1,0 1-1,0-1 0,0 0 0,0 0 0,0-1 0,1 1 0,-1 0 0,0-1 0,0 1 0,1-1 0,-1 0 0,0 1 1,4-1-1,9-1 39,31 2 110,-45-1-15,0 0 0,1 0 0,-1 0 1,0 1-1,0-1 0,0 0 0,0 1 0,1-1 1,-1 1-1,0-1 0,0 1 0,0 0 0,0-1 1,0 1-1,0 0 0,-1 0 0,1 0 0,0 0 1,0 0-1,0 0 0,-1 0 0,1 0 0,-1 0 0,1 0 1,-1 0-1,1 0 0,-1 0 0,1 0 0,-1 1 1,0 1-1,0 3 86,-1 0 0,1 0 0,-2 0 0,1 0 0,-1 0 0,0 0 0,0 0 0,0 0 0,-1-1 0,0 1 0,0-1 0,0 0 0,-1 0 0,0 0 0,0 0 0,0-1 0,0 0 0,-10 8-1,-7 4-84,0 0-1,-1-2 0,-26 13 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32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0 193 9172,'0'0'1964,"18"7"-1660,59 21-299,-73-26 4,0-2-1,-1 1 1,1 0-1,0-1 1,0 1-1,0-1 1,-1 0-1,1-1 1,0 1-1,0-1 1,0 1-1,-1-1 1,1 0-1,0 0 1,-1-1-1,1 1 1,-1-1-1,1 0 1,-1 0-1,0 0 1,0 0-1,0 0 1,3-4-1,1-2-113,1 0-1,-2 0 1,1-1-1,-1 0 0,8-18 1,-9 16-223,0 0 0,-1 1 0,4-15-1,-7 20 366,0 1 0,0-1 0,0 1 0,-1-1 0,0 1 0,1-1 0,-2 1-1,1-1 1,0 1 0,-1-1 0,-2-6 0,2 10 98,0-1-1,-1 1 1,1-1-1,0 1 1,-1-1 0,0 1-1,1 0 1,-1 0-1,0 0 1,1 0 0,-1 0-1,0 0 1,0 1-1,0-1 1,0 0-1,0 1 1,0 0 0,0-1-1,0 1 1,0 0-1,0 0 1,-2 0 0,-47 2 1587,48-1-1679,0 0 0,0 0 0,0 0 0,0 0 0,0 0 1,0 1-1,0-1 0,1 1 0,-1 0 0,0 0 0,1 0 0,0 0 0,-1 0 0,1 0 0,0 1 0,0-1 0,0 1 0,1-1 0,-1 1 0,0 0 0,1 0 0,0 0 0,0 0 1,0 0-1,0 0 0,-1 6 0,-1 7-21,0 1 1,2 0 0,0 28-1,1-42-18,0 6-61,0 0 1,0 0-1,1-1 1,1 1-1,-1 0 1,2 0-1,-1-1 1,1 0-1,0 1 1,1-1-1,0 0 0,0 0 1,0-1-1,1 1 1,9 9-1,-13-16-213,1 1-1,-1-1 0,0 0 0,1 1 0,-1-1 1,1 0-1,0 0 0,-1 0 0,1-1 0,0 1 1,2 1-1,14 1-5249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33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1 886 3842,'0'0'6315,"12"3"-1781,5-1-3834,-11-3-670,0 0 1,1-1-1,-1 1 0,0-1 0,0-1 1,0 1-1,0-1 0,0 0 0,-1-1 1,1 1-1,-1-1 0,0 0 1,9-9-1,2-5 188,0 0 1,18-29-1,-28 38-182,15-25 21,0-1 0,-3-1 0,-1-1 0,-1 0 0,-2-1 0,16-75 0,-17 42 281,-3 0 1,2-141-1,-12 209-290,0 0 0,0 0 1,0-1-1,0 1 0,0 0 0,-1 0 0,0 0 0,1 0 0,-1 0 1,0 0-1,-1 0 0,1 0 0,0 0 0,-1 0 0,1 1 0,-1-1 0,-3-3 1,2 4-1,1 1 1,-1-1-1,0 1 1,0 0 0,0 0-1,1 0 1,-1 0 0,0 1-1,0-1 1,0 1-1,0-1 1,0 1 0,0 0-1,0 0 1,-1 1-1,1-1 1,0 1 0,-4 0-1,1 1-40,0 0 0,0 0 0,0 1 0,0-1 0,0 1 0,1 0 0,0 1-1,-1-1 1,1 1 0,0 0 0,1 1 0,-1-1 0,1 1 0,-7 8 0,-3 8-3,0 0 0,-15 32 0,9-10 26,2 0 1,2 1 0,2 1 0,-17 90-1,22-75 32,3 0 0,3 0 1,6 88-1,0-121-31,1 1 1,1-1-1,1 0 0,2 0 1,1 0-1,1-1 1,17 31-1,-18-40-246,0 0-1,2-1 1,0 0 0,0-1-1,1-1 1,1 1 0,1-2-1,0 0 1,0-1-1,2 0 1,17 10 0,-19-18-4570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40.4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0 160,'0'0'544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53.2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96 320,'0'0'2089,"-17"-5"5165,-5 0-5667,-60-17 929,82 22-2459,-1 0-1,0 0 1,1 0-1,-1-1 1,0 1-1,1 0 0,-1 0 1,0 0-1,1-1 1,-1 1-1,0 0 1,1-1-1,-1 1 0,0 0 1,1-1-1,-1 1 1,1-1-1,-1 1 1,1-1-1,-1 1 1,1-1-1,0 1 0,-1-1 1,1 1-1,0-1 1,-1 0-1,1 1 1,0-1-1,-1 0 0,1 1 1,0-1-1,0 0 1,0 1-1,0-1 1,0 0-1,0 1 1,0-1-1,0 0 0,0-1 1,1 1-49,0-1 1,0 1-1,1-1 1,-1 1-1,1 0 1,-1-1-1,1 1 1,-1 0-1,1 0 1,-1 0-1,1 0 1,0 0-1,0 0 1,1 0-1,19-6 17,0 2-1,1 0 0,-1 1 0,1 2 1,0 0-1,39 2 0,-55 0-23,1 0 4,-1 0 1,1 1-1,0 0 0,-1 0 1,1 1-1,-1 0 0,1 0 1,-1 0-1,8 5 0,-11-5-5,0 1 0,0-1 0,0 1 0,0 0 0,-1 0 0,1 1 0,-1-1 0,0 1 0,0 0 0,0-1 0,-1 1 0,1 0 0,-1 1 0,0-1 0,0 0 0,1 6 0,1 7-57,0 1 0,-2 0 0,0-1 0,-1 1 0,-1 0 0,0 0 0,-2 0 0,0 0 0,-1-1 0,0 1 0,-2-1 0,-9 26 0,-9 5 38,-2-1 0,-2-1 0,-45 59 0,66-97 44,5-7-8,0 0 1,0-1-1,1 1 0,-1 0 1,0 0-1,1-1 0,-1 1 1,1 0-1,-1 0 0,1 0 0,0 0 1,-1 0-1,1 0 0,0 0 1,-1-1-1,1 1 0,0 0 1,0 0-1,0 0 0,0 0 0,0 0 1,0 0-1,0 0 0,0 0 1,1 0-1,-1 0 0,0 0 1,0 0-1,1 0 0,-1 0 0,1 0 1,-1 0-1,1 0 0,-1-1 1,1 1-1,0 0 0,-1 0 1,1-1-1,0 1 0,-1 0 0,1-1 1,0 1-1,0-1 0,0 1 1,0-1-1,-1 1 0,1-1 1,0 1-1,0-1 0,0 0 0,0 0 1,1 1-1,8 1-45,0 0 1,0-1-1,0 0 0,12 0 0,-11-1 93,20 1-156,1-1 0,0-2 0,40-7 0,-55 6-588,0-1 0,0-1 0,-1-1 0,16-7 0,-4-5-4518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43.8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28 399 13206,'0'0'1489,"16"13"-1436,56 40-45,-70-51-3,1 0-1,0 0 1,0-1-1,0 1 1,0-1-1,0 0 1,0 1 0,1-1-1,-1-1 1,0 1-1,1 0 1,-1-1-1,0 0 1,1 0-1,-1 0 1,0 0 0,1 0-1,-1-1 1,0 0-1,1 1 1,-1-1-1,0 0 1,0 0-1,0-1 1,0 1-1,0-1 1,0 0 0,0 0-1,0 1 1,-1-2-1,1 1 1,-1 0-1,0-1 1,1 1-1,-1-1 1,0 1 0,0-1-1,3-6 1,2-6 55,0 0 1,0-1 0,-1 0-1,-1 0 1,5-27 0,-5 5-20,-1 0 0,-1 0 1,-5-56-1,2 89-38,0 0 0,0 1 1,-1-1-1,0 0 0,0 0 0,0 1 0,0-1 0,-1 1 1,0-1-1,0 1 0,0 0 0,0-1 0,-1 1 0,1 0 1,-1 1-1,-5-7 0,4 7 27,-1 0-1,1 0 1,0 1 0,-1-1-1,0 1 1,1 0-1,-1 0 1,0 1 0,0-1-1,0 1 1,0 0 0,0 0-1,0 1 1,0-1 0,-7 2-1,8-1 11,1 0-1,-1 1 1,0 0-1,1 0 1,-1 0-1,1 0 1,-1 0-1,1 1 1,-1-1-1,1 1 1,0 0-1,0 0 1,0 1-1,0-1 1,0 0-1,0 1 1,1 0-1,-1 0 0,1 0 1,0 0-1,0 0 1,0 0-1,-3 6 1,-3 9-23,0 1 0,2-1 0,-7 28 1,9-32 3,-14 58 34,4 0 0,2 1-1,4 0 1,3 1 0,7 109-1,0-164-7,0-1 1,2 1-1,0-1 0,1 0 0,1 0 0,1-1 0,12 24 1,-13-30-191,1 0 1,0-1 0,0 0 0,1 0-1,10 9 1,-12-14-355,0 1 0,0-2 0,0 1 0,1-1 0,-1 0 0,1 0 0,0-1 0,14 5 0,8-5-5404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53.6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16,'0'0'14935,"27"38"-15287,-4-38-3266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54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67 224,'0'0'15831,"-7"-4"-15791,6 3-40,-1 0-1,1 0 1,-1 1-1,1-1 1,0 0-1,-1 0 0,1 0 1,0-1-1,0 1 1,0 0-1,-2-3 1,3 4 0,0-1 0,0 1 1,0 0-1,0-1 0,0 1 1,0-1-1,0 1 0,0 0 1,0-1-1,0 1 0,0 0 1,0-1-1,0 1 0,0 0 1,0-1-1,1 1 0,-1 0 1,0-1-1,0 1 1,0 0-1,1-1 0,-1 1 1,0 0-1,0 0 0,1-1 1,-1 1-1,0 0 0,0 0 1,1-1-1,-1 1 0,0 0 1,1 0-1,0 0 0,7-4 9,1 1 1,-1 1-1,1 0 0,9-2 0,6 0 4,0-2-13,0 1-1,1 2 0,-1 0 0,1 2 1,-1 0-1,26 4 0,-46-2 1,0 0 0,0 1-1,-1-1 1,1 1 0,-1 0 0,1 0 0,-1 0-1,0 0 1,0 0 0,0 1 0,0 0 0,0-1-1,0 1 1,-1 0 0,1 1 0,-1-1 0,0 0-1,0 1 1,0-1 0,-1 1 0,1-1 0,-1 1-1,2 6 1,2 10 46,0 0 0,-1 1 0,1 22 0,-3-31-25,11 173 246,0-8-850,4-62-4928,-19-139 2801,-5-1 3414,-2 0 1,-19-40-1,19 48 235,1 0-1,0 0 0,2-1 1,0 0-1,1 0 1,0 0-1,-2-37 0,7 53-898,0 0-1,0 1 0,0-1 1,1 0-1,-1 0 1,1 1-1,0-1 0,-1 0 1,1 1-1,0-1 0,0 1 1,0-1-1,0 1 1,0-1-1,0 1 0,1-1 1,-1 1-1,0 0 0,1 0 1,-1 0-1,1 0 1,-1 0-1,1 0 0,-1 0 1,1 0-1,3 0 0,5-3 10,0 2 0,1-1 0,16-1 0,-16 3 50,201-17 947,-135 14-2966,0-2-4783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56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9588,'0'0'1713,"20"3"-1654,63 14 16,-79-15-66,-1-1 1,1 1-1,-1-1 1,0 1-1,0 0 1,1 0 0,-1 1-1,0-1 1,-1 1-1,1-1 1,0 1 0,-1 0-1,1 0 1,-1 0-1,0 0 1,0 1-1,0-1 1,-1 0 0,1 1-1,1 6 1,0 1 19,-1 0 0,-1 0 0,1 0 0,-2 20 0,0-31-29,1 12 2,-1 1-1,0-1 0,-1 0 1,-1 0-1,0 0 0,0 0 1,-1 0-1,-1-1 0,-9 23 1,8-26-19,-9 21 79,14-28-74,-1 0 0,1 0 1,0-1-1,0 1 0,-1 0 0,1 0 0,0 0 0,0 0 0,0 0 0,0 0 0,0 0 0,0 0 0,0 0 0,1 0 0,-1-1 1,0 1-1,0 0 0,1 0 0,-1 0 0,0 0 0,1 0 0,-1-1 0,1 1 0,-1 0 0,1 0 0,0-1 0,-1 1 0,1 0 1,1 0-1,9 5-20,1 0 0,0 0 0,13 3 0,-14-5 34,0 0 0,-1 0 0,0 1 1,0 0-1,18 13 0,-26-16 0,-1-1 0,1 1 0,0-1 0,-1 1 0,1 0 0,-1 0 0,0 0 0,1-1 0,-1 1 0,0 1 0,0-1-1,0 0 1,0 0 0,-1 0 0,1 0 0,-1 1 0,1-1 0,-1 0 0,0 0 0,0 3 0,0-1 23,-1-1 1,1 1-1,-1-1 0,-1 0 0,1 1 0,0-1 0,-1 0 1,1 0-1,-1 0 0,0 0 0,-4 5 0,-5 3 305,1-1-1,-1 0 0,-1-1 1,-23 15-1,-66 35 1584,89-49-1614,13-3-961,1-6 304,-1 0-1,1-1 0,-1 1 0,1 0 1,-1-1-1,1 0 0,-1 1 0,1-1 1,-1 0-1,1 0 0,0 1 0,2-2 1,18 1-6301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56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11589,'0'0'2722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57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0 100 320,'0'0'11664,"9"-15"-11352,0-1-105,22-30 0,-29 44-183,0 0 1,1 0-1,-1 0 1,1 0-1,-1 0 0,1 1 1,0-1-1,-1 1 1,1-1-1,0 1 1,0 0-1,0 0 1,0 1-1,0-1 0,4 0 1,43 2 178,-31 1-112,-13-2-67,1 1 0,-1 0 0,1 0 0,-1 0-1,1 1 1,-1 0 0,0 0 0,0 0-1,0 1 1,0 0 0,-1 0 0,1 1 0,-1 0-1,8 6 1,-7-4 1,0 1 0,0-1 0,-1 1 0,0 0 0,-1 0 0,0 1 0,0-1 0,0 1 0,-1 0 0,3 9 0,-2 0-10,-1-1 0,0 1 0,-1 0 0,-1 0 0,0 0 1,-1 0-1,-1 0 0,-1-1 0,-1 1 0,-8 32 0,-4-13-8,-1 1 0,-2-2 0,-1 0 0,-43 57 0,15-23 78,46-67-50,0 0 1,0-1-1,0 1 0,0 0 1,0 0-1,1 0 0,-1 0 0,0 0 1,1 0-1,-1 2 0,1-3-26,0-1 0,0 1-1,0-1 1,0 1 0,0-1 0,1 1-1,-1-1 1,0 1 0,0-1 0,0 1-1,1-1 1,-1 1 0,0-1 0,0 1-1,1-1 1,-1 0 0,0 1 0,1-1-1,-1 1 1,0-1 0,1 0-1,-1 1 1,1-1 0,-1 0 0,1 1-1,3 0 22,1 0 0,-1-1-1,0 1 1,0-1-1,0 1 1,1-1-1,6-1 1,5 0 63,-3 1 43,28 1 559,0-3 1,60-9-1,-39 8 994,-62 3-1636,4 0-394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59.2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1 100 13174,'0'0'2897,"149"-19"-2384,-42 3-113,13-2-208,0-3-192,-17 0 0,-80 16-2625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07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0 233 11269,'0'0'2801,"15"-15"-3006,101-108 149,-101 106 10,-5 6-53,0 0 1,0 1-1,1 0 0,0 0 1,1 1-1,13-8 1,-24 19 110,0 0 1,-1-1-1,1 1 0,-1 0 1,1 0-1,-1-1 1,0 1-1,0 0 1,0 0-1,0 0 0,0 2 1,0-4-10,-2 57 625,-15 101 0,13-120-634,0 65-1,5-94-1666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07.7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0,'0'0'14967,"-2"49"-17272,19-49-3538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08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1 624,'0'0'16448,"-18"16"-15997,3-3-367,5-5-41,0 0-1,1 1 0,0 0 0,1 1 1,-1-1-1,2 2 0,-1-1 1,2 1-1,-1 0 0,2 0 1,-6 15-1,5-9-8,2 0-1,0 1 1,0 0 0,2 0-1,0 0 1,2 0 0,-1 0-1,5 30 1,-3-42-37,0 1 0,0-1-1,1 0 1,-1 0 0,1 0-1,1-1 1,-1 1 0,1 0 0,0-1-1,0 0 1,1 0 0,-1 0-1,1 0 1,0 0 0,1-1 0,-1 1-1,1-1 1,0 0 0,0-1 0,0 1-1,0-1 1,0 0 0,1 0-1,0-1 1,-1 0 0,1 0 0,0 0-1,9 1 1,-9-1-28,-1-1 1,1 0-1,0-1 0,-1 1 1,1-1-1,0 0 0,-1-1 1,1 1-1,0-1 0,-1 0 1,1-1-1,-1 1 0,0-1 1,1 0-1,-1-1 0,0 1 0,0-1 1,0 0-1,0 0 0,-1 0 1,1-1-1,-1 0 0,0 0 1,0 0-1,0 0 0,-1 0 1,0-1-1,1 0 0,-1 0 1,-1 0-1,1 0 0,-1 0 1,0 0-1,0-1 0,-1 1 1,1-1-1,-1 1 0,0-1 1,0-9-1,-1 10 47,0-31 191,0 35-186,-1 0 1,1 0-1,-1 0 1,1 0-1,-1 0 1,1 0-1,-1 0 1,0 0-1,1 0 1,-1 0-1,0 0 1,0 0-1,0 1 1,0-1-1,0 0 1,0 1-1,0-1 0,0 0 1,0 1-1,0-1 1,0 1-1,0 0 1,0-1-1,0 1 1,0 0-1,-2-1 1,-6 0 58,0 0 0,0 1 0,0 0 0,1 0 0,-1 1 0,0 0 0,0 1 0,1 0 0,-1 0 0,1 1 0,0 0 0,-1 0 0,1 1 0,1 0 0,-1 0 0,1 1 0,-1 0 0,1 1 0,1-1 0,-8 9 1,4-4-215,0 1 0,1 0 0,1 0 0,0 1 0,0 1 1,1-1-1,1 1 0,0 0 0,0 1 0,2-1 0,-5 19 1,7-10-3418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09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11 231 6771,'0'0'7678,"-4"8"-7766,4-7 85,-1 0 0,0 0-1,1 0 1,-1 0 0,1 0-1,-1 0 1,1 0-1,-1 0 1,1 0 0,0 0-1,-1 0 1,1 0 0,0 0-1,0 0 1,0 0 0,0 0-1,0 0 1,0 0 0,0 2-1,17-13-13,46-54 50,-43 43-24,14-15-12,-15 13-260,2 1 0,1 1 0,1 1 0,34-23 0,-57 43 261,1 0 1,-1 0-1,0 0 1,0-1-1,0 2 1,0-1-1,1 0 1,-1 0-1,0 0 1,0 0-1,0 0 1,0 0-1,1 0 1,-1 0-1,0 0 1,0 0-1,0 0 1,0 0-1,0 0 1,1 0-1,-1 0 1,0 1-1,0-1 1,0 0-1,0 0 1,0 0-1,0 0 1,0 0-1,1 1 1,-1-1-1,0 0 1,0 0-1,0 0 1,0 0-1,0 0 1,0 1-1,0-1 1,0 0-1,0 0 1,0 0-1,0 0 1,0 1-1,0-1 1,0 0-1,0 0 1,0 0-1,0 0 1,0 1-1,0-1 1,0 0-1,0 0 1,-1 0-1,1 0 1,0 0-1,0 1 1,0-1-1,0 0 1,0 0-1,0 0 1,-1 4 0,1 64 214,-11 87 1,4-85-888,1 86 0,6-145-3055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44.2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0 143 11765,'0'0'625,"21"15"-577,68 44 0,-84-56-31,0 0-1,1-1 1,-1 0 0,0 0 0,1-1 0,-1 1 0,1-1 0,-1 0 0,1-1-1,0 1 1,0-1 0,-1 0 0,1-1 0,0 1 0,-1-1 0,1 0-1,-1-1 1,1 1 0,-1-1 0,0 0 0,1 0 0,-1-1 0,0 0 0,0 0-1,-1 0 1,1 0 0,-1-1 0,1 0 0,-1 0 0,6-7 0,-5 6 11,-1-1 0,1 1 0,-1-1 0,0-1 1,0 1-1,-1-1 0,0 1 0,0-1 0,-1 0 1,1 0-1,-2 0 0,1 0 0,-1 0 0,0-1 1,0 1-1,-1 0 0,0-1 0,0 1 0,-1 0 1,-1-8-1,1 13 40,0 0 0,0 0 0,0 0 0,-1 0-1,1 0 1,0 0 0,-1 1 0,1-1 0,-1 0 0,0 1 0,0-1 0,0 1 0,1 0 0,-1-1 0,0 1-1,-1 0 1,1 0 0,0 0 0,0 1 0,0-1 0,0 0 0,-1 1 0,-3-1 0,-6 0 374,0 0-1,0 0 1,-13 2 0,22-1-344,0 0-66,1 1 0,-1-1 0,1 1 0,-1 0 0,1 0 0,-1 0 0,1 0 0,0 1 0,-1-1-1,1 0 1,0 1 0,0 0 0,0 0 0,0-1 0,0 1 0,1 0 0,-1 0 0,0 1 0,1-1 0,0 0 0,-1 0 0,1 1 0,0-1 0,-1 5 0,-2 4-42,1 0 0,0 0 0,0 0 0,-1 18 1,2-9 8,1-1 1,1 0-1,0 1 1,2-1 0,0 1-1,1-1 1,8 26 0,-9-37-35,1-1 1,0 1-1,1-1 1,-1 0 0,1 0-1,1-1 1,-1 1-1,1-1 1,0 0-1,1 0 1,-1 0 0,1-1-1,0 0 1,1 0-1,-1-1 1,1 1-1,0-1 1,0-1-1,0 1 1,0-1 0,9 2-1,-2-2-649,-1 0 0,1 0 0,0-2 0,0 1 0,0-2 0,0 0 0,1-1 0,-1 0 0,-1-1-1,1-1 1,0 0 0,0 0 0,-1-2 0,0 0 0,0 0 0,0-1 0,-1-1 0,1 0 0,-2-1 0,1 0 0,18-17 0,-9 6 197,-2 1 1,0-2 0,20-26 0,-16 11 395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09.4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12358,'0'0'3121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09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298 8 7475,'0'0'2372,"-17"-2"-374,2 1-1561,6-1-241,0 1 0,1 0-1,-1 1 1,0-1 0,0 2 0,0-1-1,1 2 1,-1-1 0,0 1-1,1 0 1,-14 6 0,11-3-120,1 1 1,1 0-1,-1 0 0,1 1 1,0 1-1,1-1 1,0 1-1,0 1 1,1 0-1,0 0 1,0 0-1,1 1 0,0 0 1,1 0-1,0 0 1,1 1-1,0 0 1,0-1-1,1 2 1,1-1-1,0 0 0,-1 20 1,3-29-78,0 0 0,0 1 0,0-1 1,1 0-1,-1 0 0,1 0 0,-1 0 1,1 0-1,0 0 0,0 0 0,0-1 0,0 1 1,0 0-1,0 0 0,0-1 0,1 1 0,-1 0 1,1-1-1,-1 0 0,1 1 0,3 1 0,-1-1-22,0 0-1,0 0 1,0-1-1,0 1 1,1-1-1,-1 0 1,1 0-1,-1-1 1,0 1-1,6-1 1,1-1-141,0 1 0,1-2 0,-1 1 0,0-2 0,0 1 0,0-2 0,19-7 0,-10-1-283,0-1-1,21-18 1,-24 17-23,1 2-1,36-21 1,-54 32 471,1 1 0,0-1 0,-1 1 1,1 0-1,0-1 0,-1 1 0,1 0 0,0 0 0,-1-1 0,1 1 0,0 0 0,-1 0 0,1 0 0,0 0 0,0 0 1,-1 0-1,1 0 0,0 0 0,-1 0 0,1 0 0,0 0 0,0 0 0,-1 1 0,1-1 0,0 0 0,-1 1 1,1-1-1,0 0 0,-1 1 0,1-1 0,-1 1 0,1-1 0,-1 1 0,1-1 0,-1 1 0,1-1 0,-1 1 0,1-1 1,-1 1-1,0 0 0,1-1 0,-1 1 0,0 0 0,1-1 0,-1 1 0,0 0 0,0-1 0,0 1 0,0 1 1,1 5 105,0 0 0,-1 1 0,0-1 1,-2 10-1,1 0 127,1 143 1777,0-155-1937,-1 0 1,0-1-1,1 1 0,-2 0 0,1-1 0,-1 1 1,1 0-1,-1-1 0,0 0 0,-1 1 1,1-1-1,-1 0 0,0 0 0,-3 4 1,-1-2 60,0 1 1,0-1 0,0 0 0,-1-1 0,1 0 0,-17 8 0,3-4 56,-1-1 1,1-1-1,-1-1 0,-1 0 0,-26 2 0,-29-4-115,84-24-8097,11 9 710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10.8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11509,'0'0'1953,"153"28"-1857,-84-28-48,0 0-48,-46-2-3185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57.4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12630,'0'0'2673,"128"62"-2113,-69-46-400,0-3-48,-7-2-112,-12-1-32,-19-5-2305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57.8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13030,'0'0'2145,"147"25"-2113,-80-23-32,-42-2-2737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01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261 77 608,'0'0'13201,"18"-4"-12761,139-25 72,-154 28-759,37-11 970,-22 2-1680,-17 10 727,0-1 0,-1 1 0,1-1 0,-1 1 0,1-1-1,-1 1 1,1-1 0,-1 0 0,1 1 0,-1-1 0,0 0 0,1 1 0,-1-1 0,0 0 0,0 1 0,1-1 0,-1 0 0,0-1 0,0 2 66,-1-1 0,1 1 1,-1-1-1,1 1 1,-1-1-1,1 1 1,-1-1-1,1 1 1,-1-1-1,1 1 0,-1 0 1,1-1-1,-1 1 1,0 0-1,1 0 1,-1-1-1,0 1 1,1 0-1,-1 0 0,0 0 1,1 0-1,-1 0 1,0 0-1,1 0 1,-1 0-1,-1 0 1,-25 0-1265,20 0 951,-34 0 588,-67 10 0,92-8 816,1 2 0,-1 0 0,1 0 0,0 1 0,0 1 0,0 1 0,-17 10 0,29-15-793,1-1 0,0 1-1,0 0 1,0 0 0,0 0-1,0 0 1,1 0 0,-1 1-1,1-1 1,-1 0-1,1 1 1,0-1 0,0 1-1,0 0 1,0-1 0,0 1-1,0 3 1,0 4-104,0 0 0,0 0 0,2 14 0,-1-3 43,2-5-49,0 0 0,1 0-1,0-1 1,2 1 0,0-1 0,0 0 0,11 20-1,-8-18 57,-1 0 0,-1 0 0,0 1 0,-1 0 0,3 25 0,-6-32 91,-2 1 1,1 0 0,-2 0 0,0-1 0,0 1 0,-5 21-1,3-26-87,0 1-1,0-1 1,-1 1-1,0-1 1,0 0-1,-1 0 1,1-1-1,-2 0 1,1 1-1,-10 7 1,2-1-205,-2-1 1,1-1-1,-2 0 1,1-1-1,-2 0 1,-28 12 0,26-19-3263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00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0 976,'0'0'12796,"-21"23"-12033,7-9-680,0-1-33,1 1 1,1 1 0,0-1-1,1 2 1,0 0 0,2 0-1,-1 1 1,2 0 0,-12 36-1,11-19 45,1 1-1,2 0 0,2 0 0,1 1 1,2 41-1,1-71-93,1-1 0,-1 0 0,1 1 0,0-1 0,0 0 1,1 1-1,0-1 0,0 0 0,0 0 0,0 0 0,1 0 0,0-1 1,0 1-1,0-1 0,0 0 0,1 1 0,5 3 0,-5-4-10,1-1 1,0 0-1,0-1 0,0 1 1,1-1-1,-1 0 0,1 0 0,-1-1 1,1 1-1,-1-1 0,1 0 0,0-1 1,0 1-1,-1-1 0,1-1 1,7 0-1,-4 0 5,-1-1 1,1-1-1,-1 1 0,0-1 1,0-1-1,0 0 0,0 0 1,0 0-1,-1-1 1,1 0-1,-1 0 0,-1-1 1,1 0-1,-1 0 0,0-1 1,0 0-1,-1 0 1,8-14-1,-2 3 28,0-1 1,-2-1-1,0 0 0,-2 0 1,0-1-1,7-35 0,-10 31 77,0-1 0,-2 1 0,0-1 0,-2 0 0,-5-41 0,4 62-22,0 0 0,-1 0 0,1-1-1,-1 1 1,0 0 0,-1 0 0,1 1 0,-1-1 0,0 0 0,-7-7 0,8 9-26,-1 1-1,1-1 1,-1 1 0,1 0-1,-1 0 1,0 0 0,0 0 0,0 0-1,-1 1 1,1-1 0,0 1-1,0 0 1,-1 0 0,1 0-1,-1 0 1,1 1 0,-6-1 0,9 2-124,-1-1 0,0 1 0,1-1 0,-1 1 0,1-1 1,-1 1-1,1 0 0,-1-1 0,1 1 0,-1 0 1,1-1-1,0 1 0,-1 0 0,1 0 0,0-1 0,0 1 1,0 0-1,-1 0 0,1-1 0,0 1 0,0 0 0,0 0 1,0 0-1,0-1 0,1 2 0,-1 28-2891,0-26 1979,0 26-4817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01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1857,'0'0'16583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03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3 10485,'0'0'7147,"-6"-1"-7043,-11 0-100,14 3 6,27 9 20,56 15 22,-278-24 506,160-2-196,25 0-25,24 0-153,155 0-204,-94 0-2922,-50 0-2388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11.5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12390,'0'0'3969,"126"-10"-3936,-67 17-1,0 1-32,-9 4-385,-12 0-1808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28:18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 7539,'3'15'1556,"3"15"-1302,-2 0 1,-1 1-1,-2-1 0,0 1 1,-7 47-1,1-48-169,-2 6-70,-3 73 0,11-124 50,2 1 0,-1 0 0,2 0 0,-1-1 1,2 2-1,7-16 0,-1-1 164,-2 3 217,1 0 0,2 1-1,27-48 1,-34 67-358,0 0 0,0 0 1,1 1-1,-1-1 0,2 2 0,-1-1 0,0 0 0,1 1 0,0 0 1,0 1-1,1 0 0,-1 0 0,1 0 0,0 1 0,0 0 0,0 1 1,15-3-1,46 1-3053,-48 5 1021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44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325 17 16,'0'0'11571,"-17"-4"-10229,-58-9-227,70 13-1020,0 0-1,0 0 1,0 1 0,0-1 0,0 1 0,0 0 0,0 1 0,0-1 0,0 1-1,1 0 1,-1 0 0,-8 5 0,3 1 48,0-1 0,0 2-1,-11 11 1,8-7-13,2-2-42,0 0 1,1 0-1,1 1 1,0 1-1,-14 24 0,19-28-71,0-1 1,1 1-1,0-1 0,1 1 0,0 0 0,0 0 0,0 0 1,2 0-1,-1 0 0,1 0 0,1 11 0,-1-17-20,1 1 0,0-1 0,0 1 0,0-1 0,0 1-1,0-1 1,1 0 0,-1 1 0,1-1 0,0 0 0,0 0-1,0 0 1,1-1 0,-1 1 0,1 0 0,-1-1 0,1 1 0,0-1-1,0 0 1,0 0 0,0 0 0,0-1 0,0 1 0,1-1-1,-1 1 1,1-1 0,-1 0 0,1-1 0,3 2 0,-1-1-108,0-1 1,0 1-1,0-1 1,-1 0-1,1-1 1,0 1-1,0-1 1,0 0-1,-1-1 1,1 1-1,-1-1 1,1 0-1,-1 0 1,0-1-1,1 0 1,-1 0-1,8-6 1,0-5-342,1 0 1,-2 0 0,0-1-1,0-1 1,10-20 0,39-87-411,-56 106 887,2 1 832,-7 24 1820,-5 60-1261,2-42-1331,1 49 1,2-69-85,1 1 1,-1-1 0,2 0-1,-1 1 1,0-1 0,1 0 0,0 0-1,1 0 1,0 0 0,-1 0-1,2 0 1,5 7 0,-8-11-11,1 1 1,0-1-1,-1 0 1,1 0-1,0 0 0,0 0 1,1-1-1,-1 1 1,0 0-1,1-1 1,-1 0-1,1 1 1,-1-1-1,1 0 0,-1 0 1,1-1-1,0 1 1,-1 0-1,1-1 1,0 0-1,0 0 1,0 0-1,-1 0 0,1 0 1,0 0-1,0-1 1,-1 1-1,1-1 1,0 0-1,-1 1 0,1-1 1,0-1-1,-1 1 1,0 0-1,1-1 1,-1 1-1,0-1 1,1 0-1,-1 1 0,2-4 1,9-7-22,-2-1 0,0 0 0,0-1 1,16-28-1,-26 41 31,25-45-93,-17 28 74,0 1 0,21-27-1,-26 44-279,-2 9 225,-1 16 170,-2-21-103,1 213 452,1-217-450,-1 0 0,0 1-1,0-1 1,0 0 0,0 0 0,1 1 0,-1-1 0,0 0 0,0 1 0,0-1 0,1 0 0,-1 0 0,0 0 0,0 1 0,1-1 0,-1 0 0,0 0 0,1 0 0,-1 0 0,0 1 0,1-1 0,-1 0 0,0 0 0,1 0 0,-1 0 0,0 0 0,1 0 0,-1 0 0,0 0 0,1 0 0,-1 0 0,0 0 0,1 0 0,-1 0 0,0 0 0,0 0 0,1-1 0,-1 1 0,0 0 0,1 0 0,-1 0 0,0 0 0,1-1 0,-1 1 0,0 0 0,0 0 0,1 0 0,-1-1 0,18-11-77,34-55 199,-38 46-122,1 1 1,1 1-1,24-23 0,-33 36-4,0 1 0,1-1-1,0 1 1,0 1 0,0-1-1,0 1 1,1 1 0,0-1-1,-1 2 1,1-1-1,0 1 1,18-2 0,18 2 812,-25 2-6783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11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7940,'0'0'7667,"76"29"-7699,-47-29-656,-4 0-4483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13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2 5763,'0'0'7662,"-13"8"-7302,-44 31-72,53-35-267,1 0-1,0 0 0,0 1 1,0-1-1,1 1 1,-1 0-1,1 0 1,0 0-1,0 0 1,1 0-1,0 0 1,0 0-1,0 1 1,0-1-1,1 0 0,0 1 1,0-1-1,1 9 1,-1 2 46,0-3-53,0 0-1,0 0 0,2 0 1,-1 0-1,2 0 0,-1-1 1,7 17-1,-6-23-10,-1 0-1,1-1 1,1 1-1,-1-1 1,1 0-1,0 0 1,0 0-1,0-1 1,1 1-1,0-1 1,-1 0-1,2 0 1,-1-1-1,0 1 1,1-1-1,9 4 1,-9-5-16,-1 0 1,0 0 0,1 0-1,-1-1 1,1 1 0,-1-1 0,1-1-1,-1 1 1,1-1 0,0 0-1,-1 0 1,1-1 0,0 0-1,8-2 1,-10 1 2,0 1 1,0-1-1,0-1 1,0 1-1,0-1 1,0 1-1,-1-1 1,0 0-1,1 0 1,-1-1-1,0 1 1,0 0-1,-1-1 1,1 0-1,-1 0 1,0 0-1,0 0 1,2-5-1,2-10 66,-1 0 0,0 0-1,-2 0 1,0 0-1,-1-1 1,-2-36 0,0 50 19,-1 0-1,0 1 1,0-1 0,0 0 0,-1 0 0,1 1 0,-1-1 0,-1 1-1,1 0 1,-1 0 0,0 0 0,0 0 0,-1 0 0,1 0 0,-9-7-1,7 7 10,0 0 0,-1 1-1,0-1 1,0 1-1,0 0 1,0 1-1,0-1 1,-1 1-1,0 1 1,0-1-1,0 1 1,-9-2-1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13.5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14215,'0'0'1776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14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38 8788,'0'0'5448,"-4"-4"-5427,-9-14-120,13 18 99,0 0 0,-1-1 0,1 1-1,0 0 1,0 0 0,0-1-1,0 1 1,0 0 0,0 0-1,0-1 1,0 1 0,0 0-1,0 0 1,0-1 0,0 1-1,0 0 1,0 0 0,1 0-1,-1-1 1,0 1 0,0 0-1,0 0 1,0-1 0,0 1-1,0 0 1,0 0 0,1 0-1,-1 0 1,0-1 0,0 1-1,0 0 1,1 0 0,-1 0-1,0 0 1,0 0 0,0-1-1,1 1 1,-1 0 0,0 0-1,0 0 1,1 0 0,-1 0-1,0 0 1,1 0 0,11-2 20,-10 1-18,4 0 14,1 0-1,0 0 0,0 0 0,0 1 0,0 0 0,0 0 0,0 1 0,13 2 0,-17-2-6,-1 0 0,0 0 0,0 0 0,1 0 0,-1 1 0,0-1-1,0 1 1,0 0 0,-1-1 0,1 1 0,0 0 0,-1 0 0,1 0 0,-1 0-1,1 0 1,-1 0 0,0 1 0,0-1 0,0 0 0,0 1 0,0-1-1,-1 1 1,1-1 0,-1 0 0,0 1 0,0 0 0,0 2 0,1 51 17,-2-47-163,0 0 0,1 0 1,0 0-1,1 0 1,0 0-1,0 0 0,1 0 1,0-1-1,1 1 0,0 0 1,0-1-1,7 13 1,-4-11 30,0 1 0,0 1 0,-1-1 1,-1 1-1,0 0 0,0 0 1,-2 0-1,1 0 0,-1 1 1,-1-1-1,0 1 0,-2 23 1,0-28 214,0 0 1,0 0-1,-1 0 1,0-1-1,0 1 1,-1 0-1,1-1 1,-2 0-1,1 1 1,-9 10-1,-6 9 638,-29 31-1,27-33-671,-6 5-365,-32 31 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16.8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934 457 3746,'0'0'5392,"-15"-5"-4859,-46-16 105,50 18-422,-1 1 1,1 0-1,0 0 1,0 1-1,-1 1 1,1 0-1,-19 2 1,-7 0-87,21-2-80,4-1-31,0 1 1,0 0-1,0 1 0,1 0 1,-1 1-1,0 1 0,0 0 1,-14 5-1,-180 96 33,171-83-41,1 1 0,0 2 0,-48 45 0,64-49-13,1 0 0,1 1 0,1 0 1,1 2-1,1-1 0,1 2 0,1 0 0,1 0 0,1 1 0,1 0 0,1 0 0,-5 34 1,1 32-9,3 0 1,5 107-1,3-155 10,1-8 15,2-1-1,1 1 1,1 0 0,2-1 0,2 0 0,18 47 0,-2-23 25,2-1 0,59 91 0,-21-41 113,94 208 1,-107-200 303,5-3 0,117 172 0,-144-244-164,2-1 1,1-2 0,49 43-1,122 86 226,-184-150-390,-3-4-94,1 0 0,1-1 1,0-1-1,1-1 0,0 0 0,0-2 1,0 0-1,29 5 0,13-1 32,99 4 0,-114-14-40,1-2 0,-1-2 1,85-17-1,137-48-14,-225 56-34,273-95 67,-293 95-44,-1 0 1,0-2 0,-2 0 0,1-1-1,-2-2 1,21-19 0,1-7 13,57-74-1,-61 62 5,-1-1-1,-4-2 0,-1-1 0,-4-2 1,40-123-1,57-333 73,-111 435-73,4-120 1,-13-84-14,-6 230-5,0 17 71,-2 0 0,-2 1 0,-18-74 0,-49-108 573,43 138-615,12 36 54,-1 2 1,-3 0-1,-1 1 0,-49-69 0,3 9 205,-34-46-216,88 133-36,0 1 0,0 0 0,-2 1 0,1 1 1,-2 0-1,-31-18 0,18 16-14,0 1-1,-1 1 1,0 2 0,-1 2-1,-1 0 1,-56-6-1,-201 3 44,289 12-66,-142-11 35,4 1-40,33 8-47,-119 5 34,215-2 13,0 1-1,0 1 1,0 0 0,0 0-1,0 0 1,-13 9-1,-55 34-24,48-26 37,-239 170-562,102-50-7438,145-122 485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33.6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1 8724,'0'0'288,"2"87"-288,-2-35 48,-4-2 0,-6-6-16,-1-4 32,3-6-48,4-8-16,3-9 0,1-10-352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34.0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6691,'0'0'2417,"0"15"-1934,-1 6-272,0-11-99,0 0 0,1 0 0,0 0 0,1 0 0,2 15 0,-2-23-101,0 1 1,0-1-1,0 0 0,0 1 0,0-1 0,1 0 1,-1 0-1,1 0 0,-1 0 0,1 0 0,0 0 1,-1 0-1,1-1 0,0 1 0,0-1 0,0 1 1,1-1-1,-1 0 0,0 0 0,0 0 0,1 0 1,-1 0-1,1 0 0,-1 0 0,1-1 1,-1 0-1,1 1 0,4-1 0,0 0-91,0 1 0,0-1-1,0-1 1,0 1 0,-1-1 0,1-1-1,0 1 1,0-1 0,11-5 0,-6 0-146,-1 0 0,0-1 0,0-1 1,0 1-1,11-15 0,-12 13 222,0 1-1,0-1 0,1 2 1,1-1-1,14-7 1,-25 15 18,-1 1 0,1-1 1,0 1-1,0-1 0,-1 1 1,1 0-1,0 0 0,0-1 1,-1 1-1,1 0 1,0 0-1,0 0 0,0 0 1,-1 0-1,1 0 0,0 0 1,0 0-1,0 0 0,-1 0 1,1 1-1,0-1 0,0 0 1,-1 0-1,1 1 0,0-1 1,0 0-1,-1 1 1,1-1-1,0 1 0,-1-1 1,1 1-1,-1-1 0,1 1 1,-1 0-1,1-1 0,-1 1 1,1 0-1,-1-1 0,1 1 1,-1 0-1,0-1 0,1 2 1,6 38 841,-6-30-593,3 77 965,2 17-851,-5-93-445,1 0 0,0-1 0,0 1 0,1-1 0,1 1 0,7 15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36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0 360 7635,'0'0'3607,"3"-6"-3284,135-276 427,-134 275-748,2-5-12,1 0-1,17-21 1,-24 32 3,0 1 0,1-1 0,-1 1 1,0-1-1,1 1 0,-1-1 0,1 1 1,-1 0-1,1-1 0,-1 1 0,1 0 0,-1-1 1,1 1-1,0 0 0,-1 0 0,1-1 1,-1 1-1,1 0 0,0 0 0,-1 0 1,1 0-1,-1 0 0,1 0 0,0 0 1,-1 0-1,1 0 0,0 0 0,-1 0 0,1 1 1,-1-1-1,1 0 0,-1 0 0,1 0 1,0 1-1,-1-1 0,1 0 0,-1 1 1,1-1-1,-1 1 0,0-1 0,1 0 1,-1 1-1,1-1 0,-1 1 0,0-1 0,1 1 1,-1-1-1,0 1 0,1 0 0,13 31 377,-13-29-345,8 28 190,-1 0-1,-1 1 1,-2 0 0,2 41 0,-5 13-7783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36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55 8196,'0'0'5202,"39"-19"-5218,1 30 96,6-5-32,-1 1-48,-3-3-2049,-30-4-1488</inkml:trace>
  <inkml:trace contextRef="#ctx0" brushRef="#br0" timeOffset="1">449 0 6835,'0'0'2753,"-19"100"-2561,6-68-47,5-2-97,0-3-48,3-4-257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37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45 8948,'0'0'2897,"122"-33"-2368,-88 30-161,1-1-176,-7-1-112,-3 5-32,-8 0-48,-5 0-736</inkml:trace>
  <inkml:trace contextRef="#ctx0" brushRef="#br0" timeOffset="1">0 246 7908,'0'0'4242,"121"14"-3634,-83-14-464,-8 0-32,-3 0-80,-10 1-32,-11 11-448,-6 6-1841,0-8-465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45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9540,'0'0'4112,"2"19"-3726,4 62-87,-5-62-116,-1 0 0,-1 0 0,-4 23-1,0 16-22,5-50 390,2 14-3155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37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8260,'0'0'4306,"112"31"-4018,-85-22-176,0 1-112,-23-5-1953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20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1 123 8596,'0'0'1811,"3"17"-1357,8 104 1176,-6 158-1,-5-218-1732,0-61 98,0 1 0,0-1 0,1 0 1,-1 0-1,0 0 0,0 0 0,0 0 0,1 0 0,-1 0 0,0 0 0,0 0 1,1 0-1,-1 0 0,0 0 0,0 0 0,0 0 0,1 0 0,-1 0 1,0 0-1,0 0 0,1 0 0,-1 0 0,0 0 0,0 0 0,0 0 0,1 0 1,-1-1-1,0 1 0,0 0 0,0 0 0,0 0 0,1 0 0,-1 0 0,0-1 1,0 1-1,0 0 0,0 0 0,0 0 0,1-1 0,-1 1 0,0 0 0,0 0 1,0 0-1,0-1 0,0 1 0,6-17 49,-1 0 0,0 0 0,3-33 0,0 3-84,3-10-131,25-102-49,-30 138 216,1-1-1,1 1 1,1 1 0,1 0 0,14-21 0,-20 34 2,1 1 1,0 0-1,0 0 1,1 0-1,-1 1 1,1-1-1,1 1 1,-1 1-1,1-1 1,-1 1-1,1 1 1,14-7-1,-7 6-4,0 1 0,1 0 0,-1 0 0,1 2 0,28 0 0,-42 1 14,1 0 0,-1 0-1,0 0 1,1 0 0,-1 0 0,0 1 0,1-1 0,-1 0 0,0 1-1,0-1 1,1 1 0,-1 0 0,0-1 0,0 1 0,0 0 0,0 0-1,0 0 1,0 0 0,0-1 0,0 1 0,0 1 0,0-1-1,0 0 1,-1 0 0,1 0 0,0 0 0,-1 1 0,1-1 0,-1 0-1,0 0 1,1 1 0,-1-1 0,0 0 0,0 1 0,1-1 0,-1 0-1,0 1 1,-1-1 0,1 0 0,0 1 0,-1 1 0,1 2 68,-1 0 0,0 0 0,0 0 1,-1 0-1,1 0 0,-1 0 0,0-1 1,-1 1-1,1-1 0,-4 6 0,-8 6-22,0-1 0,0 0 0,-2-1 0,1 0 0,-2-2 1,0 0-1,-35 19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20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46 5971,'0'0'4436,"0"21"-3993,-6 166 1038,6-117-1468,0-70-79,2-4 31,24-100 108,-20 77-29,0-1 0,2 1 0,1 0 0,14-29 0,-20 52-44,0 0 1,0 1-1,0-1 0,0 1 0,0 0 0,0-1 0,1 2 0,0-1 0,-1 0 0,1 1 0,0-1 0,1 1 0,-1 0 0,0 1 0,0-1 0,1 1 0,-1 0 0,1 0 0,8-1 0,-9 2-570,1-1 1,-1 1-1,1 1 0,-1-1 0,1 1 0,7 1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20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1 184 11077,'0'0'1708,"17"-13"-1591,58-44-74,-67 51-93,0 0 1,0-1 0,0-1 0,-1 1-1,0-1 1,0 0 0,-1 0 0,0-1-1,-1 0 1,5-10 0,-10 19 75,1-1 0,-1 1 0,0-1 0,0 1 0,0 0 0,0-1 0,1 1 0,-1-1 0,0 1 0,0-1 0,0 1 0,0-1 0,0 1 0,0-1 0,0 1 0,0-1 0,-1 1 0,1-1 0,0 1 0,0-1 0,0 1 0,0 0 0,-1-1 0,1 1 0,0-1 0,0 1 0,-1-1 0,1 1 0,0 0 0,-1-1 0,1 1 0,-1-1 0,-18-3 797,14 4-625,0 1-1,0-1 1,0 1 0,1 0 0,-1 1 0,-8 2-1,9-1-156,0 0-1,0 0 0,0 0 0,1 1 1,-1 0-1,1-1 0,0 1 0,0 1 0,0-1 1,1 0-1,-1 1 0,1-1 0,0 1 1,0 0-1,1 0 0,0-1 0,-1 1 0,1 0 1,0 9-1,0-9-40,1 1 0,0-1 0,-1 1 0,2-1-1,-1 0 1,1 1 0,0-1 0,0 1 0,0-1 0,1 0 0,0 0 0,0 0 0,0 0 0,1 0 0,-1 0 0,1 0 0,0-1 0,4 5-1,0-4-149,-1 0 0,0 0-1,1-1 1,0 0 0,0 0-1,0-1 1,1 0 0,-1 0-1,1-1 1,-1 0-1,15 2 1,-7-2-1362,-1-1 0,1-1 0,-1 0 0,1 0 0,23-5-1,-5-7-1520,-22-1 1728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21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177 506 8228,'0'0'6373,"-18"-2"-5442,-60-4-402,75 6-502,0 0 1,0 1 0,0-1 0,1 1-1,-1-1 1,0 1 0,0 0-1,0 0 1,1 0 0,-1 1 0,0-1-1,1 0 1,0 1 0,-1 0-1,1-1 1,0 1 0,0 0-1,-1 0 1,2 1 0,-1-1 0,0 0-1,-2 4 1,1 0-20,0 1 0,1-1 0,-1 0 0,1 1 0,1-1 0,-3 12 0,3-9-17,0 0 0,0 0 0,0 0 0,1 0 0,1 0 0,1 13 0,-1-19-5,0 0 0,0 1 0,0-1 0,0-1 0,1 1 0,-1 0 0,1 0 0,0 0 0,0-1 0,0 1 0,0-1 0,0 0 0,1 1 0,-1-1 0,1 0 0,-1 0 0,1-1 0,0 1 0,0 0 0,-1-1 0,5 2 1,5 1-691,0 0 1,0-1 0,1 0 0,20 2-1,-26-5-694,0 0 0,0 0 0,0 0 0,0-1 0,13-2 0,-10-3-1512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23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1 8660,'0'0'2313,"-8"25"-2044,-119 369 324,116-358-440,2 0 1,1 1 0,2 0-1,-3 68 1,9-101-152,1-1-1,-1 1 1,1-1-1,-1 1 1,1-1 0,0 1-1,1-1 1,-1 0-1,0 1 1,1-1-1,0 0 1,0 0 0,0 0-1,0 0 1,0 0-1,0 0 1,1-1-1,-1 1 1,1-1-1,0 0 1,0 0 0,0 0-1,0 0 1,0 0-1,0-1 1,1 1-1,-1-1 1,0 0 0,6 1-1,1 1-76,2-1 0,-1 0 1,0-1-1,0 0 0,0 0 0,1-2 0,-1 1 0,16-4 0,-24 4-167,0-1 0,-1 1 0,1-1 0,0 1 0,-1-1 0,1 0 0,0 0 0,-1 0 0,1-1 0,-1 1 0,0 0 0,1-1 0,-1 0 0,0 0 0,0 1 0,0-1 0,0 0 0,0-1 0,0 1 0,1-3 0,4-13-4907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24.3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0 8980,'0'0'1825,"-48"124"-1425,39-92 400,3-4-239,6-9-433,0-5-128,0-8-96,6-6-2065,7 0-2481,-7-13 896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24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6675,'0'0'2561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25.1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158 270 256,'0'0'14652,"-17"7"-13785,-55 27-146,67-31-690,1 0 0,-1 1 0,0-1 0,1 1 0,0 0 1,0 1-1,0-1 0,0 1 0,1-1 0,0 1 0,0 0 1,0 1-1,0-1 0,1 0 0,0 1 0,0-1 0,-1 8 1,1-3-33,1 0 1,-1 0 0,2 0 0,0 0 0,0 1 0,0-1 0,5 18 0,-4-24-17,0 0 0,0-1 0,0 1 0,1-1 0,0 1 0,0-1 0,0 0 0,0 0 0,0 0-1,0 0 1,1 0 0,0 0 0,-1 0 0,1-1 0,0 0 0,0 1 0,1-1 0,-1 0 0,0 0 0,1-1 0,-1 1 0,8 1 0,-1 0-273,1 0 0,0-2 0,-1 1 1,1-1-1,0-1 0,0 1 0,10-3 0,-14 1 73,-1 0 0,-1-1 0,1 0-1,0 0 1,0 0 0,-1-1 0,1 0 0,-1 0-1,0 0 1,0-1 0,0 0 0,0 0 0,-1 0-1,1 0 1,-1-1 0,0 0 0,-1 0 0,1 0-1,-1 0 1,4-8 0,6-11-436,-2-1 1,-1 0-1,8-33 1,34-156 42,-47 173 3771,2-65 3473,-12 195-6401,-3-1 0,-25 109 0,30-184-268,0 5-122,0 0 0,-2 0 1,0 0-1,-10 21 0,14-37 84,1-1-1,0 0 0,-1 0 1,1 0-1,-1 0 0,1 0 0,-1 0 1,1 0-1,-1 0 0,0 0 1,1-1-1,-1 1 0,0 0 1,0 0-1,0-1 0,0 1 0,0 0 1,0-1-1,0 1 0,0-1 1,0 1-1,0-1 0,0 1 0,-2-1 1,2 0 42,0 0 0,0-1 0,0 1 0,0-1 0,0 0-1,0 1 1,0-1 0,0 0 0,1 0 0,-1 1 0,0-1 0,0 0 0,1 0 0,-1 0 0,0 0 0,1 0 0,-1 0 0,1 0 0,-1-1 0,-3-9 22,0 0 0,0 1 0,-2-18 0,3 12 291,1 0-1,0 0 1,1 0 0,1 0 0,3-22 0,-2 35-267,0 1 1,0-1-1,0 0 0,1 1 1,-1-1-1,1 1 0,0 0 1,0 0-1,0-1 0,0 1 1,0 0-1,0 1 0,0-1 1,1 0-1,-1 1 0,1-1 1,-1 1-1,1 0 1,0 0-1,-1 0 0,1 0 1,5-1-1,4-1-16,0 0 0,0 1 0,24-1 1,-20 2-247,33 0 11,-47 1-97,0 0 0,1 0 0,-1 0 0,0 1-1,0-1 1,1 1 0,-1 0 0,0-1 0,0 1-1,0 0 1,0 0 0,0 0 0,0 0 0,0 1-1,3 1 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25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6419,'0'0'2673,"10"107"-1696,-16-66-369,0 4-336,2-4-208,4-5-16,0-10-48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45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 7251,'0'0'929,"44"-26"-3731,-52 33 465,-4-3 2001,9-4-672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25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8148,'0'0'5826,"0"0"-5822,0 0 0,0 0 0,0 0 0,0 0 0,0 0-1,1 0 1,-1 0 0,0 0 0,0 0 0,0 0 0,0 0-1,0 0 1,0 0 0,0 0 0,0 0 0,1 0 0,-1 0-1,0 0 1,0 0 0,0 0 0,0 0 0,0 0 0,0 0-1,0 0 1,0 0 0,0 0 0,1 0 0,-1 0 0,0 0-1,0-1 1,0 1 0,0 0 0,0 0 0,0 0 0,0 0-1,0 0 1,0 0 0,0 0 0,0 0 0,0 0 0,0-1-1,0 1 1,0 0 0,0 0 0,0 0 0,0 0 0,0 0-1,0 0 1,0 0 0,0 0 0,0-1 0,0 1 0,0 0-1,0 0 1,0 0 0,0 0 0,0 0 0,0 0 0,0 0-1,0 0 1,0-1 0,0 1 0,0 0 0,4 10-8,-1 0 0,0 1 0,3 12 0,-5-13-24,2-1 0,-1 1 0,1-1 0,0 1 0,1-1 0,0 0 0,9 13 0,-12-21-75,0 1 0,0-1 0,0 0 0,0 0 0,0 0 0,1 0 0,-1 0 0,0-1 0,1 1 0,-1 0 0,1-1 0,-1 1 0,1-1 0,2 1 0,-4-1 87,1 2 215,-1 0 0,1-1 1,-1 1-1,1-1 0,-1 1 0,0 0 0,0-1 1,0 1-1,0 0 0,0-1 0,0 1 0,0 0 1,-1 1-1,1-1-64,-2 111 110,3-111-298,-1 0 0,0-1-1,1 1 1,0 0-1,-1-1 1,1 1 0,0-1-1,0 1 1,-1-1-1,1 1 1,0-1 0,1 0-1,-1 1 1,0-1-1,0 0 1,1 0-1,-1 0 1,0 0 0,1 0-1,-1 0 1,1 0-1,-1-1 1,1 1 0,-1 0-1,1-1 1,0 1-1,-1-1 1,1 0 0,0 1-1,0-1 1,-1 0-1,1 0 1,0 0-1,-1 0 1,1-1 0,0 1-1,0 0 1,-1-1-1,1 1 1,0-1 0,-1 1-1,1-1 1,-1 0-1,1 0 1,-1 0 0,1 0-1,-1 0 1,0 0-1,3-2 1,0-4-123,1-1 1,-2 1-1,1-1 1,-1 0-1,0 0 1,2-9-1,-3 9 565,1-1 1,0 1-1,0 0 0,1 0 0,5-9 0,-7 14-288,0 1-1,0-1 1,1 1-1,-1-1 1,1 1-1,-1 0 1,1 0-1,0 0 1,0 0 0,0 1-1,0-1 1,0 1-1,0 0 1,0 0-1,0 0 1,1 0-1,6-1 1,0 1-24,0 0 0,1 0 1,-1 1-1,12 1 0,-20-1-144,0 0-1,0 1 0,0-1 1,0 0-1,-1 1 0,1-1 0,0 1 1,0 0-1,0 0 0,0 0 1,0 0-1,-1 0 0,1 0 1,0 0-1,-1 0 0,1 0 1,-1 1-1,0-1 0,1 1 0,-1-1 1,0 1-1,0 0 0,0-1 1,0 1-1,0 0 0,0 0 1,0 0-1,0 2 0,0 11-4969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28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0 9925,'0'0'4065,"-36"120"-3905,15-54 177,6-3-161,5-6-96,8-7-48,0-9-16,2-7-16,0-11-112,0-8-2786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28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9412,'0'0'4610,"89"-10"-4642,-28 12 32,4 8-2577,-44-5-1777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28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 1921,'0'0'4935,"0"16"-3416,0 11-1219,0-4 287,5 37 1,-4-56-535,0 1-1,0-1 1,0 0-1,1 0 1,0 0 0,0 0-1,0 0 1,1-1 0,-1 1-1,1 0 1,0-1 0,0 0-1,0 0 1,0 0 0,4 3-1,-6-5-41,0 0-1,1 0 0,-1 0 1,0 0-1,1 0 0,-1 0 0,1-1 1,-1 1-1,1 0 0,-1-1 1,1 1-1,0-1 0,-1 0 1,1 1-1,-1-1 0,1 0 0,0 0 1,-1 0-1,1 0 0,0 0 1,-1-1-1,1 1 0,0 0 0,-1-1 1,1 1-1,-1-1 0,1 0 1,-1 1-1,1-1 0,-1 0 1,1 0-1,-1 0 0,0 0 0,1 0 1,-1 0-1,0 0 0,0-1 1,0 1-1,0 0 0,2-3 0,2-7 16,1-1-1,-1 1 0,4-16 0,-7 20 33,0 0 1,0 0-1,1 1 0,-1-1 1,1 1-1,1 0 1,-1 0-1,1 0 1,0 0-1,1 0 0,-1 1 1,1 0-1,0 0 1,0 0-1,8-5 1,6 0-47,1 0 1,0 1-1,1 1 1,0 0-1,0 2 1,1 1-1,0 1 1,0 0-1,37 0 198,-59 144 569,0-138-786,1 0 0,-1-1 0,0 1 0,1 0 0,-1-1 0,1 1 0,-1-1 0,1 1 0,0-1 0,0 1 0,-1-1 0,1 1 0,0-1 0,0 0 0,1 0 0,-1 1 0,0-1 0,0 0 0,1 0 0,-1 0 0,0 0 0,1 0 0,-1-1 0,1 1 0,-1 0 0,1-1 0,-1 1 0,1-1 0,0 1 0,2-1 0,-1 1-1,1-1-1,-1 0 1,0 0-1,1 0 0,-1 0 1,0-1-1,1 1 0,-1-1 1,0 0-1,0 0 1,0 0-1,1 0 0,-1-1 1,0 1-1,4-3 1,12-14-174,0 0 0,-1-1 0,0-1 0,22-34 0,-32 44 217,-6 14 126,-1 0 1,0 1 0,0-1-1,0 0 1,0 1 0,-1-1-1,0 8 1,4 20-18,-4-29-198,1 1 0,0-1 0,0 0 0,0 1 0,0-1 0,0 0 0,1 0 0,0 0 0,-1 0 0,1 0 0,0 0 0,1-1 0,-1 1 0,0-1 0,1 1 0,-1-1 0,1 0 0,0 0 0,0 0 0,0 0 0,0 0 0,0-1 0,0 1 0,0-1 0,1 0 0,-1 0-1,0 0 1,1-1 0,-1 1 0,0-1 0,1 0 0,-1 1 0,1-2 0,-1 1 0,1 0 0,-1-1 0,1 1 0,-1-1 0,0 0 0,0 0 0,1-1 0,-1 1 0,0-1 0,0 1 0,0-1 0,0 0 0,0 0 0,-1 0 0,1 0 0,3-5 0,2-7-1763,-6 5-1227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29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1 196 4866,'0'0'7900,"17"3"-7986,3 0-95,34 1 0,-52-4 149,0 0 0,1 0 1,-1-1-1,0 1 0,1-1 1,-1 0-1,0 0 0,0 0 1,0 0-1,0 0 0,0 0 0,0 0 1,0-1-1,0 1 0,0-1 1,-1 1-1,1-1 0,-1 0 1,1 0-1,-1 0 0,2-3 1,1-2-49,-1 0 0,0 0 0,0 0 0,2-12 0,-3 12 24,1-5 175,0 0 0,-1 0 0,-1 0 0,0 1 0,0-1 0,-1 0 0,-3-15 1,3 27-31,0-1 1,-1 0 0,1 0-1,-1 0 1,1 0 0,-1 1-1,0-1 1,1 0 0,-1 1 0,0-1-1,1 0 1,-1 1 0,0-1-1,0 1 1,0-1 0,1 1 0,-1 0-1,0-1 1,0 1 0,0 0-1,0-1 1,0 1 0,0 0 0,0 0-1,0 0 1,0 0 0,0 0-1,0 0 1,0 0 0,1 0-1,-1 0 1,0 1 0,-2-1 0,0 1 17,1-1 0,-1 1 1,0-1-1,0 1 0,1 0 1,-1 0-1,0 0 0,1 1 1,-1-1-1,1 0 0,-5 5 1,2 0-35,0 1 0,1 0 0,-1 0 0,2 1 0,-1-1 0,1 1 0,0 0 0,0 0 0,1 0 1,0 0-1,0 10 0,-1-2-17,2-1 1,0 1-1,1 0 1,1 0 0,3 18-1,-3-28-28,1 0-1,0-1 1,0 0-1,0 1 1,1-1-1,0 0 1,0 0-1,0 0 1,1 0 0,-1-1-1,1 1 1,0-1-1,1 0 1,-1 0-1,7 3 1,-6-3-156,0-1 1,0 0 0,1 0-1,0 0 1,-1-1-1,9 3 1,-10-4-360,0 0 0,0-1 0,1 1-1,-1-1 1,0 0 0,0 0 0,0 0 0,1 0 0,6-2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53.3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2899 422 176,'0'0'11373,"-21"-7"-11015,-160-58 1125,-127-25-561,56 20-814,103 23 12,-197-36 0,225 60 143,0 6 1,-155-2-1,213 19-202,0 3 0,0 3 1,-107 24-1,114-16-49,-10 1 11,1 2 0,0 3 0,-98 46 0,142-53-38,-1 1 0,2 0 0,0 2 0,1 0 0,0 1 1,-31 40-1,18-17 7,3 2 0,-35 64 0,56-89-2,-1 1 0,2 0 1,1 0-1,0 1 0,1-1 0,1 1 0,0 0 0,2 0 0,0 1 0,2-1 0,0 0 1,1 0-1,0 1 0,2-1 0,0 0 0,7 20 0,3 2 1,1 0-1,2 0 1,2-2 0,2 0-1,28 42 1,-30-54-1,2-2-1,0 0 1,2-1 0,1-1-1,0-2 1,2 0 0,48 31-1,-6-14-5,130 55 0,80 6 3,-169-66 0,1-5 0,2-4 1,0-5-1,225 8 0,-278-26 89,222 0-52,-187-5-199,97-16 0,-139 11 52,-2-2 0,1-2-1,69-28 1,-86 27 55,-2-2 0,0-1 1,-1-1-1,-1-1 0,53-47 0,-54 38 73,-2-2 1,0 0-1,-2-2 0,-2-1 1,-1-1-1,-1 0 0,-2-2 1,-2 0-1,24-75 0,-18 31 25,-4-1 0,-3-1 0,7-142 1,-20 181-26,3-117 70,-6 139-66,0 0 0,-2 0 1,0 1-1,-2-1 0,-8-26 1,10 40-16,0 0 0,0 0 0,0 0 0,-1 0 1,0 0-1,-1 1 0,1 0 0,-1 0 1,0 0-1,-1 1 0,1-1 0,-1 1 0,0 1 1,-1-1-1,1 1 0,-1 0 0,0 0 1,1 1-1,-2 0 0,1 0 0,0 1 0,-1 0 1,-7-1-1,13 2-136,0 1-1,0 0 1,0 0 0,0-1-1,1 1 1,-1 1 0,0-1 0,0 0-1,0 0 1,0 1 0,1-1-1,-1 1 1,0-1 0,-3 3 0,-21 21-6830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26.5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1 834 5619,'0'0'7142,"0"-10"-6468,2-7-603,1 0 0,0 0 0,1 0-1,1 1 1,1-1 0,0 1-1,11-19 1,70-115 191,-29 58 162,5 2 1,3 3 0,93-95 0,-146 169-506,28-25 389,-39 36-408,1 0 0,0 0-1,0 0 1,0 0 0,0 0 0,0 1 0,0 0 0,0-1-1,0 1 1,1 0 0,-1 1 0,6-2 0,-9 17-4195,-5 8 1699,-9-6-2551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8:26.9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1 336,'0'0'8052,"-17"106"-7828,13-40 528,4-3 561,0-13-209,0-9-95,19-8-273,17-11-240,12-10-271,15-12-65,9-10 96,12-42-256,6-21-208,-57 28-2738,-3 0-4721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51.8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957 126 768,'0'0'6993,"-18"-8"-6238,-118-57 571,121 56-1006,-1 2 0,0 0 0,0 1 0,0 0 0,-1 2-1,1 0 1,-1 0 0,0 2 0,0 0 0,-1 1 0,1 1 0,-25 2 0,29 0-310,1 1 1,-1 0-1,1 1 0,-1 0 1,1 1-1,1 0 0,-1 1 0,1 0 1,0 1-1,-11 9 0,-13 10-33,-51 52 0,46-37 26,1 1 1,2 2-1,-49 76 0,72-97-10,1 1-1,1 0 1,1 1-1,1 0 1,1 0-1,2 1 1,0 0-1,2 1 1,-4 49-1,8-55-2,2 111-84,1-118 87,0-1 0,0 1-1,1 0 1,1-1 0,1 0-1,-1 1 1,10 16 0,-1-8-7,2-1 0,0 0 0,1-1 1,1-1-1,0 0 0,2-2 0,0 0 1,1 0-1,1-2 0,25 14 0,-20-14 9,0-2 0,0-1-1,2-1 1,-1-1-1,1-1 1,1-2-1,0-1 1,48 5 0,-39-9 4,0-1 1,0-3-1,42-5 1,-59 3-6,0 0 0,-1-2 0,0 0 1,0-1-1,0-1 0,-1-1 0,22-14 1,-19 9 28,-1-1 0,0 0 0,-1-2 0,0-1 0,-2 0 0,0-1 0,-1-1 0,-1-1 0,-1 0 0,-1-1 0,-1 0 0,-1-1 0,0-1 0,-2 0 0,-1 0 0,-1-1 0,-1 0 0,6-46 0,-8 24 32,-2-1-1,-6-86 1,1 114-49,-1 0 0,0 1 0,-2 0 0,0 0 0,-1 0 0,-1 0 0,-1 1 0,-1 0 0,-15-25 0,16 33-566,1 0 0,-1 1-1,-1 0 1,0 0 0,0 1 0,-20-14-1,17 18-3945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54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302 28 512,'0'0'11942,"-20"-5"-10899,-62-14 51,78 18-991,0 0 0,0 0-1,0 1 1,0 0 0,0 0 0,0 0 0,0 0 0,0 0 0,0 1 0,0 0 0,0 0 0,-6 2 0,8-2-70,0 0 1,0 0 0,0 1 0,0-1-1,0 1 1,0-1 0,0 1 0,1 0-1,-1 0 1,0 0 0,1 0 0,0 0-1,-1 0 1,1 0 0,-1 3-1,-1 5-30,1-1-1,0 1 0,0 0 1,1 0-1,1 0 0,-1 0 0,3 13 1,-2-2 27,0 4-35,0 0-1,2 0 1,0-1 0,11 44-1,-3-38 7,-5-19 9,-1 1-1,-1-1 0,0 1 0,0-1 1,-1 1-1,-1 0 0,0 0 0,0 0 0,-2 15 1,0-25-5,1 0 1,-1-1 0,0 1 0,0-1 0,0 1 0,0-1 0,0 1 0,-1-1-1,1 0 1,0 0 0,0 1 0,-1-1 0,1 0 0,-1 0 0,1 0 0,-1 0-1,0-1 1,1 1 0,-1 0 0,0-1 0,1 1 0,-1-1 0,0 0-1,-3 1 1,-48 4 22,47-5-29,-2 0 84,4 1-167,0-1 0,0 0 0,-1 0 0,1 0 0,0-1 0,0 0 0,-7-1 0,10 1 6,1 1 0,-1 0 0,0-1 0,1 1 0,-1 0 0,1-1 0,-1 1 0,1-1 0,-1 1 0,1-1 0,0 1 0,-1-1 0,1 1 0,-1-1 0,1 1 0,0-1 0,0 0 0,-1 1 0,1-1 0,0 0 0,0 0 0,0-1-209,0 0-1,0 0 0,0 0 1,0 1-1,0-1 0,1 0 1,-1 0-1,1 0 0,-1 0 1,3-3-1,0 0-693,0-1 0,0 1-1,1 0 1,-1 0 0,2 0 0,-1 1 0,5-5 0,5-2-1834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46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33 406 9861,'-27'-21'1859,"21"16"-1315,52 0 584,-37 3-945,-1 0 0,1 1 0,17-1 0,-19 2-98,1 0 0,-1 1 0,1 0 0,-1 0 0,0 0-1,1 1 1,-1 0 0,0 1 0,9 4 0,-13-5-51,0-1 0,0 1 0,0 0 0,-1 1 1,1-1-1,-1 0 0,1 1 0,-1 0 0,0-1 0,0 1 0,0 0 0,-1 0 0,1 0 0,0 0 0,-1 0 0,0 1 0,0-1 0,0 0 0,0 1 0,-1-1 0,1 0 0,-1 7 1,0 54 342,1 22-762,0-85 107,-1 0 0,0 0 0,1 1 1,-1-1-1,0 0 0,1 0 0,-1 0 1,1 0-1,0 0 0,-1 0 0,1 0 1,0-1-1,0 1 0,-1 0 0,1 0 1,0 0-1,0-1 0,0 1 0,0-1 1,0 1-1,0 0 0,0-1 0,0 0 1,0 1-1,0-1 0,1 0 0,-1 1 1,0-1-1,0 0 0,0 0 0,0 0 1,0 0-1,1 0 0,-1 0 0,2-1 1,0 1-130,1 0 0,0-1 0,0 0 0,0 0 0,-1 0 0,1 0 0,0 0 1,-1-1-1,7-4 0,6-7 150,-1-2 0,0 0 0,-1 0 0,20-30 1,13-15 315,-41 53-176,37-37 1755,-40 42-1395,0 0-1,0-1 1,0 1-1,0 0 1,0 1-1,1-1 1,-1 0 0,0 1-1,1 0 1,-1 0-1,1 0 1,0 0 0,5 0-1,-8 5 248,0 0 0,-1 0 0,1 1 0,-1-1 0,0 0 0,0 0 0,0 6 0,0-6 70,-8 125 3508,8-129-4075,0 0 1,0-1-1,0 1 1,0 0-1,0 0 0,0 0 1,0 0-1,0 0 0,0 0 1,1 0-1,-1 0 1,0 0-1,0 0 0,0 0 1,0 0-1,0 0 0,0 0 1,0-1-1,0 1 1,0 0-1,1 0 0,-1 0 1,0 0-1,0 0 0,0 0 1,0 0-1,0 0 1,0 0-1,0 0 0,0 0 1,1 0-1,-1 0 0,0 0 1,0 1-1,0-1 1,0 0-1,0 0 0,0 0 1,0 0-1,0 0 0,1 0 1,-1 0-1,0 0 1,0 0-1,0 0 0,0 0 1,0 0-1,0 0 0,0 0 1,0 1-1,0-1 0,0 0 1,0 0-1,0 0 1,0 0-1,0 0 0,0 0 1,0 0-1,0 0 0,0 1 1,7-11-644,13-29-2034,-2 0 0,-2-1 0,12-47 0,19-129 577,-39 146 3535,-7 22 9750,-1 52-10645,0-1-545,-1 38-2007,-4 3-4284,1-16 1474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54.9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288 6 1585,'0'0'9967,"-16"-1"-8662,-53-3-380,61 3-837,0 1 0,0 1 0,1 0-1,-1 0 1,1 0 0,-1 1 0,1 0 0,-1 1-1,1-1 1,0 1 0,0 1 0,1-1-1,-1 1 1,0 1 0,-6 5 0,4-3-84,2 1 1,-1 0 0,1 0-1,0 0 1,1 1 0,0 0 0,0 0-1,1 1 1,-5 10 0,9-17-9,-1 1 0,1-1 0,0 1 0,0-1 1,0 1-1,1-1 0,-1 1 0,1 0 0,0 0 1,0-1-1,1 7 0,-1-9-3,1 1-1,-1-1 1,1 1-1,0-1 1,-1 1 0,1-1-1,0 0 1,0 1-1,0-1 1,0 0-1,0 0 1,0 0 0,0 0-1,0 0 1,1 0-1,-1 0 1,0 0-1,1 0 1,-1 0 0,1-1-1,-1 1 1,1-1-1,-1 1 1,1-1-1,-1 1 1,1-1 0,2 0-1,7 2-244,1-2-1,-1 1 1,1-1-1,-1-1 1,1 0-1,-1-1 1,0 0-1,0-1 1,0 0-1,18-7 1,1-5-606,-1 0 1,36-26-1,-17 11 627,-45 28 331,-3 1-35,1 0 0,0 0 1,0 1-1,0-1 0,0 0 1,0 1-1,0-1 1,0 1-1,1-1 0,-1 1 1,0 0-1,0-1 1,0 1-1,0 0 0,1 0 1,1 0-1,-3 21 2459,-3 10-2171,-1-1 0,-1 1 0,-2-2-1,-13 40 1,-2 10-239,14-43-101,2 1 0,2 0 0,-1 40 0,7 2-2591,-2-77 2397,0 0-284,0 0 0,0 0 0,0 0 0,0 1 0,0-1-1,1 0 1,-1 0 0,1 0 0,-1 0 0,1 0 0,0 1 0,0-1 0,0-1 0,0 1 0,0 0 0,3 3 0,4-20-3774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55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0 320,'0'0'12755,"-6"17"-12365,1-5-305,-2 3 16,2 0-1,-1 0 1,2 0-1,0 1 1,1 0-1,1 0 1,0 0-1,1 19 1,1-34-101,0 0 1,1 0-1,-1 0 1,0 0-1,1 0 1,-1 0 0,1 0-1,0 0 1,-1 0-1,1 0 1,0 0 0,0 0-1,-1-1 1,1 1-1,0 0 1,0-1-1,0 1 1,0 0 0,0-1-1,0 1 1,0-1-1,0 1 1,0-1-1,0 0 1,0 1 0,0-1-1,1 0 1,-1 0-1,0 0 1,2 0-1,37-3-177,-30 0-123,0 0 0,0-1 0,-1 0 0,1-1 0,-1 0 0,-1 0 1,1-1-1,13-11 0,63-66-2363,-56 52 2313,-45 58 6624,5 11-5241,8-24-1172,1 0 1,1 0-1,0 25 0,1-35 111,1-1 0,0 0 0,0 1 0,0-1 0,0 0 0,0 0 0,0 0 0,1 1 0,0-2 0,-1 1 1,1 0-1,0 0 0,1 0 0,-1-1 0,0 1 0,1-1 0,-1 0 0,1 0 0,0 0 0,3 2 0,-3-2-584,-1-1 1,1 0-1,0 0 0,-1 0 0,1 0 1,0-1-1,0 1 0,-1-1 0,6 1 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56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204 2 768,'0'0'11246,"-17"-1"-9635,-56 1-451,68 0-1103,0 0-1,1 1 0,-1 0 1,1 0-1,-1 0 0,1 1 1,0 0-1,-1-1 0,1 1 1,0 1-1,0-1 0,0 1 0,0-1 1,1 1-1,-1 0 0,1 1 1,0-1-1,0 0 0,0 1 1,0 0-1,0 0 0,-3 7 1,2-2-50,0 0 0,1 0-1,0 0 1,1 0 0,0 1 0,0-1 0,1 1 0,0 15 0,1-24-13,0 0 0,0-1 0,0 1 0,1 0 0,-1-1 0,0 1 0,0 0 0,0-1 0,1 1-1,-1 0 1,0-1 0,1 1 0,-1-1 0,1 1 0,-1 0 0,1-1 0,-1 1 0,1-1 0,-1 0-1,1 1 1,-1-1 0,1 1 0,-1-1 0,1 0 0,0 1 0,0-1 0,25 5-600,-18-6 184,0 1 1,0-1-1,0-1 0,14-3 1,0-6-885,-1 0 1,0-1 0,-1-2-1,32-26 1,-30 20 7797,-27 26-6402,1-1 1,0 1-1,0 0 0,1 0 0,-1 1 0,2-1 1,-1 1-1,1-1 0,-1 1 0,2 0 1,-1 0-1,1 0 0,0 0 0,1 0 1,-1 0-1,2 11 0,-1-16-106,1 0 0,-1 0 0,0 0 0,1 1 0,0-1 0,-1 0 0,1 0 0,0 0 0,0 0 1,0 0-1,0 0 0,1 0 0,-1 0 0,0-1 0,1 1 0,-1 0 0,1-1 0,0 1 0,-1-1 0,1 0 0,0 1 0,0-1 0,0 0 0,0 0 0,0 0 0,0-1 0,0 1 0,0 0 0,1-1 0,-1 1 0,0-1 0,0 0 0,4 1 0,3-1-414,-1 1-1,1-1 0,-1 0 0,1-1 0,-1 0 0,1-1 0,-1 1 0,9-4 0,-5-1-655,1 0-1,-1 0 0,0-1 0,-1-1 0,0 0 1,0-1-1,17-17 0,-21 18 2251,-1 1 1,0-1-1,10-15 7097,-16 30-6641,-6 57-1176,3-46-440,2 0 0,-1 0-1,3 24 1,-1-40-19,0-1 0,0 0 1,0 0-1,1 0 1,-1 0-1,0 0 0,1 0 1,-1 0-1,0 0 0,1 0 1,-1 0-1,1 0 1,0 0-1,-1 0 0,1 0 1,0 0-1,0-1 0,-1 1 1,1 0-1,0 0 1,0-1-1,0 1 0,0 0 1,0-1-1,0 1 0,0-1 1,0 0-1,0 1 0,0-1 1,0 0-1,0 1 1,0-1-1,0 0 0,0 0 1,2 0-1,-1 0-55,0 0-1,-1-1 1,1 1-1,0 0 1,-1-1 0,1 1-1,-1-1 1,1 0-1,-1 1 1,1-1 0,-1 0-1,1 0 1,-1 0-1,1 0 1,-1 0 0,0 0-1,0 0 1,0-1-1,1 1 1,-1 0 0,1-3-1,18-43 76,-17 38 142,0 0 0,1 0-1,0 0 1,0 1 0,1 0 0,0-1-1,0 2 1,1-1 0,0 1 0,1 0 0,-1 0-1,9-6 1,-3 5-163,1 0-1,0 1 1,0 1 0,1 0 0,-1 1-1,1 0 1,0 2 0,1-1-1,23-2 1,-27 6-1632,1-1 0,-1 1 0,1 1-1,13 2 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09:56.8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1 424 12262,'0'0'1936,"15"4"-1927,53 10 36,-63-13-48,0 0 0,0-1 0,-1 0 0,1 0 0,0 0 0,0-1 0,-1 0 0,1 0 0,0 0 0,-1 0 0,1-1 0,-1 1 0,1-1 0,-1 0 0,0-1 0,7-4 0,-5 2-95,1 0-1,-1-1 1,0 0 0,0 0-1,-1-1 1,1 0 0,4-9-1,-9 14 89,0 1 0,0-1 0,0 0 0,0 0 0,0 0 0,0 0 0,-1 0 0,1 0 0,-1 0 0,0 0 0,1 0 0,-1 0 0,0 0-1,0-3 1,-1 4 39,1 0-1,0 0 0,-1 0 1,1 1-1,-1-1 0,1 0 1,-1 0-1,1 0 0,-1 1 0,1-1 1,-1 0-1,0 1 0,1-1 1,-1 0-1,0 1 0,1-1 1,-1 1-1,0-1 0,0 1 0,0-1 1,0 1-1,1 0 0,-1-1 1,0 1-1,0 0 0,0 0 1,0 0-1,0 0 0,0 0 1,0 0-1,-1 0 0,-4-1 53,0 1 0,-1 0-1,1 0 1,0 1 0,-1 0-1,1 0 1,0 0 0,0 1-1,0 0 1,-8 3 0,11-3-80,1 0 0,-1 0 0,1 0 0,0 0 0,0 0-1,-1 1 1,1-1 0,1 1 0,-1-1 0,0 1 0,1 0 0,-1 0 0,1-1 0,0 1 0,0 0 0,0 0 0,0 0 0,1 1 0,-1-1 0,1 0 0,0 0 0,0 6 0,-1-4-34,0 0 0,1 0 0,0 0 0,0 0 0,1 0 0,-1 0 0,1 0 0,0 0 0,0 0 0,1 0 0,-1 0 0,1 0 0,0-1 0,1 1 0,-1-1 0,1 1 0,0-1 0,0 0 0,0 0 0,0 0 0,1-1 0,-1 1 0,1-1 0,8 5 1,-4-2-617,0 0 0,1-1 1,-1 0-1,1-1 0,1 0 1,-1 0-1,0-1 1,1 0-1,0-1 0,0 0 1,0-1-1,0 1 1,0-2-1,0 0 0,0 0 1,15-3-1,-23 3 772,-1-1-1,0 1 1,0-1-1,1 1 1,-1-1-1,0 0 1,0 0-1,0 0 1,0 0-1,0 0 1,0 0 0,0 0-1,0 0 1,0 0-1,0 0 1,-1 0-1,1-1 1,0 1-1,-1 0 1,1 0-1,-1-1 1,1 1-1,-1 0 1,1-3 0,1-37 3303,-3 31-2270,1 9-1053,0 1 0,0-1-1,0 0 1,0 1 0,0-1-1,0 0 1,0 1 0,-1-1 0,1 0-1,0 1 1,0-1 0,-1 1-1,1-1 1,0 0 0,-1 1-1,1-1 1,-1 1 0,1-1 0,-1 1-1,1-1 1,-1 1 0,1 0-1,-1-1 1,1 1 0,-1 0-1,0-1 1,1 1 0,-1 0-1,1 0 1,-1-1 0,0 1 0,0 0-1,-25-1 955,17 2-839,8 1-215,1 0 1,-1 0 0,1 0-1,-1 0 1,1 0 0,0 1-1,0-1 1,0 0-1,0 0 1,0 1 0,0-1-1,0 0 1,2 4-1,0-3-25,-1 0-1,1 0 1,0 0-1,0 0 1,1 0-1,-1-1 1,0 1-1,1-1 1,0 0-1,0 0 1,-1 0-1,1 0 1,0 0-1,0 0 1,1-1-1,-1 1 1,0-1-1,1 0 1,-1 0-1,0 0 1,5 0-1,-3 0-271,0 0 1,0 0-1,0-1 0,0 0 0,0 0 0,0 0 0,1 0 0,-1-1 0,0 0 0,0 0 0,0 0 1,0 0-1,0-1 0,6-3 0,-5 0 96,-1 1-1,0-1 1,0 1 0,0-1-1,-1-1 1,0 1 0,0-1-1,0 1 1,-1-1 0,0 0-1,0 0 1,2-8 0,5-14-211,9-42 0,-18 64 379,38-202 353,-24 66 6894,-23 227-2527,-4 8-3405,-12 149-1562,22-65-331,2-111-6504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0:03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2 12806,'0'0'3417,"21"-1"-3267,267 14 938,110 38-762,-565-55-433,-409-7 1279,515 11-343,212-14-928,-63 4 115,285-7-712,-364 18 20,-12 3 393,-15 5 242,16-9 38,-94 35 240,-153 33 1,149-46 882,99-20-1065,10 1-80,76 5-1,157-6 1,-120-3 22,-101 2 19,-21-1-16,0 0 1,1 0 0,-1 0-1,0 0 1,0 0-1,0 0 1,0 0 0,0 0-1,0 0 1,0 0 0,1 0-1,-1 0 1,0 0 0,0 0-1,0 0 1,0 0-1,0 0 1,0 0 0,0 0-1,0 0 1,1 0 0,-1 1-1,0-1 1,0 0 0,0 0-1,0 0 1,0 0 0,0 0-1,0 0 1,0 0-1,0 0 1,0 0 0,0 0-1,0 1 1,0-1 0,1 0-1,-1 0 1,0 0 0,0 0-1,0 0 1,0 0-1,0 0 1,0 1 0,0-1-1,0 0 1,0 0 0,0 0-1,0 0 1,0 0 0,-1 0-1,1 0 1,0 1-1,0-1 1,0 0 0,0 0-1,0 0 1,0 0 0,0 0-1,-28 14 92,11-7-66,-37 17 169,0-3-1,-1-2 1,-84 17 0,130-35-136,84-1-5264,-52 0-497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0:19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883 157 2529,'0'0'6320,"-3"-9"-4055,-6 5-1986,-1 0-1,1 0 1,-1-1-1,2 0 0,-1 0 1,0-1-1,1 0 0,-10-10 1,-33-21-263,35 28 4,-1 1 1,-1 1 0,1 1 0,-1 0 0,0 1 0,-1 1 0,-27-2 0,2 3-6,1 2 1,-50 4-1,75 1-24,-1 0 0,1 0 0,0 2 0,0 0 1,0 2-1,1 0 0,0 0 0,1 2 0,0 0 0,0 1 0,-22 20 0,28-22 16,-75 70 30,77-71-44,1 1 0,0 0-1,0 0 1,1 0 0,0 1 0,1 0-1,0 0 1,-3 11 0,6-10-34,0 0 0,1 0 0,0-1 0,1 1 0,0 0-1,1 0 1,0 0 0,0 0 0,4 10 0,1-8 28,0 0-1,0 0 1,1-1 0,1 0-1,0-1 1,1 1 0,0-2-1,0 1 1,2-1 0,-1-1-1,1 0 1,0 0 0,1-1-1,0 0 1,0-1 0,21 8-1,15 5 9,2-2 0,1-3 0,53 9 0,-97-22 4,170 22 30,-41-8-10,-108-11-29,0-1 0,0-2 0,0 0-1,57-6 1,-80 3 13,1-1 0,-1 0 0,1 1 0,-1-2 0,0 1 0,0-1 1,0 1-1,0-1 0,-1-1 0,1 1 0,-1-1 0,0 0 0,0 1 0,0-2 0,0 1 0,3-6 0,6-10 49,-1 1 0,15-38-1,-7 17-34,-14 27 10,0 1-1,-1-1 0,0 0 0,-1 0 0,-1 0 0,3-17 0,-5 24 54,-1 0 0,1-1-1,-1 1 1,-1 0-1,1-1 1,-1 1 0,0 0-1,0 0 1,-1-1-1,0 1 1,0 0 0,-1 0-1,1 1 1,-1-1-1,-6-7 1,-1-2 30,-1 2 1,-1-1-1,0 2 0,-1-1 0,0 2 0,-1 0 1,0 0-1,0 1 0,-1 1 0,-1 1 1,0 0-1,-24-9 0,25 13-845,0 0 1,-1 1-1,1 1 1,0 0-1,-19 0 0,9 2-7684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0:20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923 191 2241,'7'7'11101,"-15"-8"-10931,1 0-1,-1 0 1,0-1 0,1 0-1,-15-7 1,-12-2 133,-341-68 1004,131 33-1088,35 1-137,201 45 239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0:20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507 54 5683,'0'0'3777,"-20"-8"-3360,-65-21 81,71 25-246,-1 0 0,0 1-1,1 1 1,-1 0-1,0 1 1,0 1-1,-19 1 1,-7 1 331,14-2-428,0 1 0,1 2-1,0 0 1,0 2 0,-37 12 0,61-17-153,1 1 1,-1-1-1,1 1 1,-1-1-1,1 1 0,-1 0 1,1 0-1,0 0 1,-1 0-1,1 0 1,0 0-1,0 0 1,0 0-1,0 1 1,0-1-1,0 0 1,0 1-1,0-1 0,0 1 1,1-1-1,-1 1 1,0 1-1,1 0-12,-1 0-1,1 0 1,0 0-1,0 0 1,0 0 0,0 0-1,1 0 1,-1 0-1,1 0 1,0 0-1,1 3 1,2 4-5,1 1-1,0-1 1,1 0 0,0-1 0,10 13 0,-2-7 64,0 0 1,1-2 0,0 1-1,1-2 1,35 21 0,-11-12-2140,67 27 0,-96-43-1829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0:22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32 9636,'0'0'5184,"-4"1"-5277,10-1 122,100-12 283,121-8-34,-225 20-315,0 0-1,0-1 1,0 1 0,0 0 0,0 0 0,0 1 0,0-1 0,0 0 0,0 1 0,0-1-1,0 1 1,0 0 0,0-1 0,-1 1 0,1 0 0,0 0 0,0 0 0,-1 0 0,4 3-1,-4-1-224,0 0-1,0 0 0,0 0 0,-1 0 0,1 1 0,-1-1 1,0 0-1,0 0 0,0 0 0,0 0 0,0 0 0,-2 6 0,2-4-188,-1-1 0,0 0 0,0 1 0,0-1-1,0 0 1,0 0 0,-1 0 0,0 0 0,0 0-1,0 0 1,0 0 0,0-1 0,-1 1 0,0-1-1,-3 3 1,-18 13-3468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0:23.2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1 138 5747,'0'0'6536,"6"9"-6227,-4-5-276,1-1 0,-1 1 0,1-1 0,-1 0 1,1 0-1,0 0 0,0 0 0,0-1 0,0 1 0,1-1 0,-1 0 0,1 0 0,0 0 0,-1 0 0,1-1 0,0 0 0,0 1 0,0-1 0,0-1 0,0 1 0,0-1 0,0 1 0,7-1 0,17 0 189,0-1 1,1-1-1,-1-1 1,0-2-1,32-9 1,-52 12-328,0-1 1,-1 0 0,1-1-1,-1 0 1,0 0 0,-1 0-1,1-1 1,-1 0 0,11-11-1,-13 12-311,-1-1 0,1 0 0,-1 0-1,0 0 1,-1 0 0,1 0 0,-1-1-1,0 1 1,0-1 0,-1 0 0,0 1 0,0-1-1,0 0 1,0 0 0,-1-6 0,-1-5-3517,-4 7 1057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46.5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96,'0'0'9527,"4"13"-8753,2 7-292,-1 0-1,-1 1 1,-1-1 0,1 35 0,-4-37-424,-1-11-33,1-1 0,0 1-1,1 0 1,-1 0-1,1-1 1,3 11-1,-3-15-33,-1 0 0,1-1-1,0 1 1,0 0 0,0-1 0,0 1 0,1-1-1,-1 0 1,0 1 0,1-1 0,-1 0-1,1 0 1,-1 0 0,1 0 0,-1 0-1,1 0 1,0 0 0,-1 0 0,1-1 0,0 1-1,0-1 1,0 1 0,-1-1 0,1 0-1,0 0 1,0 0 0,0 0 0,3 0 0,3 0-88,0 0 0,1-1 0,-1 1 0,1-2 0,-1 1 1,0-1-1,0-1 0,0 0 0,0 0 0,-1 0 1,1-1-1,-1 0 0,10-7 0,4-4 19,-13 9 58,-1 0 0,1 0-1,0 1 1,0 0 0,1 0 0,-1 1-1,1 0 1,0 0 0,0 1 0,0 1-1,1-1 1,12 0 0,-20 3 40,0 1 0,0-1 0,1 1 0,-1 0 0,0-1 0,0 1 1,0 0-1,0 0 0,0 1 0,0-1 0,0 0 0,-1 1 0,1-1 0,0 1 1,-1-1-1,1 1 0,-1 0 0,1 0 0,-1 0 0,0 0 0,0 0 0,0 0 1,0 0-1,0 0 0,0 2 0,5 11 502,-2-1-1,5 25 1,-6-28-335,3 34 182,-1 0 1,-2 1-1,-3 46 0,0-45-253,-2-18-117,-2 1 0,-1 0 0,-1-1 0,-1 0 0,-1-1 0,-2 1 0,-1-1 0,-1-1 0,-31 50 0,27-60-743,16-16 728,0-1-1,-1 0 1,1 0 0,0 0 0,0 0-1,-1 0 1,1 0 0,0 0 0,-1 0 0,1 0-1,0 0 1,0 0 0,-1 0 0,1 0-1,0 0 1,0-1 0,-1 1 0,1 0 0,0 0-1,0 0 1,-1 0 0,1 0 0,0-1-1,0 1 1,0 0 0,-1 0 0,1 0 0,0 0-1,0-1 1,0 1 0,0 0 0,-1 0 0,1-1-1,0 1 1,0 0 0,0 0 0,0-1-1,0 1 1,-4-38-294,4 27 357,0 1 0,0-1 0,1 1-1,1-1 1,-1 1 0,2 0 0,0 0 0,0 0-1,0 0 1,2 0 0,-1 0 0,1 1-1,0 0 1,1 0 0,0 1 0,9-11-1,6-3 12,0 1-1,1 1 0,2 1 0,0 1 0,0 1 0,2 1 1,41-19-1,-46 26-2607,1 0 0,43-10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0:23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 8756,'0'0'1569,"-11"103"-1009,11-16 560,6 13-687,-3 5-193,1-4-144,-2-5 16,2-11-80,4-17 16,1-9 16,5-14-64,1-16-1281,2-17-1264</inkml:trace>
  <inkml:trace contextRef="#ctx0" brushRef="#br0" timeOffset="1">257 141 9300,'0'0'3234,"13"100"-2562,-13 5 96,0 12-383,0 3-193,-4-3-32,2-17-96,2-20 0,0-21-64,23-20-1633,-11-39-2433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0:24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 6051,'0'0'2577,"-19"1"-1571,-60 4-70,74-5-737,0 1-1,1 0 0,-1 0 1,1 0-1,-1 0 1,1 1-1,0-1 0,-1 1 1,1 0-1,0 1 1,0-1-1,1 1 0,-8 5 1,9-5-119,0-1 1,0 1-1,0 0 1,0 0-1,1 0 1,-1 0-1,1 0 1,-1 1-1,1-1 1,0 0-1,1 1 0,-1-1 1,0 0-1,1 6 1,0 5-52,2 1 1,0-1 0,0 0-1,1 0 1,1 0-1,9 21 1,-9-22-20,1 5 28,0 1 1,-1-1-1,-2 1 0,0-1 0,0 37 1,-3-53-26,1 1 1,0 0 0,-1 0 0,1-1 0,-1 1 0,0 0 0,0-1 0,0 1 0,-1-1-1,1 1 1,0-1 0,-1 0 0,0 0 0,1 1 0,-1-1 0,0 0 0,0 0 0,0-1-1,0 1 1,-4 2 0,2-1-329,0-1-1,-1 1 0,1-1 0,-1 0 0,1-1 1,-1 1-1,0-1 0,1 0 0,-1 0 0,0 0 1,-6-1-1,7-24-9619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0:25.0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 16 800,'0'0'11013,"-19"-3"-10487,-60-7-30,76 9-434,-1 0 0,0 1 0,1 0 0,-1 0 0,0 0 1,1 0-1,-1 0 0,0 1 0,1 0 0,-1 0 0,1 0 0,-1 0 0,1 0 0,-1 1 0,1-1 0,0 1 0,0 0 0,0 0 0,0 0 0,0 1 0,0-1 0,0 1 0,1 0 0,-1-1 0,1 1 1,0 0-1,0 0 0,0 0 0,0 1 0,1-1 0,-1 0 0,0 5 0,-2 6-59,0 0 1,2 1-1,0-1 0,0 1 1,2 28-1,0-35 29,0-5-33,0 0 0,0 0 1,0 0-1,0 0 0,1 0 1,-1 0-1,1 0 0,0 0 1,0 0-1,0 0 0,0 0 0,0 0 1,1-1-1,-1 1 0,1 0 1,2 2-1,-2-4-18,0 1 0,0-1 0,0 1 0,1-1 1,-1 0-1,1 0 0,-1 0 0,1-1 0,-1 1 0,1 0 0,-1-1 0,1 0 1,-1 1-1,1-1 0,0 0 0,-1-1 0,1 1 0,0 0 0,4-2 0,-3 1-77,1-1 0,-1 1 0,0-1-1,0 0 1,0-1 0,0 1-1,0-1 1,0 0 0,0 1 0,-1-2-1,0 1 1,1 0 0,-1-1 0,-1 1-1,5-7 1,6-10-526,19-38 0,-20 34 392,-6 13 148,-3 8 76,-1-1 1,0 0-1,0 0 0,0 1 0,-1-2 1,1 1-1,-1 0 0,2-9 1243,-3 20-121,0-3-1089,0 1 0,0-1 0,0 0 0,1 0 1,-1 0-1,1 0 0,0 0 0,1 0 0,-1 0 1,3 5-1,-3-7-29,0-1-1,1 1 1,-1-1 0,1 1 0,-1-1-1,1 1 1,0-1 0,-1 0 0,1 0 0,0 0-1,0 0 1,0 0 0,0 0 0,0 0-1,0-1 1,0 1 0,0-1 0,0 0 0,0 1-1,0-1 1,0 0 0,4 0 0,0-1 2,-1 1 1,1-1-1,-1 0 1,1 0-1,-1-1 0,0 1 1,1-1-1,-1 0 1,0-1-1,0 1 1,-1-1-1,1 0 1,0-1-1,-1 1 0,0-1 1,0 1-1,0-1 1,5-7-1,7-5 53,-7 8-55,-7 6-5,0-1 0,0 1 0,0 0-1,1 0 1,-1 0 0,1 0 0,-1 0-1,1 0 1,0 1 0,0-1-1,0 1 1,0 0 0,0 0 0,0 0-1,0 0 1,4 0 0,-6 2 18,0 0 0,0 0 1,-1 0-1,1 0 1,-1 0-1,1 0 0,-1 0 1,1 1-1,-1-1 0,1 0 1,-1 0-1,0 1 1,0-1-1,0 3 0,1-1 40,3 37 314,-3-31-335,-1 0-1,1-1 0,1 1 1,-1 0-1,1 0 1,1-1-1,4 11 0,-7-18-29,0-1 0,1 0 0,-1 0 0,0 1 0,0-1 0,0 0-1,0 0 1,1 0 0,-1 1 0,0-1 0,0 0 0,0 0 0,1 0-1,-1 0 1,0 1 0,0-1 0,1 0 0,-1 0 0,0 0 0,0 0-1,1 0 1,-1 0 0,0 0 0,1 0 0,-1 0 0,0 0 0,0 0-1,1 0 1,-1 0 0,0 0 0,1 0 0,-1 0 0,0 0 0,0 0-1,1 0 1,-1 0 0,0 0 0,0-1 0,1 1 0,-1 0 0,0 0-1,0 0 1,1 0 0,-1-1 0,0 1 0,0 0 0,0 0 0,1-1-1,-1 1 1,0 0 0,0 0 0,0 0 0,0-1 0,0 1 0,0 0-1,0-1 1,1 1 0,-1 0 0,0 0 0,0-1 0,0 1 0,0-1-1,9-24 11,-6 18 13,30-53 122,-31 58-138,-1 0 1,1 1 0,-1-1 0,1 1 0,-1-1-1,1 1 1,0 0 0,0-1 0,0 1 0,0 0 0,0 0-1,0 0 1,0 1 0,0-1 0,0 1 0,0-1 0,0 1-1,1-1 1,2 1 0,52 1 214,-33 0-179,84-1-107,-107 0 59,0 0 0,0 0 0,0 0 0,0 0 0,0 0 0,-1 0 0,1 0 0,0 1-1,0-1 1,0 0 0,0 1 0,0-1 0,-1 0 0,1 1 0,0-1 0,0 1 0,-1-1 0,1 1 0,0 0 0,-1-1 0,1 1 0,-1 0 0,1-1 0,0 1 0,-1 0-1,0 0 1,1 0 0,-1-1 0,1 1 0,-1 0 0,0 1 0,2 33 150,-2-32-383,0-1 1,-1 1-1,1-1 1,0 1-1,0-1 1,0 1-1,1-1 1,-1 1-1,1-1 1,-1 1-1,1-1 0,0 1 1,0-1-1,0 0 1,0 1-1,2 2 1,0-4-244,0 0 0,-1 0 0,1-1 1,0 1-1,0-1 0,-1 0 0,1 1 0,0-1 1,0-1-1,0 1 0,0 0 0,-1-1 1,4 0-1,15-6-2163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0:25.4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1 208 704,'0'0'5854,"12"-5"-5753,39-16 67,-49 20-144,-1 1 1,0-1-1,1 1 0,-1-1 0,0 1 0,1 0 1,-1 0-1,1 0 0,-1-1 0,1 1 1,-1 0-1,1 1 0,-1-1 0,0 0 1,1 0-1,-1 1 0,1-1 0,-1 1 0,0-1 1,1 1-1,-1-1 0,0 1 0,0 0 1,1 0-1,-1 0 0,0 0 0,0 0 0,0 0 1,0 0-1,0 0 0,0 0 0,0 0 1,-1 0-1,1 1 0,0-1 0,-1 0 1,1 1-1,-1-1 0,1 0 0,-1 1 0,1-1 1,-1 2-1,3 5 68,4 8 91,-1 0-1,-1 1 1,-1-1 0,0 1-1,2 30 1,-1 89 511,-5-120-592,0-15-44,0-17 169,-1-46-112,-1 18-79,3 0 1,10-78-1,-9 110-30,0-1 1,2 1-1,-1 0 0,2 0 0,-1 0 0,2 0 1,0 1-1,0 0 0,1 0 0,0 1 1,1 0-1,0 0 0,0 0 0,14-10 0,-18 16 65,1 1 0,0 0-1,0 0 1,0 0-1,0 0 1,0 1-1,0 0 1,1 0 0,-1 0-1,1 1 1,0 0-1,-1 0 1,1 0-1,0 1 1,0 0-1,0 0 1,-1 0 0,1 1-1,10 2 1,-14-2-2,0 1 1,-1 0-1,1-1 1,0 1-1,-1 0 1,1 0-1,-1 0 1,1 0-1,-1 0 1,0 0-1,0 1 1,0-1-1,0 0 1,-1 1-1,1-1 1,0 0-1,-1 1 1,0-1-1,1 1 1,-1-1-1,-1 5 1,-1 53 724,0-54-775,1 1 0,-1-1 0,0-1 0,-1 1 0,1 0 0,-1 0 0,-1-1 0,1 0 0,-1 1 0,1-1 0,-2-1 0,1 1 0,0-1 0,-1 1-1,0-1 1,0 0 0,0-1 0,0 1 0,-1-1 0,-5 2 0,2-4-1582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0:25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0 371 9828,'0'0'1428,"18"5"-1316,56 17 24,-72-22-118,0 1 0,-1-1 1,1 1-1,0-1 0,0 0 0,0 0 0,0 0 1,-1 0-1,1 0 0,0 0 0,0 0 0,0-1 1,0 1-1,-1-1 0,1 1 0,0-1 0,0 0 1,-1 0-1,1 0 0,-1 1 0,1-1 0,-1-1 1,1 1-1,-1 0 0,1 0 0,0-2 0,1-1 43,-1 0 0,1 0 0,-1-1 0,0 1 0,0-1 0,-1 1 0,2-6-1,0-1 77,5-14 27,-1 0 0,-2 0-1,6-52 1,-7-80 690,-4 150-767,0 6-26,0 0 1,0 1 0,-1-1 0,1 0 0,0 0 0,0 1 0,0-1 0,-1 0-1,1 1 1,-1-1 0,1 0 0,0 1 0,-1-1 0,1 0 0,-1 1 0,1-1-1,-1 1 1,0-1 0,1 1 0,-1-1 0,1 1 0,-1-1 0,0 1 0,1-1-1,-1 1 1,0 0 0,0 0 0,1-1 0,-1 1 0,0 0 0,0 0 0,0 0-1,1 0 1,-1 0 0,0 0 0,0 0 0,1 0 0,-1 0 0,0 0 0,0 0-1,0 1 1,1-1 0,-1 0 0,0 0 0,1 1 0,-1-1 0,0 1 0,1-1-1,-1 0 1,0 1 0,1-1 0,-1 1 0,1 0 0,-1-1 0,1 1 0,-2 0-1,-4 8-26,0-1-1,0 1 0,0 0 0,1 0 0,0 0 0,1 1 0,0 0 0,-4 16 0,-1 9-22,-6 44 0,9-32 18,1 0 0,3 0 0,7 93 0,-4-133-9,1 0-1,-1 1 0,2-1 0,-1 0 0,1 0 0,0-1 1,6 11-1,-6-14-198,-1 1 1,1-1 0,-1 0-1,1 0 1,0 0-1,6 4 1,-8-6-186,1 0 0,0 0 0,0 0 1,0 0-1,-1 0 0,1 0 0,0-1 0,0 1 0,0-1 1,0 1-1,0-1 0,1 0 0,3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0:26.2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0 201 9364,'0'0'2876,"9"5"-2758,-5-3-100,32 15 76,-33-16-82,-1 0 0,1-1 0,0 1 1,0-1-1,0 1 0,-1-1 1,1 0-1,0 0 0,0 0 0,0 0 1,0-1-1,0 1 0,-1-1 1,6-1-1,-3-1 35,0 0 0,0-1 1,0 0-1,0 0 0,-1 0 0,1 0 1,-1-1-1,0 1 0,6-11 0,-1 1 18,-1-1 0,10-20 0,-15 29-34,-1-1 1,0 1 0,0 0-1,0-1 1,-1 1-1,1-1 1,-2 0 0,1 1-1,-1-1 1,0 0-1,0 1 1,-2-10 0,1 14 9,0 1 1,0 0 0,1 0 0,-1 0-1,0 0 1,0 0 0,0 0-1,0 0 1,0 0 0,-1 1 0,1-1-1,0 0 1,0 1 0,0-1 0,-1 1-1,1-1 1,0 1 0,-1-1-1,1 1 1,0 0 0,-1 0 0,1 0-1,0 0 1,-3 0 0,0 0 34,1 0-1,0 0 1,0 0 0,0 1 0,0-1 0,0 1-1,0 0 1,0 0 0,0 0 0,1 0 0,-4 2 0,0 2-56,0 1 0,0 0 1,0 0-1,1 0 1,0 1-1,0-1 1,1 1-1,0 0 1,-6 15-1,3-5-9,0 2 0,2-1 0,-5 24 0,6-24 74,2 1 0,0-1 0,1 1 1,1 0-1,1 0 0,5 28 0,-5-42-189,0 0 0,0 0 0,1 0-1,0 0 1,0 0 0,0 0-1,1-1 1,0 1 0,0-1-1,0 1 1,0-1 0,4 3-1,-4-4-284,1-1 0,-1 0 0,0 0 0,1 0 0,-1 0-1,1 0 1,-1-1 0,1 0 0,0 1 0,0-1 0,0-1 0,0 1-1,-1-1 1,1 1 0,0-1 0,0 0 0,0-1 0,4 0 0,8-2-5182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0:26.6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327 66 2865,'0'0'10005,"-5"-10"-8741,-16-33-148,20 42-1065,0 0-1,0 0 1,0 0 0,0 0 0,0 0 0,0 0 0,-1 0 0,1 0 0,0 1 0,-1-1 0,1 0 0,-1 1 0,1 0 0,-1-1-1,1 1 1,-1 0 0,1-1 0,-1 1 0,1 0 0,-1 0 0,1 0 0,-1 0 0,1 1 0,-1-1 0,1 0 0,-1 1 0,1-1-1,-1 1 1,1-1 0,-1 1 0,1 0 0,0-1 0,-1 1 0,1 0 0,0 0 0,0 0 0,0 0 0,-1 0 0,1 0 0,0 1-1,1-1 1,-1 0 0,0 0 0,0 1 0,0 1 0,-3 25-4,1 0 1,2 0-1,3 39 0,-1-8-39,1 57 75,-2-114-51,0 0 0,-1 0 0,1 0 0,-1 0 0,0 0 0,0 0 0,1 0 0,-1 0 0,0-1 0,0 1 0,-1 0 0,1 0 0,0-1 0,-1 1 0,1-1 0,-1 1 0,1-1 0,-1 0 0,0 1 0,1-1 0,-1 0 0,0 0-1,0 0 1,-2 0 0,-6 3 73,1 0-1,0-1 0,-19 3 1,9-3-15,-38 2-1,53-5-142,0 0-1,-1 0 1,1 0-1,0 0 0,0-1 1,0 0-1,0 0 1,0 0-1,0 0 1,0 0-1,0-1 0,0 0 1,1 0-1,-1 0 1,-3-3-1,0-11-3198,6-4-4576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0:36.7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10837,'0'0'608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0:47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 7283,'0'0'2660,"15"0"-2238,251-7 2627,572-6 52,-566 14-2558,527 48 903,-790-47-1552,1-2 0,0 0-1,-1 0 1,16-2-1,-20 1-560,0 0-1,-1-1 1,1 1 0,0-1-1,-1 0 1,1 0 0,-1-1-1,0 1 1,7-5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1:32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6 6387,'0'0'7016,"2"-3"-6487,-1 3-520,-1 0 0,0 0 0,0-1 0,1 1 0,-1 0 0,0 0 1,0 0-1,0 0 0,1-1 0,-1 1 0,0 0 0,1 0 0,-1 0 0,0 0 1,0 0-1,1 0 0,-1 0 0,0 0 0,1 0 0,-1 0 0,0 0 0,1 0 1,-1 0-1,0 0 0,0 0 0,1 0 0,-1 0 0,0 0 0,1 0 0,-1 0 1,0 0-1,0 1 0,1-1 0,-1 0 0,0 0 0,0 0 0,1 0 0,-1 1 1,0-1-1,0 0 0,1 0 0,-1 1 0,0-1 0,0 0 0,0 0 0,0 1 1,0-1-1,1 0 0,-1 0 0,0 1 0,6 28 370,-3 51 130,-3-64-424,0-8-64,2 91 151,-20 188 0,15-249-2968,-10-71-10111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1:51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44 784,'0'0'14055,"5"0"-13836,27 2 335,1-2 1,-1-1-1,53-8 1,25-2 257,339 4 842,46-3-773,-58 2-195,-342 9-543,-34 2-26,104 18 0,17 2-52,412 10 82,-381-19-67,129 3 19,24-2 42,-76-1-106,275-27 90,-475 4-70,157-8 216,737 17 542,-978 2-2291,-40 12-12029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1:34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7507,'0'0'868,"1"19"-756,-1-1-42,0-1 54,0-1 0,2 0 0,0 1 0,0-1-1,9 26 1,-4-20 162,2 0-1,0 0 1,2-1-1,0 0 1,1 0 0,1-1-1,19 21 1,-26-34-273,1 0 1,-1-1-1,1 0 1,1 0-1,-1-1 1,1 0-1,0 0 1,0-1-1,14 6 1,-16-8-29,0 0 1,1-1 0,-1 0-1,0 0 1,1-1 0,-1 1-1,0-2 1,1 1 0,-1 0-1,1-1 1,-1-1 0,0 1 0,0-1-1,0 0 1,8-4 0,-2 0 57,0-1 1,0-1-1,-1 0 1,0-1-1,-1 0 1,0 0-1,-1-1 1,0 0-1,0-1 1,-1 0-1,0-1 1,12-23-1,-10-26 1713,-4 54 1134,9-5-5252,-3 1-607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2:20.5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127 216 10421,'0'0'1035,"19"-4"-934,159-35 3,-154 34-171,5-1 377,-55 3 24,-7 5 217,0 1 1,-53 13-1,-7 1 1722,115-22-2193,0 0 0,35-13 0,-33 9-247,0 2 0,30-6-1,-89 21 233,-53 17 0,-6 2 478,94-27-542,0 0 1,0 0-1,0-1 1,0 1 0,0 0-1,0 0 1,0 0-1,0 0 1,0 0 0,0 0-1,0 0 1,0 0-1,0 0 1,0 0-1,0 0 1,0 0 0,0 0-1,0 0 1,0 0-1,0 0 1,0 0 0,0 0-1,0 0 1,0-1-1,0 1 1,0 0 0,0 0-1,0 0 1,0 0-1,0 0 1,0 0 0,0 0-1,0 0 1,0 0-1,0 0 1,0 0 0,0 0-1,0 0 1,0 0-1,0 0 1,0 0 0,-1 0-1,1 0 1,0 0-1,0 0 1,0 0 0,7-6-82,-6 6 79,176-115-157,-140 93-215,-59 27 312,3-2 82,-99 45 65,-31 10 741,209-71-881,69-42 36,-65 26-129,-92 30 280,-12 8-63,0 2 0,-60 24 0,51-17 193,106-27-415,-10-7 98,54-26 0,-96 39 39,3-1 61,-11 2-9,-22 6 15,-38 10 5,-43 20 548,187-42-749,-35-7 48,79-38 0,-85 35 6,-42 18 98,0 1 0,0-1 0,0 0 0,0 1 0,0-1 0,-1 0 0,1 0 0,0 0 0,-4-1 0,-12 0 8,-8 5 56,0 1 1,1 1 0,-44 17-1,63-20-42,30-4-196,-5-3 150,1-1-1,-1-1 0,31-14 1,-27 11-20,45-13 0,-61 21 22,-15 2 29,0 0-1,1 1 0,-1 0 0,0 1 0,0 0 1,1 0-1,0 0 0,0 1 0,-7 5 0,-11 4-1,-26 8 26,32-14 5,0 1 0,-25 14 0,74-23-242,-9-3 191,-1-2 0,1 0 0,-1-2 0,30-15 0,-26 12 4,1 0-1,30-8 1,-46 18 27,-16 2 5,0 0 0,1 0 0,-1 1 0,1 0-1,0 0 1,-10 5 0,1 0-15,-40 13 39,-60 27 500,109-45-500,38-3-344,-11 2 283,-12-2-6,1-1-1,-1 0 1,0-1-1,1 0 1,-1 0-1,15-9 1,-12 6-2,0 1 1,0 0 0,15-3 0,-63 18 175,0 2 0,-36 18 0,55-19-419,35-14 134,34-15 71,-39 13-24,11-8 304,-24 13-223,0 0 0,0 0 0,0 0 0,1 0 0,-1 0 0,0 0 0,0 0-1,0 0 1,0 0 0,0 0 0,0 0 0,0-1 0,0 1 0,0 0 0,0 0 0,0 0 0,0 0 0,0 0 0,0 0 0,0 0 0,0 0 0,0 0-1,0-1 1,0 1 0,0 0 0,0 0 0,0 0 0,0 0 0,0 0 0,0 0 0,0 0 0,0 0 0,0 0 0,-1 0 0,1-1 0,0 1 0,0 0-1,0 0 1,0 0 0,0 0 0,0 0 0,0 0 0,0 0 0,0 0 0,0 0 0,0 0 0,-1 0 0,1 0 0,0 0 0,0 0 0,0 0 0,0 0-1,0 0 1,0 0 0,0 0 0,0 0 0,0 0 0,-1 0 0,1 0 0,0 0 0,0 0 0,-18-1 113,0 2-49,1 1 1,0 1-1,0 0 1,0 1-1,0 1 1,-28 13-1,38-14 16,6-3-166,5-1-69,7-1 124,0-1 0,0 1 0,-1-2 0,1 0 0,18-8 0,7-1-12,-65 15 651,27-2-614,0-1 1,0 0-1,0 1 1,0 0-1,0-1 1,0 1-1,0 0 1,0 0-1,0 0 0,0 0 1,1 0-1,-1 1 1,0-1-1,1 0 1,-1 1-1,1-1 1,-1 1-1,1 0 0,0-1 1,0 1-1,-2 3 1,2 21-1383,1-14-1854,0 5-3446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0:11.1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91 16,'0'0'0,"-10"-91"-16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0:11.5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1 224,'0'0'176,"-13"32"-576,11-32 400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0:12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0 368,'0'0'9431,"-7"2"-9105,-17 1 1824,47 7 3279,-23-10-5382,0 0 1,0 0-1,0 1 1,0-1-1,1 0 1,-1 0 0,0 0-1,0 1 1,0-1-1,0 0 1,0 0-1,0 0 1,0 1-1,0-1 1,0 0 0,1 0-1,-1 0 1,0 0-1,0 0 1,0 1-1,0-1 1,0 0-1,1 0 1,-1 0 0,0 0-1,0 0 1,0 0-1,1 0 1,-1 1-1,0-1 1,0 0-1,0 0 1,1 0 0,-1 0-1,0 0 1,0 0-1,0 0 1,1 0-1,-1 0 1,0 0-1,0 0 1,0 0 0,1 0-1,-1-1 1,41 4-41,0 1 1,46 10 0,32 5 65,9-5 31,223 11 56,-299-24-161,287-12 394,-34-6 39,-276 17-385,-23 1-23,-1-1-1,1 0 0,-1 0 0,1 0 0,-1 0 0,1-1 0,9-3 0,-14 3-20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2:07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64 5154,'0'0'6910,"-9"-10"-5605,-25-33-278,29 35-584,8 6-342,8 5-124,-11-3 49,10 5 45,0 0-1,0 1 1,0 1 0,-1-1-1,0 1 1,-1 1 0,0 0-1,0 0 1,0 1 0,6 9-1,5 9 159,-2 0-1,19 39 0,-7-1 93,22 75 0,-12-29-245,-33-96-163,1 1 1,1-1-1,16 26 1,1-12-3191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2:08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7427,'0'0'4429,"-1"21"-3938,0-9-369,-1 0 23,2 0 1,-1 0 0,1-1-1,1 1 1,0 0-1,1 0 1,0-1 0,1 1-1,0-1 1,9 22-1,-4-17 22,1-1-1,0 1 1,1-1 0,1-1-1,20 22 1,-27-32-156,0 0 1,0 0-1,1 0 1,0-1-1,-1 0 1,1 0-1,0 0 1,0-1-1,1 0 1,-1 0 0,0 0-1,1 0 1,-1-1-1,1 0 1,-1 0-1,1-1 1,0 1-1,0-1 1,-1 0-1,1-1 1,0 1-1,5-2 1,-6 0-5,0 0 0,-1 0 0,1 0 0,-1 0 0,1-1 0,-1 0 0,0 0 0,0 0 0,0 0 0,0-1 0,0 1 0,-1-1 0,4-5-1,5-8 4,-1 0 0,9-18 0,-15 26-14,1-2-133,18-40-115,-14 9-2961,-8 10-3008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2:29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7924,'0'0'7544,"9"0"-7610,287-2 102,-182 2-5680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2:29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7507,'0'0'2770,"105"14"-2482,-50-14 112,1 3-176,-5 1-192,-5-1 64,-6 6 16,-32-7-112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2:34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267 1 7379,'0'0'2708,"4"22"-2356,19 150 486,-13-74 471,-4 0 0,-8 113 0,2-202-1226,-1 0-1,0 1 0,-1-1 1,-1 0-1,1 1 1,-1-1-1,-1 0 0,1-1 1,-1 1-1,-1-1 0,-6 9 1,8-12-19,-1 0-1,0-1 1,0 0 0,-1 0 0,1 0 0,-1 0-1,0-1 1,0 1 0,0-1 0,0 0 0,-1-1 0,1 0-1,-1 1 1,1-2 0,-1 1 0,0-1 0,0 0-1,-10 1 1,8-1-74,1-1 0,-1 0 0,0 0 0,0-1 0,1 0-1,-1 0 1,1-1 0,-1 0 0,1 0 0,-1-1 0,1 0 0,-9-4-1,12 3-143,0 1 0,-1-1 0,1 0 0,1 0 0,-1 0 0,0 0 0,1-1 0,0 1-1,0-1 1,1 0 0,-1 0 0,1 0 0,0 0 0,0 0 0,1-1 0,-1 1-1,1 0 1,0-8 0,-3-23-1786,4 7-2634,0 28 4533,0-17-5652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2:30.8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19 6643,'0'0'3311,"-16"0"-2433,-37 1-121,46 0-654,8-1-52,38 1-141,602-11 713,-171-1-283,410 45-228,-342 41 28,115 12-50,-642-86-227,98 8 236,-61-8-2534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2:35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88 11189,'0'0'4210,"7"0"-4095,133 2 1267,-100 1-1116,-1-2 0,1-1 0,-1-3-1,0-1 1,48-10 0,-5-15-13,-61 20-257,0 2 1,0 0 0,1 1-1,-1 1 1,1 1 0,24-1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2:47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316 51 2193,'0'0'9965,"-9"-8"-9144,-30-24 49,37 31-810,0 0 0,0 0 0,1 0 0,-1 0 0,0 0 0,0 0 0,0 0 0,-1 0 0,1 1 0,0-1 1,0 1-1,0 0 0,0 0 0,-1 0 0,1 0 0,0 0 0,0 0 0,0 0 0,0 1 0,0-1 0,-1 1 0,1-1 0,0 1 0,0 0 0,0 0 0,-3 2 0,0 1-23,-1 0-1,1 0 0,0 1 1,0 0-1,-8 10 0,12-13-15,-16 21 4,2 0 1,0 1 0,1 1 0,2 0 0,1 1 0,1 0 0,0 1 0,-5 30 0,0 19 13,-11 130 1,20-122-15,3 0 1,10 93 0,-4-140-3,3-1-1,1 1 1,1-1 0,2-1-1,2 1 1,1-2 0,21 42-1,-27-65-81,-1 1 0,2-1 0,-1 0 0,1-1 0,1 0 0,0 0 0,1-1 0,0 0 0,0 0 0,0-1 0,1-1 0,1 0 0,-1 0 0,25 9 0,-26-14-3700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2:48.3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4274,'0'0'7363,"9"13"-6829,48 60 182,3-3 0,122 111 0,-95-114-399,-79-54-1081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2:48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45 656 7331,'0'0'7558,"-8"3"-7045,4-1-455,-21 4 112,17-10-112,12-11-19,84-138 514,-7 15-119,-28 36-211,58-105 11,-109 203-351,0 0 1,1 0-1,0 0 1,0 0-1,0 0 1,0 0-1,1 1 1,-1 0-1,1-1 1,0 1-1,6-4 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2:49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1 10757,'0'0'2961,"25"137"-2352,-31-66-305,-13 3-192,-2-7 48,6-16-160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2:49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1 6275,'0'0'7353,"-11"7"-6694,9-5-630,-2 0 7,-1 1 0,0 0 0,1 1 0,0-1 0,0 1 0,0 0 0,0 0 0,0 0 0,1 0 1,0 1-1,0-1 0,0 1 0,0 0 0,1 0 0,0 0 0,0 0 0,0 0 0,-1 11 1,-5 50 43,4 1 0,4 85 0,1-141-71,0 1 1,0 0 0,1-1-1,0 1 1,1-1 0,0 0-1,1 0 1,0 0-1,1 0 1,8 12 0,-10-17-10,1-1 0,0 0 0,0 0 0,0 0 1,1-1-1,0 0 0,0 1 0,0-2 0,0 1 0,0-1 0,1 1 1,0-1-1,-1-1 0,1 1 0,0-1 0,1 0 0,-1-1 1,0 1-1,0-1 0,8 0 0,-7 0 5,1-1 0,-1 0-1,0 0 1,0 0 0,0-1 0,1 0-1,-1-1 1,0 0 0,10-3 0,-12 2 7,1 0 0,-1-1 0,0 1 0,0-1 0,-1 0 0,1 0 0,-1-1 0,0 1 0,0-1 0,0 0 0,4-9 0,4-8 40,-1 0 1,-2-1-1,0 0 0,-1-1 1,-2 1-1,0-2 0,-2 1 1,0 0-1,-2-1 0,0 0 1,-2 1-1,-6-48 0,5 61-37,-2 1 1,1-1-1,-1 1 0,-1 0 0,0 0 0,0 0 0,-7-11 0,7 15-8,1 0 0,-1 1 0,0-1 0,-1 1 1,1 0-1,-1 0 0,0 1 0,0-1 0,0 1 0,-1 0 1,1 0-1,-11-4 0,-9 2-374,8 8-3471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2:49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 9604,'0'0'5571,"69"10"-4883,-12-10 17,3 0-465,1-7-128,-6 0-16,-5 2-16,-1 4-16,-5-5-16,-2-2-48,-34 3-1665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2:50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1 9652,'0'0'611,"17"18"1214,-7-7-1511,6 5-43,0 1 0,-2 1 0,0 0 0,-1 1 1,0 1-1,9 21 0,-2 7-53,-3 0-1,-1 2 1,-2 0 0,-3 0-1,-2 1 1,-2 1 0,-3-1-1,-2 1 1,-7 93 0,0-111-166,-1 1 1,-2-1-1,-2 0 0,-1-1 1,-1 0-1,-17 31 0,-111 181 86,109-195-146,27-44-732,0 0 0,0 0 0,0 0 1,-1-1-1,-9 9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3:00.7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1 729 7443,'0'0'3018,"0"5"-1860,1-23-795,1 0 1,0-1 0,2 1-1,9-29 1,32-78 221,-20 62-473,26-75 181,74-137-1,-122 262-207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3:01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8612,'0'0'910,"4"21"-625,0-4-228,22 126 676,-16-45 549,-7-57-683,1 0-1,2 0 1,21 71-1,-25-109-583,-1 1 0,0-1 0,1 1 0,0-1 0,0 1 1,0-1-1,0 0 0,1 0 0,-1 0 0,1 0 0,-1-1 0,1 1 0,0-1 0,0 1 0,1-1 0,-1 0 0,0 0 0,1-1 0,-1 1 0,1-1 0,-1 1 0,1-1 0,0 0 1,-1-1-1,1 1 0,0 0 0,0-1 0,0 0 0,0 0 0,-1 0 0,1-1 0,0 1 0,0-1 0,0 0 0,-1 0 0,1 0 0,-1-1 0,1 1 0,-1-1 0,1 0 0,3-2 0,1-2-180,0 1-1,-1-1 0,0-1 0,0 0 0,-1 0 0,0 0 0,0 0 0,0-1 0,8-16 0,9-22-4356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2:26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1 7315,'0'0'419,"0"13"-43,33 677 1719,-31-617-2018,28 1225 278,-54-785-223,-28 0 768,21-228 5,23-214-867,-41 651-567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3:03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 10325,'0'0'1761,"-7"93"-1521,-7-14 336,-1 12 128,2-3-224,9-8-351,4-2-33,0-8-80,0-6-16,0-13 0,6-16-1025,-1-20-1536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3:03.8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73 159 3634,'0'0'2913,"-53"-110"-768,42 88 624,5 10-1008,4 6-304,2 3-561,0 1-896,17 1 16,17-1-16,12 2 96,10 0-96,5 0-800,-38 7-2114,-6 1-2352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3:04.2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1 158 9332,'0'0'304,"0"18"-95,2 58 164,-2-70-241,1-1 1,-1 1-1,1-1 1,0 0-1,0 1 0,4 9 1,-4-14-125,-1 0 0,0 0-1,1-1 1,-1 1 0,1 0 0,-1-1 0,0 1 0,1 0-1,0-1 1,-1 1 0,1-1 0,-1 1 0,1-1 0,0 1-1,-1-1 1,1 0 0,0 1 0,0-1 0,-1 0 0,1 1 0,0-1-1,0 0 1,-1 0 0,1 0 0,0 0 0,0 1 0,0-1-1,-1 0 1,1-1 0,0 1 0,0 0 0,0 0 0,-1 0-1,1 0 1,0-1 0,0 1 0,-1 0 0,2-1 0,0 0 11,-1 0 0,1-1 0,-1 1 0,0 0 0,1-1 0,-1 1 0,0-1 0,0 1 1,0-1-1,0 0 0,0 1 0,0-1 0,-1 0 0,1 0 0,-1 0 0,1-1 0,7-37 265,-5 28-169,1-18 99,1-50 1,-2 14 519,-3 64-751,0-1 1,1 1-1,-1 0 0,0-1 1,1 1-1,0 0 1,0-1-1,-1 1 1,1 0-1,0 0 0,1 0 1,-1 0-1,0 0 1,1 0-1,-1 0 1,1 1-1,0-1 0,-1 0 1,1 1-1,0-1 1,0 1-1,0 0 1,0-1-1,0 1 0,0 0 1,0 0-1,1 0 1,-1 1-1,0-1 1,0 1-1,1-1 0,-1 1 1,5-1-1,-2 1-366,1 0-1,0 1 1,-1-1-1,1 1 1,-1 0-1,1 1 1,-1-1-1,1 1 1,-1 0-1,0 0 1,0 1-1,10 5 1,16 17-2469,-14-7-643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3:04.6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44 592,'0'0'8610,"7"-7"-7317,17-19 103,-24 26-1359,0 0 1,0 0-1,0-1 0,1 1 1,-1 0-1,0-1 1,0 1-1,0 0 0,0 0 1,0-1-1,0 1 0,0 0 1,0-1-1,0 1 1,0 0-1,0 0 0,0-1 1,0 1-1,0 0 1,0-1-1,0 1 0,0 0 1,0 0-1,0-1 1,-1 1-1,1 0 0,0 0 1,0-1-1,0 1 1,0 0-1,-1 0 0,1 0 1,0-1-1,0 1 1,0 0-1,-1 0 0,1 0 1,0-1-1,0 1 1,-1 0-1,1 0 0,0 0 1,0 0-1,-1 0 0,1 0 1,0 0-1,0 0 1,-1 0-1,1 0 0,0 0 1,-1 0-1,1 0 1,0 0-1,-1 0 0,1 0 1,0 0-1,-1 0 1,-21-1 850,19 2-669,0-1-195,1 1-1,-1-1 1,1 1 0,-1 0 0,1 0-1,-1 0 1,1 1 0,0-1-1,0 0 1,-1 1 0,1-1 0,0 1-1,0 0 1,1 0 0,-1 0-1,0 0 1,1 0 0,-1 0 0,1 0-1,-1 1 1,1-1 0,0 0 0,0 1-1,0-1 1,0 1 0,0 4-1,-2 4-17,0 1-1,0-1 0,2 1 1,-2 21-1,3-30-5,0-1 0,0 1-1,0-1 1,1 1 0,-1-1 0,1 0 0,-1 1 0,1-1 0,0 0 0,0 1-1,2 3 1,-2-6-29,-1 1 1,1-1-1,0 1 0,-1-1 1,1 1-1,0-1 0,0 1 0,0-1 1,-1 0-1,1 0 0,0 1 0,0-1 1,0 0-1,0 0 0,-1 0 0,1 0 1,0 0-1,0 0 0,0 0 0,0 0 1,0 0-1,0 0 0,-1 0 0,1-1 1,0 1-1,0 0 0,0-1 1,-1 1-1,1 0 0,0-1 0,0 1 1,-1-1-1,1 0 0,0 1 0,-1-1 1,1 1-1,0-2 0,4-3-204,0 0 0,-1 0 1,0 0-1,0-1 0,0 1 0,-1-1 0,1 0 0,3-12 1,18-56-311,-23 154 2840,-2-76-2303,0-1 1,0 1 0,0 0-1,0 0 1,1-1 0,0 1-1,0 0 1,0-1 0,0 1-1,0-1 1,0 1 0,1-1 0,3 6-1,-3-7 0,0-1 0,0 1-1,1 0 1,-1-1 0,0 1 0,1-1-1,-1 0 1,1 0 0,-1 0-1,1 0 1,-1-1 0,1 1-1,0 0 1,0-1 0,-1 0 0,1 0-1,0 0 1,-1 0 0,6-1 0,-2 0-87,-1 0 0,1-1 1,-1 0-1,0 0 0,0 0 1,0-1-1,0 0 0,0 0 1,-1 0-1,1 0 1,-1-1-1,0 1 0,0-1 1,0 0-1,0-1 0,5-7 1,7-11-136,25-48 1,-39 68 242,11-17 1050,-11 38 350,-2-6-1723,0-10 311,-1 17 72,2 0-1,0 0 0,5 21 1,-5-36-98,0 0 0,0 0 0,0-1 0,0 1 0,0 0 0,1-1 0,-1 1 0,1-1 0,0 0 0,0 1 0,0-1 0,1 0 1,-1 0-1,1 0 0,0-1 0,0 1 0,0-1 0,0 1 0,0-1 0,0 0 0,1 0 0,5 2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3:05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9748,'0'0'6483,"2"7"-6483,7 24-96,4 14-96,-7-25-2849,-2-2-3170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3:05.4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8484,'0'0'2043,"5"13"-1837,40 132 154,-44-142-374,1 0 1,-1 1-1,1-1 0,0 0 1,-1 0-1,2 0 0,-1 0 1,0 0-1,0-1 1,1 1-1,0-1 0,-1 1 1,1-1-1,0 0 0,0 0 1,0 0-1,0 0 0,1-1 1,-1 1-1,0-1 0,1 0 1,-1 0-1,1 0 0,-1-1 1,1 1-1,-1-1 0,1 0 1,0 0-1,-1 0 0,1 0 1,-1 0-1,1-1 0,-1 0 1,1 0-1,-1 0 0,1 0 1,-1 0-1,0-1 0,1 1 1,-1-1-1,6-4 0,-5 3 12,1 1 0,-1-1 0,1 1 0,0 0 0,0 1 0,0-1 0,0 1 0,0 0 0,0 0-1,6 0 1,57 2 61,-31 1-36,-33-2-22,0 0 0,-1 1-1,1-1 1,0 1 0,0 0-1,0 0 1,0 1 0,-1-1 0,1 1-1,0 0 1,-1 0 0,1 0-1,-1 0 1,3 3 0,0 0 7,0 1 1,-1 0-1,0 0 1,0 0-1,0 0 1,6 13-1,-3-3 17,-1-1 0,-1 2 0,-1-1-1,0 1 1,5 33 0,-5-5 35,-2 0 0,-2 0 0,-8 69 0,2-88-129,5-25 122,-1 0 0,1-1 1,0 1-1,0 0 0,-1 0 0,1 0 0,0-1 0,-1 1 0,1 0 1,-1 0-1,1-1 0,-1 1 0,1 0 0,-1-1 0,1 1 0,-1-1 0,0 1 1,1-1-1,-1 1 0,0-1 0,1 1 0,-1-1 0,0 0 0,0 1 1,-1-1-1,1-1 71,0 0 1,0 0-1,0 0 1,1 0-1,-1 0 1,0 0-1,1 0 1,-1 0-1,1-1 1,-1 1-1,1 0 1,-1 0-1,1-1 1,0 1-1,0 0 1,-1 0-1,1-1 1,0 1-1,0 0 1,0-1-1,1 1 1,-1-2-1,0-2 145,-2-36-138,1 0 1,2-1 0,2 1-1,2 1 1,18-76-1,7 29-495,58-119 0,-70 174-4038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3:06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127 301 8948,'0'0'4994,"-18"8"-4209,6-4-672,3-1-71,1 0 0,0 1 0,0 0-1,-9 6 1,14-8-28,0 0 1,0 1-1,0-1 0,0 1 0,1-1 0,-1 1 1,1 0-1,0 0 0,0 1 0,0-1 0,0 0 1,0 1-1,1-1 0,-1 1 0,-1 6 0,1 3 11,-1 0-1,2 0 0,-1 1 0,2-1 0,0 0 0,0 0 1,6 27-1,-6-37-30,1 1 1,0-1-1,0 0 1,1 0-1,-1 0 1,1 1 0,-1-1-1,1 0 1,0-1-1,0 1 1,0 0-1,1-1 1,-1 1-1,1-1 1,-1 0 0,1 1-1,0-1 1,0-1-1,0 1 1,0 0-1,0-1 1,0 1-1,0-1 1,0 0 0,1 0-1,-1 0 1,1-1-1,-1 1 1,0-1-1,1 0 1,-1 0-1,1 0 1,-1 0 0,1 0-1,4-2 1,-3 1-182,-1-1 1,1 1 0,-1-1-1,0 0 1,1 0-1,-1 0 1,0 0 0,0-1-1,0 0 1,-1 0 0,1 0-1,-1 0 1,1 0-1,-1-1 1,0 0 0,0 0-1,-1 1 1,1-1-1,2-6 1,4-9-523,0 0-1,-1-1 1,5-21-1,-1-2 382,-3 0 1,8-80-1,-11 15 1276,-5 0 5423,-2 110-6292,1 0 0,-1 0 0,1 0 0,0-1 0,0 1 0,0 0 0,-1 0 0,2 0 0,-1 0 0,0 0 0,1 2 0,0 9 0,-4 74 62,4 222-58,3-273-285,1 0-1,2-1 0,2 0 0,15 41 1,-14-57-3435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3:06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113 478 8340,'0'0'7072,"-16"-1"-6589,3 0-427,1 1 0,-1 0 0,-17 3 0,28-2-51,1-1 0,-1 1 0,0 0 0,1 0-1,-1 0 1,1 0 0,0 0 0,-1 0 0,1 0 0,0 0-1,0 0 1,0 1 0,-1-1 0,1 1 0,1-1-1,-1 1 1,0-1 0,0 1 0,0-1 0,1 1 0,-1 0-1,1-1 1,-1 1 0,1 0 0,0 1 0,-2 48 45,3-39-39,-2-4-3,1-1-1,1 0 1,-1 1-1,1-1 1,0 0-1,1 1 1,0-1-1,5 12 1,-5-16-98,-1-1 0,1 0 0,0 1 0,0-1 0,0 0 0,0 0 1,0 0-1,0 0 0,1 0 0,-1 0 0,1-1 0,-1 1 0,1-1 0,-1 0 0,1 0 0,0 0 1,0 0-1,0 0 0,0 0 0,-1-1 0,1 0 0,0 1 0,0-1 0,5-1 0,-5 1-161,0 0 0,1-1-1,-1 1 1,-1-1-1,1 0 1,0 0-1,0 0 1,0 0-1,0-1 1,-1 1-1,1-1 1,0 1-1,-1-1 1,0 0 0,1 0-1,-1 0 1,0 0-1,0-1 1,0 1-1,0-1 1,-1 1-1,4-6 1,2-6 3,-1 0-1,0-1 1,6-20 0,-1 2 1515,-10 33-1195,-1 0 0,5 2 2376,-5-2-2375,1 0-1,-1 0 0,0 1 0,0-1 0,0 0 0,0 0 0,0 1 0,8 11-20,-8-12 142,5 9 53,1 0-1,0 0 1,0-1 0,1 1-1,9 8 1,-14-15-247,0-1-1,1 1 1,-1 0 0,0-1 0,1 0-1,-1 1 1,0-1 0,1 0-1,0 0 1,-1 0 0,6 1-1,-6-2 4,-1 0 0,1 0 0,0-1 0,-1 1 0,1 0 0,0-1-1,-1 1 1,1-1 0,-1 1 0,1-1 0,-1 1 0,1-1 0,-1 0 0,1 0-1,-1 0 1,0 0 0,1 0 0,-1 0 0,0 0 0,0-1 0,2-1 0,2-5-31,0 0 1,0 0-1,-1 0 1,0 0-1,0-1 1,4-17 0,11-62-720,-17 77 581,30-250-1438,-27 81 6281,-5 205-3084,-3 347-716,0-180-1604,2-1-4436,-1-219 4618,-1 0 0,-1 1-1,-10-33 1,3 8 477,-5-42 426,12 30 3166,21 63-3348,4 3-304,-1 0 0,1 1 0,-1 1 1,25 8-1,-6-2-3630,-29-8-187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3:07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237 0 6227,'0'0'9439,"-20"0"-8796,-66 2-272,80-1-348,0 0 1,0 1-1,0 0 1,0 0-1,0 0 1,0 0 0,1 1-1,-1 0 1,1 0-1,0 1 1,-1 0-1,2 0 1,-1 0 0,0 0-1,1 1 1,0-1-1,0 1 1,0 0-1,1 0 1,-1 1 0,1-1-1,1 1 1,-5 9-1,5-9-14,0 0-1,0-1 0,0 1 1,1 0-1,0 0 0,0 0 1,0 0-1,1 0 0,0 0 1,0 0-1,2 9 0,-2-13-6,0 1-1,1-1 1,0 0 0,-1 1-1,1-1 1,0 1-1,0-1 1,1 0-1,-1 0 1,0 0 0,1 0-1,-1 0 1,1 0-1,0 0 1,-1 0-1,1 0 1,0-1 0,0 1-1,0-1 1,0 0-1,1 1 1,-1-1-1,0 0 1,0 0 0,1 0-1,-1-1 1,5 2-1,-2-1-8,-1-1 1,1 1-1,-1-1 0,1 0 0,0 0 0,-1 0 1,1-1-1,-1 0 0,1 0 0,-1 0 0,0 0 0,1-1 1,-1 1-1,0-1 0,0 0 0,0 0 0,0-1 0,4-2 1,1-4-27,-1 1 0,1-2 1,-1 1-1,-1-1 0,7-12 1,6-7 0,-18 26 23,23-25-16,-25 27 20,1 1 0,-1-1 0,1 0 0,-1 1 0,1-1 0,0 1 1,-1-1-1,1 1 0,0-1 0,0 1 0,0 0 0,-1-1 0,1 1 0,0 0 0,0 0 0,0-1 0,0 1 0,-1 0 0,1 0 0,0 0 0,0 0 0,0 0 0,0 0 1,0 0-1,-1 0 0,1 0 0,0 1 0,0-1 0,0 0 0,0 1 0,-1-1 0,1 0 0,0 1 0,0-1 0,-1 1 0,1-1 0,0 2 0,5 6 10,-1 0-1,0 1 1,0 0-1,-1 1 1,-1-1-1,5 16 0,6 13 35,-8-22-19,1-1 0,1 0 0,0 0 0,15 19 0,-20-30-41,0-1-1,0 1 0,0-1 0,1 1 1,0-1-1,0 0 0,-1-1 1,2 1-1,-1-1 0,0 1 1,0-1-1,1 0 0,-1-1 0,1 1 1,-1-1-1,1 0 0,0 0 1,0-1-1,5 1 0,1-3-3515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3:13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1473,'0'0'4706,"-2"3"-4690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2:27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7 115 7347,'0'0'1598,"0"0"-1596,0 0 0,-1 0 0,1 0 0,0 0 0,0 0 0,0 0 0,-1 0 0,1 0-1,0 0 1,0 0 0,-1 0 0,1 0 0,0 0 0,0 1 0,0-1 0,-1 0 0,1 0 0,0 0-1,0 0 1,0 0 0,0 0 0,-1 0 0,1 1 0,0-1 0,0 0 0,0 0 0,0 0 0,-1 0-1,1 1 1,0-1 0,0 0 0,0 0 0,0 0 0,0 1 0,0-1 0,0 0 0,0 1-1,10 0 82,1 0-1,-1 0 1,1-1-1,13-1 0,9-1 91,1157-39 2049,-806 13-2008,625-23 346,-976 51-560,1075 30 112,158 35 899,-663-59-478,990 7 471,-1263 14-866,-230-15-119,-99-12-232,0 0 0,0 0 0,0 0 0,0 1 0,0-1 0,0 0 0,0 0 0,0 0 0,0-1 0,0 1 0,0 0 0,0 0 0,0-1 0,0 1 0,0 0 0,0-1 0,0 1 0,0-1 0,0 1 0,0-1 0,0 1 0,1-2-1,-2 1-55,0 0-1,0 0 0,0 0 0,1 0 0,-1 0 0,0 0 1,0-1-1,-1 1 0,1 0 0,0 0 0,0 0 0,0 0 0,-1 0 1,1 0-1,0 0 0,-1 0 0,1 0 0,-1 0 0,0 0 1,1 0-1,-1 0 0,0 1 0,0-2 0,-16-17-2406,2 7 1873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3:13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5138,'0'0'1694,"0"15"-1133,1 28 114,10 81 0,16 82 1131,-7-40-1035,-9-125-1099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3:14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67 206 2865,'0'0'6891,"-11"7"-6176,-37 22-266,49-29-451,-1 0 0,0-1 1,0 1-1,0 0 0,0 0 0,0 0 1,0-1-1,-1 1 0,1 0 1,0 0-1,0 0 0,0 0 0,0-1 1,0 1-1,0 0 0,0 0 1,0 0-1,0 0 0,0-1 1,-1 1-1,1 0 0,0 0 0,0 0 1,0 0-1,0 0 0,0-1 1,-1 1-1,1 0 0,0 0 0,0 0 1,0 0-1,0 0 0,-1 0 1,1 0-1,0 0 0,0 0 0,0 0 1,-1 0-1,1 0 0,0 0 1,0 0-1,0 0 0,-1 0 1,1 0-1,0 0 0,0 0 0,0 0 1,0 0-1,-1 0 0,1 0 1,0 0-1,0 0 0,0 1 0,0-1 1,-1 0-1,1 0 0,0 0 1,7-14-10,62-92 247,-57 90-222,0 1 1,2 0 0,-1 1 0,25-19 0,-33 30-26,1 0 0,-1 0 0,0 0 0,1 0 0,0 1 0,-1 0 0,9-2 0,-11 4 8,-1-1 0,1 1 0,-1 0-1,1-1 1,-1 1 0,1 0 0,0 0-1,-1 1 1,1-1 0,-1 1 0,1-1 0,-1 1-1,1 0 1,-1 0 0,0 0 0,1 0-1,-1 0 1,0 0 0,4 4 0,4 6 54,-2 0 1,1 1 0,-1 0-1,-1 1 1,8 18 0,8 12 38,-16-31-696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3:58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4 8932,'0'0'3367,"-5"0"-3157,3 0-190,4 0 166,423-2 3921,5 0-3446,-398 4-588,1 2 0,-1 1 1,55 16-1,46 7 149,274-7 906,-386-21-1115,849 29 1940,-856-28-1992,80 6 439,-83-6-600,-1-1 0,1-1 1,0 0-1,-1-1 0,1 0 0,11-3 1,-14 1-3307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01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0 3762,'0'0'8219,"-6"0"-7069,0 0-1178,-14 1 1148,20 1-497,14 2-382,55 16 534,92 20 800,-117-32-1166,184 21 930,41 8-594,0 1-476,122-26 213,-329-10-407,304-14 392,107 6-267,-269 8-232,648 0 432,-792-5 374,-30 0-1979,-1 2-6170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03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107 182 7988,'0'0'2459,"-16"-5"-1154,-5 0-839,13 3-181,-1 0-1,0 0 1,1-1-1,0-1 0,-1 1 1,-10-7-1,20 10-255,-1 0 0,0 0 0,0 0 0,0 0 0,0 0 0,0 0 0,0 0 0,0 0-1,0 0 1,0 0 0,0 0 0,1 0 0,-1 0 0,0 0 0,0 0 0,0 0 0,0 0 0,0 0 0,0 0-1,1-1 291,-1 1-291,0 0 1,0 0 0,0 0 0,0 0 0,0 0 0,0 0 0,0 0 0,0 0 0,0 0 0,0 0 0,0-1 0,0 1-1,0 0 1,0 0 0,0 0 0,0 0 0,0 0 0,0 0 0,0 0 0,0 0 0,0 0 0,0 0 0,0 0 0,0-1-1,0 1 1,0 0 0,0 0 0,0 0 0,0 0 0,0 0 29,0 0-29,15-2 246,22 2-445,320 27 743,415-18 1366,-370-8-1538,1116 47 101,-1784-50-112,125 4-407,45-2-11,-433-9 61,-684-16-97,2330 11 32,-761 9 40,-1392 17 150,599-11-177,373-8 22,40-1 9,24 7-13,-1 1 0,1 0 1,0-1-1,-1 1 0,1 0 0,0 0 1,-1-1-1,1 1 0,0-1 0,0 1 1,0 0-1,-1-1 0,1 1 0,0 0 1,0-1-1,0 1 0,0-1 0,0 1 1,0 0-1,0-1 0,0 1 0,0-1 1,0 1-1,0-1 0,0 1 0,0 0 1,0-1-1,0 1 0,0-1 0,0 1 1,1 0-1,-1-1 0,0 1 0,0 0 1,0-1-1,1 1 0,-1 0 0,0-1 1,0 1-1,1 0 0,-1-1 0,0 1 1,1 0-1,-1 0 0,0-1 0,1 1 1,-1 0-1,0 0 0,1 0 0,-1-1 1,1 1-1,-1 0 0,0 0 0,1 0 0,17-8-34,0 0-1,0 2 1,1 0-1,-1 1 1,27-4-1,-20 4 41,163-30 50,211-13 0,195 28-106,-563 19 36,-22 0-15,1 1-1,-1 0 1,1 0 0,-1 1-1,1 0 1,-1 1 0,0 0-1,13 4 1,-22-6 20,1 0-1,-1 0 1,0 0-1,1 1 1,-1-1 0,1 0-1,-1 0 1,1 1 0,-1-1-1,0 0 1,1 0-1,-1 1 1,0-1 0,1 1-1,-1-1 1,0 0 0,1 1-1,-1-1 1,0 1-1,0-1 1,0 0 0,1 1-1,-1-1 1,0 1 0,0-1-1,0 1 1,0-1-1,0 1 1,0-1 0,0 1-1,0-1 1,0 1 0,0-1-1,0 1 1,0-1-1,0 1 1,0-1 0,0 1-1,-1-1 1,1 0-1,-1 2 1,0-1-11,0 1 0,-1 0-1,1-1 1,-1 1 0,0-1 0,1 0-1,-1 0 1,0 1 0,0-1 0,0 0-1,-2 0 1,-35 12 6,-1-2 1,-64 10-1,78-16 14,-640 76 54,-6-59 507,643-21-445,23 0-72,-1-1 0,1 1 0,0-1 0,0 0 0,0-1-1,0 1 1,0-1 0,0-1 0,0 1 0,0-1 0,0 0 0,-7-3 0,13 5-42,-1-1 1,1 1 0,0 0 0,0 0 0,-1-1 0,1 1 0,0 0 0,0-1 0,-1 1 0,1 0-1,0 0 1,0-1 0,0 1 0,0 0 0,0-1 0,-1 1 0,1 0 0,0-1 0,0 1 0,0-1 0,0 1-1,0 0 1,0-1 0,0 1 0,0 0 0,0-1 0,0 1 0,0 0 0,1-1 0,-1 1 0,0 0 0,0-1-1,0 1 1,0 0 0,0-1 0,1 1 0,-1 0 0,0-1 0,0 1 0,1 0 0,-1 0 0,0-1-1,0 1 1,1 0 0,-1 0 0,0 0 0,1-1 0,-1 1 0,0 0 0,1 0 0,-1 0 0,0 0 0,1 0-1,-1 0 1,1 0 0,16-8 7,1 0-1,1 2 0,-1 0 0,1 2 1,21-4-1,-8 2-4,150-27 44,190-10 1,185 24 27,-543 19-81,33-1-29,-1 2 0,0 2 0,51 11 0,-95-14 28,7 2-30,-1 0 1,0 1-1,15 6 0,-21-9 20,-1 1-1,1 0 1,-1 0-1,0 0 1,1 0-1,-1 0 0,0 0 1,0 0-1,0 0 1,0 0-1,0 1 1,0-1-1,0 0 0,0 1 1,0-1-1,-1 1 1,1-1-1,0 1 1,-1-1-1,0 1 0,1-1 1,-1 1-1,0-1 1,0 1-1,1 2 1,-2-3 6,1 1 0,0 0-1,0-1 1,-1 1 0,1 0 0,-1-1 0,1 1 0,-1-1 0,0 1 0,0-1 0,1 1 0,-1-1 0,0 1 0,0-1 0,-1 0 0,1 0 0,0 1-1,0-1 1,0 0 0,-1 0 0,-1 1 0,-10 5 4,1 0 0,-2 0-1,1-2 1,-27 9 0,-72 13 29,-37 2 1,-162 9 0,-154-17 16,228-20 721,371-14-673,-24-2-51,522-66 134,3 44-169,-506 39-364,-103 3-491,-19 1-1242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04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 1 8900,'0'0'4509,"-18"4"-3824,7-2-613,6-2-55,0 1 0,-1-1 1,1 1-1,0 1 0,0-1 0,0 1 0,0 0 0,1 0 1,-1 0-1,0 1 0,1 0 0,-1 0 0,1 0 1,0 0-1,0 0 0,0 1 0,1 0 0,-1 0 1,1 0-1,0 0 0,0 1 0,-4 7 0,-5 18 11,2 1-1,1 0 0,1 0 1,1 1-1,2 0 0,2 1 1,0 46-1,3-76-17,0 1-1,0 0 1,0 0-1,1 0 1,0 0 0,0 0-1,0 0 1,0 0-1,1-1 1,-1 1-1,1 0 1,0-1-1,0 1 1,0-1 0,1 0-1,-1 0 1,6 5-1,-4-4 9,0-1-1,1 0 0,0 0 0,-1-1 1,1 1-1,0-1 0,0 0 0,1 0 1,-1-1-1,0 1 0,11 0 1,-8-1 13,1 0 0,-1-1 0,0 0 0,1-1 1,-1 0-1,1 0 0,-1-1 0,0 0 0,0 0 1,0-1-1,0 0 0,0 0 0,-1-1 0,1 0 0,-1 0 1,13-11-1,-6 1 58,-1-2 1,0 0 0,-2 0-1,0-1 1,0 0 0,-2-1-1,0 0 1,-1-1-1,-1 1 1,0-2 0,-2 1-1,0-1 1,-2 1-1,0-1 1,-1 0 0,0-28-1,-2 33 103,0-28 189,0 41-364,0 1 1,0 0-1,0-1 0,0 1 0,-1 0 0,1-1 1,0 1-1,-1 0 0,1 0 0,-1-1 0,1 1 1,-1 0-1,0 0 0,0 0 0,1 0 0,-1 0 1,0 0-1,0 0 0,0 0 0,0 0 1,0 0-1,0 0 0,0 1 0,-2-2 0,2 2-72,1 0 0,-1 0 0,0 0-1,1 0 1,-1 0 0,0 0 0,1 0-1,-1 0 1,1 0 0,-1 0 0,0 1 0,1-1-1,-1 0 1,1 0 0,-1 1 0,1-1-1,-1 0 1,1 1 0,-1-1 0,1 1-1,-1-1 1,1 0 0,-1 1 0,1-1-1,0 1 1,-1-1 0,1 2 0,-10 16-1257,7-12 843,3-6 456,-12 22-2057,2-4-2279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05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400 73 7619,'0'0'6710,"-13"-6"-6251,-44-20-123,54 25-314,-1 0-1,0 0 0,0 1 0,0-1 1,0 1-1,0-1 0,0 1 1,0 1-1,0-1 0,0 0 1,0 1-1,1 0 0,-1 0 1,0 0-1,0 1 0,1-1 0,-5 3 1,-3 2 36,1 0 1,0 1 0,-16 16-1,20-18-43,-15 14 11,1 1 1,2 1 0,0 0 0,1 2 0,-23 37 0,31-44-12,1 1 0,0-1 0,1 1 0,1 0 0,1 1 0,0-1 0,2 1 1,-1 0-1,0 29 0,4-43-10,-1-1 0,1 0 0,0 0 1,0 0-1,1 0 0,-1 0 1,0 0-1,1 0 0,0 0 0,0 0 1,0 0-1,0 0 0,0 0 0,0 0 1,1-1-1,0 1 0,-1-1 0,1 1 1,0-1-1,0 1 0,0-1 0,1 0 1,-1 0-1,0 0 0,1 0 0,0 0 1,-1-1-1,1 1 0,0-1 1,0 0-1,-1 0 0,1 0 0,0 0 1,0 0-1,4 0 0,2 1 10,1 0-1,-1 0 0,0-1 1,1-1-1,-1 1 1,0-1-1,1-1 0,-1 0 1,1 0-1,-1-1 1,0 0-1,0-1 0,0 0 1,0 0-1,-1-1 1,1 0-1,-1 0 0,0-1 1,12-9-1,0-4 6,0 0 0,-2-2 0,0 0 1,-1-1-1,-2-1 0,22-36 0,-30 45-5,-1-1 0,1 1 1,-2-1-1,0 0 0,-1-1 1,0 1-1,-1-1 0,-1 1 1,0-1-1,-1 0 0,-1 0 0,0 0 1,-3-22-1,1 32-6,1 0 0,-1 0 0,0 1-1,0-1 1,0 0 0,0 1 0,-1-1 0,0 1 0,0 0-1,0 0 1,-1 0 0,1 0 0,-1 1 0,0-1 0,0 1 0,0 0-1,-5-2 1,2 1 76,0 0 0,0 0-1,0 1 1,0 1 0,-1-1 0,0 1-1,1 0 1,-1 1 0,0 0 0,-11 0-1,16 1-80,0 1 1,0-1-1,1 1 0,-1 0 0,0 0 0,1 0 0,-1 1 1,1-1-1,-1 0 0,1 1 0,0 0 0,-1 0 0,1-1 1,0 1-1,0 0 0,-2 4 0,-32 42 4,30-38 4,-25 39-13,1 3 0,2 0 0,3 2 0,-20 61 0,41-103-1,1 0 0,0 1 1,-1 16-1,3-26 1,1-1-1,0 0 1,0 1-1,-1-1 1,2 0-1,-1 1 1,0-1-1,0 1 1,1-1-1,-1 0 1,1 1-1,0-1 1,0 0-1,0 0 1,0 0-1,0 0 1,0 0-1,0 0 1,1 0-1,-1 0 1,1 0-1,0 0 1,-1-1-1,1 1 1,3 1-1,3 0-133,0 0 0,1-1 0,-1-1 0,1 1 0,-1-1 0,1-1 0,11 0 0,5-3-4113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06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 8260,'0'0'3380,"17"7"-2561,-2 0-652,3 1 4,0-1 1,1 0-1,0-1 1,29 5 0,9-5 434,90-2 1,-147-4-604,-3-5 520,-15-4-449,0 0-1,0 1 1,-1 1 0,0 1-1,0 0 1,-30-3 0,32 5-51,-22-3 45,-11-3 297,40 7 15,18 2 178,26 1-907,0 2-1,51 10 1,-52-5-4483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07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8084,'0'0'0,"172"41"48,-56-29 528,33 2 480,25 3-127,19 4 47,11-1-95,25 4-353,18 0-320,16 2 16,5 3-144,-196-18-80,-18 1-2209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25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 11381,'0'0'3607,"18"-1"-3161,185-3 1380,134-10-403,-189 0-1716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0:32:28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239 0 5330,'0'0'4082,"20"7"-3012,64 24-181,-77-27-779,0 0 1,-1 0 0,1 0 0,-1 1 0,0 0 0,0 0 0,-1 1 0,0 0 0,0 0 0,0 0 0,0 0 0,-1 1 0,0 0 0,3 7 0,0-1 9,-3-7-92,-1 0 0,0 0-1,0 1 1,0 0-1,-1-1 1,0 1 0,0 0-1,0 0 1,-1 0-1,0 0 1,-1 0 0,0 0-1,0 0 1,0 1-1,-1-1 1,0 0 0,0 0-1,-1 0 1,0 0-1,0-1 1,0 1 0,-1 0-1,0-1 1,-1 0-1,-7 12 1,-22 16 87,0-1 1,-2-2-1,-2-2 0,-55 35 0,77-54-277,0-2 1,-1 0-1,0 0 0,-25 6 0,31-11-1180,0-1 0,0 0 1,0-1-1,0 0 0,-15 0 0,5-3-3671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26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280 1 5282,'0'0'8482,"-3"8"-8152,0 2-290,1 0-1,0-1 0,0 1 0,1 0 0,1 0 1,-1 0-1,3 17 0,14 82 293,-1-23-212,-9-8 158,-7 148-1,1-217-157,-1 0 0,-1-1 0,1 1 0,-1-1-1,-1 1 1,0-1 0,0 0 0,0 0 0,-1 0 0,0 0 0,-1-1 0,0 1-1,-11 12 1,11-15 8,0 0 0,-1 0 0,0 0 0,0-1 0,0 0 0,-1 0 0,0-1-1,1 0 1,-1 0 0,0 0 0,0-1 0,-1 0 0,1 0 0,0-1 0,-1 0 0,-10 0-1,-10 1 98,16-1-112,0 0 0,-1-1-1,1-1 1,0 0 0,-20-4 0,31 5-303,1-1 0,-1 0 0,0 0 0,1 0 0,-1 1 0,1-1 0,-1 0 0,1 0 0,-1 0 0,1 0 0,0 0 0,-1 0 0,1 0 0,0 0 0,0 0 0,0 0 0,0 0 0,-1 0 0,1 0 0,1 0 0,-1 0 0,0 0 0,0 0 0,0 0 0,1 0 0,-1 0 0,0 0 0,1 0 0,-1 0 0,1 0 0,-1 0 0,1 1 0,-1-1 0,1 0 0,0 0 0,0-1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29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16 496,'0'0'11424,"1"-1"-11106,-1 0 0,0 0 0,1 0-1,-1 0 1,0 0 0,0 0 0,1 0 0,-1 0 0,0 0-1,0 0 1,0 0 0,0 1 0,0-1 0,-1-2 0,0 4-290,-1-1 0,1 1 0,0-1 0,-1 1 0,1 0 0,0 0 0,-1-1 0,1 1 0,0 0 0,0 0 0,0 0 0,0 1 0,0-1 0,0 0 1,0 0-1,1 0 0,-1 1 0,0-1 0,1 0 0,-1 1 0,0-1 0,1 1 0,-1 1 0,-3 7 54,-23 51 48,3 1 1,3 2-1,2 0 1,-14 95-1,18-52 216,-1 215 0,17-297-332,1 1 0,1-1 0,2 0-1,0 0 1,2-1 0,17 45 0,-6-30-52,1-2-1,2 0 1,34 45 0,-28-47-1197,-16-28-2767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29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7587,'0'0'5355,"12"23"-4269,-1-1-766,8 16 159,2-1 1,32 44-1,-25-43-270,2-1 0,45 42 1,-62-67-207,1 0 1,0-1 0,0 0-1,1-2 1,1 1 0,0-2-1,0 0 1,0-1 0,24 6-1,-28-10-1114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30.0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16 536 0,'0'0'14954,"-5"-4"-14794,4 3-142,0 0 0,0 0 0,0 0 0,0-1 0,1 1 0,-1 0 0,0 0 0,1-1 0,-1 1 0,1-1 1,-1 1-1,1-1 0,0 1 0,-1 0 0,1-1 0,0 1 0,0-1 0,0 1 0,0-1 0,0 1 0,1-1 0,-1 1 1,0-1-1,1 1 0,-1-1 0,1 1 0,-1 0 0,1-1 0,0 1 0,-1 0 0,3-2 0,4-10 295,2 0 0,16-18-1,-2 2 34,75-115 718,25-32-343,-115 166-901,0 0 1,1 0-1,0 1 1,0 0 0,1 1-1,1 0 1,14-9-1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30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6803,'0'0'4418,"90"124"-2625,-90-69-641,0 10-639,-15 7-321,-14 2-80,2-7-112,4-10-192,18-50-2738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30.8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 0 7347,'0'0'6363,"-16"25"-6125,3-6-211,1-1 5,1 0 0,0 1 1,1 0-1,1 0 0,1 1 1,0 0-1,-7 37 0,6 0 184,4 0 0,1-1 0,6 70 1,-2-121-209,0 0 1,1 0 0,-1 0 0,1 0-1,0 0 1,1 0 0,-1-1-1,1 1 1,0 0 0,0-1 0,0 0-1,1 1 1,-1-1 0,7 7 0,-6-8-8,0-1 0,1 1 1,-1-1-1,1 0 1,-1 0-1,1 0 1,0-1-1,0 1 1,0-1-1,0 0 1,0 0-1,0 0 1,0-1-1,0 1 1,1-1-1,-1 0 1,7-1-1,-6 0 4,0 0-1,0 0 1,0-1 0,0 0-1,0 1 1,-1-2 0,1 1-1,-1-1 1,1 1 0,-1-1-1,0 0 1,0-1 0,-1 1-1,1-1 1,-1 0 0,1 0 0,-1 0-1,5-8 1,4-7 111,-1-1 0,16-40 1,-17 30 13,0-1 0,-2 0 0,-2 0 0,0 0 0,-2-1 0,-2 1 0,0-1 1,-5-35-1,3 57-53,-2 1 1,1-1-1,-2 1 1,1 0 0,-1-1-1,-1 1 1,-6-13-1,9 19-220,-1 0 1,1 0-1,-1 0 0,0 0 0,0 0 0,-1 0 0,1 0 0,0 1 1,-1-1-1,0 1 0,1 0 0,-1 0 0,0 0 0,0 0 0,0 1 1,-1-1-1,1 1 0,0-1 0,-1 1 0,1 0 0,0 0 0,-8 0 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31.2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11973,'0'0'6115,"132"18"-5570,-73-18-177,-2 0-208,1 0-96,-11 0 32,-6 0-96,-9 0-528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32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8548,'0'0'843,"7"24"-536,6 19-190,70 277 2703,-65-204-2592,-5 0-1,-3 157 1,-12-235-190,-1-1-1,-2-1 0,-1 1 1,-20 63-1,3-34 75,-49 102 0,51-132-955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33.1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9877,'0'0'4786,"84"40"-4226,-53-30-224,-3 0-176,-1-4-16,0 0-80,-4 0-16,-6-3 48,-6 2-96,-5 7-1056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1T01:14:33.5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8196,'0'0'7139,"63"16"-6419,-39-13-416,-3 2-79,-3 0-113,-3 0-32,-4 2 32,-1 0-96,-2 0-16,-1 2-689,-1-2-943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034ED-A681-43E5-A65D-042BC9F6BBAF}" type="datetimeFigureOut">
              <a:rPr lang="en-US" smtClean="0"/>
              <a:t>Nov 11, 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E6F60-F911-45B4-9B74-30E929F58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03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597820"/>
            <a:ext cx="9144000" cy="1102519"/>
          </a:xfrm>
        </p:spPr>
        <p:txBody>
          <a:bodyPr>
            <a:noAutofit/>
          </a:bodyPr>
          <a:lstStyle>
            <a:lvl1pPr>
              <a:defRPr sz="2775" b="0" spc="3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15766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95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315CF2BA-89A1-4C43-89A8-21C4E9F696AC}" type="datetime3">
              <a:rPr lang="en-US" smtClean="0"/>
              <a:t>11 November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1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11 November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94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11 November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E97C0-CB47-4FDA-80B2-F967270C0F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492" y="339502"/>
            <a:ext cx="8250963" cy="4320480"/>
          </a:xfrm>
        </p:spPr>
        <p:txBody>
          <a:bodyPr>
            <a:normAutofit/>
          </a:bodyPr>
          <a:lstStyle>
            <a:lvl1pPr>
              <a:defRPr sz="2000"/>
            </a:lvl1pPr>
            <a:lvl2pPr marL="25081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9564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00C9-0DD4-4E0F-8D6F-C64556835783}" type="datetime3">
              <a:rPr lang="en-US" smtClean="0"/>
              <a:t>11 November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85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51C-6281-41B0-ADC3-26E54997B9C1}" type="datetime3">
              <a:rPr lang="en-US" smtClean="0"/>
              <a:t>11 November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4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8314-A18F-4633-A618-676355BC2D42}" type="datetime3">
              <a:rPr lang="en-US" smtClean="0"/>
              <a:t>11 November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60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926EB-2B15-442D-9591-2AA3652FE94C}" type="datetime3">
              <a:rPr lang="en-US" smtClean="0"/>
              <a:t>11 November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2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C7A54-782A-4D5F-993C-A39CDA3B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536" y="411510"/>
            <a:ext cx="8352928" cy="432048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2400">
                <a:solidFill>
                  <a:schemeClr val="bg1"/>
                </a:solidFill>
              </a:defRPr>
            </a:lvl1pPr>
            <a:lvl2pPr marL="250825" indent="0">
              <a:buNone/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98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612" y="1779662"/>
            <a:ext cx="6984776" cy="1302587"/>
          </a:xfr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600" spc="100" baseline="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172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11 November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22512" y="2067694"/>
            <a:ext cx="5698976" cy="1224136"/>
          </a:xfrm>
        </p:spPr>
        <p:txBody>
          <a:bodyPr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6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22132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11 November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E97C0-CB47-4FDA-80B2-F967270C0F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492" y="339502"/>
            <a:ext cx="8250963" cy="4320480"/>
          </a:xfrm>
        </p:spPr>
        <p:txBody>
          <a:bodyPr>
            <a:normAutofit/>
          </a:bodyPr>
          <a:lstStyle>
            <a:lvl1pPr>
              <a:defRPr sz="2000"/>
            </a:lvl1pPr>
            <a:lvl2pPr marL="25082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7268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936000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  <a:lumMod val="20000"/>
                </a:schemeClr>
              </a:gs>
              <a:gs pos="100000">
                <a:schemeClr val="accent5">
                  <a:shade val="100000"/>
                  <a:satMod val="115000"/>
                  <a:lumMod val="4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st="38100" dir="54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300" baseline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2487"/>
            <a:ext cx="8229600" cy="724120"/>
          </a:xfrm>
        </p:spPr>
        <p:txBody>
          <a:bodyPr anchor="b">
            <a:normAutofit/>
          </a:bodyPr>
          <a:lstStyle>
            <a:lvl1pPr algn="l">
              <a:defRPr sz="2800" b="1" spc="15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1856"/>
            <a:ext cx="8229600" cy="3570108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22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084CC8D-03FE-4660-BE20-6CF8767273CA}" type="datetime3">
              <a:rPr lang="en-US" smtClean="0"/>
              <a:pPr/>
              <a:t>11 November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9352" y="4767264"/>
            <a:ext cx="2133600" cy="273844"/>
          </a:xfrm>
        </p:spPr>
        <p:txBody>
          <a:bodyPr/>
          <a:lstStyle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9BCB9F-205B-498D-ADCF-BC46DD55F43B}"/>
              </a:ext>
            </a:extLst>
          </p:cNvPr>
          <p:cNvSpPr/>
          <p:nvPr userDrawn="1"/>
        </p:nvSpPr>
        <p:spPr>
          <a:xfrm>
            <a:off x="0" y="0"/>
            <a:ext cx="9144000" cy="936000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  <a:lumMod val="20000"/>
                </a:schemeClr>
              </a:gs>
              <a:gs pos="100000">
                <a:schemeClr val="accent5">
                  <a:shade val="100000"/>
                  <a:satMod val="115000"/>
                  <a:lumMod val="4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st="38100" dir="54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baseline="0"/>
          </a:p>
        </p:txBody>
      </p:sp>
    </p:spTree>
    <p:extLst>
      <p:ext uri="{BB962C8B-B14F-4D97-AF65-F5344CB8AC3E}">
        <p14:creationId xmlns:p14="http://schemas.microsoft.com/office/powerpoint/2010/main" val="402662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C7A54-782A-4D5F-993C-A39CDA3B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537" y="411510"/>
            <a:ext cx="8352928" cy="432048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2400">
                <a:solidFill>
                  <a:schemeClr val="bg1"/>
                </a:solidFill>
              </a:defRPr>
            </a:lvl1pPr>
            <a:lvl2pPr marL="250819" indent="0">
              <a:buNone/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140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613" y="1779663"/>
            <a:ext cx="6984776" cy="1302587"/>
          </a:xfr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600" spc="100" baseline="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48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11 November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22513" y="987575"/>
            <a:ext cx="5698976" cy="1440160"/>
          </a:xfrm>
        </p:spPr>
        <p:txBody>
          <a:bodyPr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2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7800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F95B-288D-4EAE-B81F-D2D88033CFE8}" type="datetime3">
              <a:rPr lang="en-US" smtClean="0"/>
              <a:t>11 November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36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37011-80A0-4F69-B8EB-CEE210F70D8F}" type="datetime3">
              <a:rPr lang="en-US" smtClean="0"/>
              <a:t>11 November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3EA5-36CF-4071-9E35-6A203A468699}" type="datetime3">
              <a:rPr lang="en-US" smtClean="0"/>
              <a:t>11 November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1736-CA6E-40CC-8917-0A165178B1D8}" type="datetime3">
              <a:rPr lang="en-US" smtClean="0"/>
              <a:t>11 November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2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67169602-AB38-4ADE-AD27-8FB339C7F8E6}" type="datetime3">
              <a:rPr lang="en-US" smtClean="0"/>
              <a:t>11 November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02896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4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62" r:id="rId16"/>
    <p:sldLayoutId id="2147483661" r:id="rId17"/>
    <p:sldLayoutId id="2147483660" r:id="rId18"/>
    <p:sldLayoutId id="2147483663" r:id="rId19"/>
  </p:sldLayoutIdLst>
  <p:hf hdr="0" ftr="0" dt="0"/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1pPr>
      <a:lvl2pPr marL="536561" indent="-285743" algn="l" defTabSz="914378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2pPr>
      <a:lvl3pPr marL="80484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47.xml"/><Relationship Id="rId13" Type="http://schemas.openxmlformats.org/officeDocument/2006/relationships/image" Target="../media/image807.png"/><Relationship Id="rId18" Type="http://schemas.openxmlformats.org/officeDocument/2006/relationships/customXml" Target="../ink/ink852.xml"/><Relationship Id="rId26" Type="http://schemas.openxmlformats.org/officeDocument/2006/relationships/customXml" Target="../ink/ink856.xml"/><Relationship Id="rId3" Type="http://schemas.openxmlformats.org/officeDocument/2006/relationships/image" Target="../media/image802.png"/><Relationship Id="rId21" Type="http://schemas.openxmlformats.org/officeDocument/2006/relationships/image" Target="../media/image811.png"/><Relationship Id="rId7" Type="http://schemas.openxmlformats.org/officeDocument/2006/relationships/image" Target="../media/image804.png"/><Relationship Id="rId12" Type="http://schemas.openxmlformats.org/officeDocument/2006/relationships/customXml" Target="../ink/ink849.xml"/><Relationship Id="rId17" Type="http://schemas.openxmlformats.org/officeDocument/2006/relationships/image" Target="../media/image809.png"/><Relationship Id="rId25" Type="http://schemas.openxmlformats.org/officeDocument/2006/relationships/image" Target="../media/image813.png"/><Relationship Id="rId2" Type="http://schemas.openxmlformats.org/officeDocument/2006/relationships/customXml" Target="../ink/ink844.xml"/><Relationship Id="rId16" Type="http://schemas.openxmlformats.org/officeDocument/2006/relationships/customXml" Target="../ink/ink851.xml"/><Relationship Id="rId20" Type="http://schemas.openxmlformats.org/officeDocument/2006/relationships/customXml" Target="../ink/ink853.xml"/><Relationship Id="rId29" Type="http://schemas.openxmlformats.org/officeDocument/2006/relationships/image" Target="../media/image815.png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846.xml"/><Relationship Id="rId11" Type="http://schemas.openxmlformats.org/officeDocument/2006/relationships/image" Target="../media/image806.png"/><Relationship Id="rId24" Type="http://schemas.openxmlformats.org/officeDocument/2006/relationships/customXml" Target="../ink/ink855.xml"/><Relationship Id="rId5" Type="http://schemas.openxmlformats.org/officeDocument/2006/relationships/image" Target="../media/image803.png"/><Relationship Id="rId15" Type="http://schemas.openxmlformats.org/officeDocument/2006/relationships/image" Target="../media/image808.png"/><Relationship Id="rId23" Type="http://schemas.openxmlformats.org/officeDocument/2006/relationships/image" Target="../media/image812.png"/><Relationship Id="rId28" Type="http://schemas.openxmlformats.org/officeDocument/2006/relationships/customXml" Target="../ink/ink857.xml"/><Relationship Id="rId10" Type="http://schemas.openxmlformats.org/officeDocument/2006/relationships/customXml" Target="../ink/ink848.xml"/><Relationship Id="rId19" Type="http://schemas.openxmlformats.org/officeDocument/2006/relationships/image" Target="../media/image810.png"/><Relationship Id="rId4" Type="http://schemas.openxmlformats.org/officeDocument/2006/relationships/customXml" Target="../ink/ink845.xml"/><Relationship Id="rId9" Type="http://schemas.openxmlformats.org/officeDocument/2006/relationships/image" Target="../media/image805.png"/><Relationship Id="rId14" Type="http://schemas.openxmlformats.org/officeDocument/2006/relationships/customXml" Target="../ink/ink850.xml"/><Relationship Id="rId22" Type="http://schemas.openxmlformats.org/officeDocument/2006/relationships/customXml" Target="../ink/ink854.xml"/><Relationship Id="rId27" Type="http://schemas.openxmlformats.org/officeDocument/2006/relationships/image" Target="../media/image814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16.xml"/><Relationship Id="rId21" Type="http://schemas.openxmlformats.org/officeDocument/2006/relationships/customXml" Target="../ink/ink866.xml"/><Relationship Id="rId42" Type="http://schemas.openxmlformats.org/officeDocument/2006/relationships/image" Target="../media/image835.png"/><Relationship Id="rId63" Type="http://schemas.openxmlformats.org/officeDocument/2006/relationships/image" Target="../media/image844.png"/><Relationship Id="rId84" Type="http://schemas.openxmlformats.org/officeDocument/2006/relationships/customXml" Target="../ink/ink899.xml"/><Relationship Id="rId138" Type="http://schemas.openxmlformats.org/officeDocument/2006/relationships/customXml" Target="../ink/ink927.xml"/><Relationship Id="rId159" Type="http://schemas.openxmlformats.org/officeDocument/2006/relationships/image" Target="../media/image890.png"/><Relationship Id="rId170" Type="http://schemas.openxmlformats.org/officeDocument/2006/relationships/customXml" Target="../ink/ink943.xml"/><Relationship Id="rId191" Type="http://schemas.openxmlformats.org/officeDocument/2006/relationships/customXml" Target="../ink/ink954.xml"/><Relationship Id="rId205" Type="http://schemas.openxmlformats.org/officeDocument/2006/relationships/customXml" Target="../ink/ink961.xml"/><Relationship Id="rId226" Type="http://schemas.openxmlformats.org/officeDocument/2006/relationships/image" Target="../media/image923.png"/><Relationship Id="rId107" Type="http://schemas.openxmlformats.org/officeDocument/2006/relationships/customXml" Target="../ink/ink911.xml"/><Relationship Id="rId11" Type="http://schemas.openxmlformats.org/officeDocument/2006/relationships/customXml" Target="../ink/ink861.xml"/><Relationship Id="rId32" Type="http://schemas.openxmlformats.org/officeDocument/2006/relationships/image" Target="../media/image830.png"/><Relationship Id="rId53" Type="http://schemas.openxmlformats.org/officeDocument/2006/relationships/customXml" Target="../ink/ink882.xml"/><Relationship Id="rId74" Type="http://schemas.openxmlformats.org/officeDocument/2006/relationships/image" Target="../media/image849.png"/><Relationship Id="rId128" Type="http://schemas.openxmlformats.org/officeDocument/2006/relationships/customXml" Target="../ink/ink922.xml"/><Relationship Id="rId149" Type="http://schemas.openxmlformats.org/officeDocument/2006/relationships/image" Target="../media/image885.png"/><Relationship Id="rId5" Type="http://schemas.openxmlformats.org/officeDocument/2006/relationships/customXml" Target="../ink/ink858.xml"/><Relationship Id="rId95" Type="http://schemas.openxmlformats.org/officeDocument/2006/relationships/customXml" Target="../ink/ink905.xml"/><Relationship Id="rId160" Type="http://schemas.openxmlformats.org/officeDocument/2006/relationships/customXml" Target="../ink/ink938.xml"/><Relationship Id="rId181" Type="http://schemas.openxmlformats.org/officeDocument/2006/relationships/customXml" Target="../ink/ink949.xml"/><Relationship Id="rId216" Type="http://schemas.openxmlformats.org/officeDocument/2006/relationships/image" Target="../media/image918.png"/><Relationship Id="rId237" Type="http://schemas.openxmlformats.org/officeDocument/2006/relationships/customXml" Target="../ink/ink977.xml"/><Relationship Id="rId22" Type="http://schemas.openxmlformats.org/officeDocument/2006/relationships/image" Target="../media/image825.png"/><Relationship Id="rId43" Type="http://schemas.openxmlformats.org/officeDocument/2006/relationships/customXml" Target="../ink/ink877.xml"/><Relationship Id="rId64" Type="http://schemas.openxmlformats.org/officeDocument/2006/relationships/customXml" Target="../ink/ink888.xml"/><Relationship Id="rId118" Type="http://schemas.openxmlformats.org/officeDocument/2006/relationships/image" Target="../media/image870.png"/><Relationship Id="rId139" Type="http://schemas.openxmlformats.org/officeDocument/2006/relationships/image" Target="../media/image880.png"/><Relationship Id="rId85" Type="http://schemas.openxmlformats.org/officeDocument/2006/relationships/image" Target="../media/image854.png"/><Relationship Id="rId150" Type="http://schemas.openxmlformats.org/officeDocument/2006/relationships/customXml" Target="../ink/ink933.xml"/><Relationship Id="rId171" Type="http://schemas.openxmlformats.org/officeDocument/2006/relationships/image" Target="../media/image896.png"/><Relationship Id="rId192" Type="http://schemas.openxmlformats.org/officeDocument/2006/relationships/image" Target="../media/image906.png"/><Relationship Id="rId206" Type="http://schemas.openxmlformats.org/officeDocument/2006/relationships/image" Target="../media/image913.png"/><Relationship Id="rId227" Type="http://schemas.openxmlformats.org/officeDocument/2006/relationships/customXml" Target="../ink/ink972.xml"/><Relationship Id="rId12" Type="http://schemas.openxmlformats.org/officeDocument/2006/relationships/image" Target="../media/image820.png"/><Relationship Id="rId33" Type="http://schemas.openxmlformats.org/officeDocument/2006/relationships/customXml" Target="../ink/ink872.xml"/><Relationship Id="rId108" Type="http://schemas.openxmlformats.org/officeDocument/2006/relationships/image" Target="../media/image865.png"/><Relationship Id="rId129" Type="http://schemas.openxmlformats.org/officeDocument/2006/relationships/image" Target="../media/image875.png"/><Relationship Id="rId54" Type="http://schemas.openxmlformats.org/officeDocument/2006/relationships/image" Target="../media/image840.png"/><Relationship Id="rId75" Type="http://schemas.openxmlformats.org/officeDocument/2006/relationships/customXml" Target="../ink/ink894.xml"/><Relationship Id="rId96" Type="http://schemas.openxmlformats.org/officeDocument/2006/relationships/image" Target="../media/image859.png"/><Relationship Id="rId140" Type="http://schemas.openxmlformats.org/officeDocument/2006/relationships/customXml" Target="../ink/ink928.xml"/><Relationship Id="rId161" Type="http://schemas.openxmlformats.org/officeDocument/2006/relationships/image" Target="../media/image891.png"/><Relationship Id="rId182" Type="http://schemas.openxmlformats.org/officeDocument/2006/relationships/image" Target="../media/image901.png"/><Relationship Id="rId217" Type="http://schemas.openxmlformats.org/officeDocument/2006/relationships/customXml" Target="../ink/ink967.xml"/><Relationship Id="rId6" Type="http://schemas.openxmlformats.org/officeDocument/2006/relationships/image" Target="../media/image817.png"/><Relationship Id="rId238" Type="http://schemas.openxmlformats.org/officeDocument/2006/relationships/image" Target="../media/image929.png"/><Relationship Id="rId23" Type="http://schemas.openxmlformats.org/officeDocument/2006/relationships/customXml" Target="../ink/ink867.xml"/><Relationship Id="rId119" Type="http://schemas.openxmlformats.org/officeDocument/2006/relationships/customXml" Target="../ink/ink917.xml"/><Relationship Id="rId44" Type="http://schemas.openxmlformats.org/officeDocument/2006/relationships/image" Target="../media/image836.png"/><Relationship Id="rId65" Type="http://schemas.openxmlformats.org/officeDocument/2006/relationships/image" Target="../media/image845.png"/><Relationship Id="rId86" Type="http://schemas.openxmlformats.org/officeDocument/2006/relationships/customXml" Target="../ink/ink900.xml"/><Relationship Id="rId130" Type="http://schemas.openxmlformats.org/officeDocument/2006/relationships/customXml" Target="../ink/ink923.xml"/><Relationship Id="rId151" Type="http://schemas.openxmlformats.org/officeDocument/2006/relationships/image" Target="../media/image886.png"/><Relationship Id="rId172" Type="http://schemas.openxmlformats.org/officeDocument/2006/relationships/customXml" Target="../ink/ink944.xml"/><Relationship Id="rId193" Type="http://schemas.openxmlformats.org/officeDocument/2006/relationships/customXml" Target="../ink/ink955.xml"/><Relationship Id="rId207" Type="http://schemas.openxmlformats.org/officeDocument/2006/relationships/customXml" Target="../ink/ink962.xml"/><Relationship Id="rId228" Type="http://schemas.openxmlformats.org/officeDocument/2006/relationships/image" Target="../media/image924.png"/><Relationship Id="rId13" Type="http://schemas.openxmlformats.org/officeDocument/2006/relationships/customXml" Target="../ink/ink862.xml"/><Relationship Id="rId109" Type="http://schemas.openxmlformats.org/officeDocument/2006/relationships/customXml" Target="../ink/ink912.xml"/><Relationship Id="rId34" Type="http://schemas.openxmlformats.org/officeDocument/2006/relationships/image" Target="../media/image831.png"/><Relationship Id="rId55" Type="http://schemas.openxmlformats.org/officeDocument/2006/relationships/customXml" Target="../ink/ink883.xml"/><Relationship Id="rId76" Type="http://schemas.openxmlformats.org/officeDocument/2006/relationships/image" Target="../media/image850.png"/><Relationship Id="rId97" Type="http://schemas.openxmlformats.org/officeDocument/2006/relationships/customXml" Target="../ink/ink906.xml"/><Relationship Id="rId120" Type="http://schemas.openxmlformats.org/officeDocument/2006/relationships/customXml" Target="../ink/ink918.xml"/><Relationship Id="rId141" Type="http://schemas.openxmlformats.org/officeDocument/2006/relationships/image" Target="../media/image881.png"/><Relationship Id="rId7" Type="http://schemas.openxmlformats.org/officeDocument/2006/relationships/customXml" Target="../ink/ink859.xml"/><Relationship Id="rId162" Type="http://schemas.openxmlformats.org/officeDocument/2006/relationships/customXml" Target="../ink/ink939.xml"/><Relationship Id="rId183" Type="http://schemas.openxmlformats.org/officeDocument/2006/relationships/customXml" Target="../ink/ink950.xml"/><Relationship Id="rId218" Type="http://schemas.openxmlformats.org/officeDocument/2006/relationships/image" Target="../media/image919.png"/><Relationship Id="rId239" Type="http://schemas.openxmlformats.org/officeDocument/2006/relationships/customXml" Target="../ink/ink978.xml"/><Relationship Id="rId24" Type="http://schemas.openxmlformats.org/officeDocument/2006/relationships/image" Target="../media/image826.png"/><Relationship Id="rId45" Type="http://schemas.openxmlformats.org/officeDocument/2006/relationships/customXml" Target="../ink/ink878.xml"/><Relationship Id="rId66" Type="http://schemas.openxmlformats.org/officeDocument/2006/relationships/customXml" Target="../ink/ink889.xml"/><Relationship Id="rId87" Type="http://schemas.openxmlformats.org/officeDocument/2006/relationships/image" Target="../media/image855.png"/><Relationship Id="rId110" Type="http://schemas.openxmlformats.org/officeDocument/2006/relationships/image" Target="../media/image866.png"/><Relationship Id="rId131" Type="http://schemas.openxmlformats.org/officeDocument/2006/relationships/image" Target="../media/image876.png"/><Relationship Id="rId152" Type="http://schemas.openxmlformats.org/officeDocument/2006/relationships/customXml" Target="../ink/ink934.xml"/><Relationship Id="rId173" Type="http://schemas.openxmlformats.org/officeDocument/2006/relationships/image" Target="../media/image897.png"/><Relationship Id="rId194" Type="http://schemas.openxmlformats.org/officeDocument/2006/relationships/image" Target="../media/image907.png"/><Relationship Id="rId208" Type="http://schemas.openxmlformats.org/officeDocument/2006/relationships/image" Target="../media/image914.png"/><Relationship Id="rId229" Type="http://schemas.openxmlformats.org/officeDocument/2006/relationships/customXml" Target="../ink/ink973.xml"/><Relationship Id="rId240" Type="http://schemas.openxmlformats.org/officeDocument/2006/relationships/image" Target="../media/image930.png"/><Relationship Id="rId14" Type="http://schemas.openxmlformats.org/officeDocument/2006/relationships/image" Target="../media/image821.png"/><Relationship Id="rId35" Type="http://schemas.openxmlformats.org/officeDocument/2006/relationships/customXml" Target="../ink/ink873.xml"/><Relationship Id="rId56" Type="http://schemas.openxmlformats.org/officeDocument/2006/relationships/customXml" Target="../ink/ink884.xml"/><Relationship Id="rId77" Type="http://schemas.openxmlformats.org/officeDocument/2006/relationships/customXml" Target="../ink/ink895.xml"/><Relationship Id="rId100" Type="http://schemas.openxmlformats.org/officeDocument/2006/relationships/image" Target="../media/image861.png"/><Relationship Id="rId8" Type="http://schemas.openxmlformats.org/officeDocument/2006/relationships/image" Target="../media/image818.png"/><Relationship Id="rId98" Type="http://schemas.openxmlformats.org/officeDocument/2006/relationships/image" Target="../media/image860.png"/><Relationship Id="rId121" Type="http://schemas.openxmlformats.org/officeDocument/2006/relationships/image" Target="../media/image871.png"/><Relationship Id="rId142" Type="http://schemas.openxmlformats.org/officeDocument/2006/relationships/customXml" Target="../ink/ink929.xml"/><Relationship Id="rId163" Type="http://schemas.openxmlformats.org/officeDocument/2006/relationships/image" Target="../media/image892.png"/><Relationship Id="rId184" Type="http://schemas.openxmlformats.org/officeDocument/2006/relationships/image" Target="../media/image902.png"/><Relationship Id="rId219" Type="http://schemas.openxmlformats.org/officeDocument/2006/relationships/customXml" Target="../ink/ink968.xml"/><Relationship Id="rId230" Type="http://schemas.openxmlformats.org/officeDocument/2006/relationships/image" Target="../media/image925.png"/><Relationship Id="rId25" Type="http://schemas.openxmlformats.org/officeDocument/2006/relationships/customXml" Target="../ink/ink868.xml"/><Relationship Id="rId46" Type="http://schemas.openxmlformats.org/officeDocument/2006/relationships/image" Target="../media/image41.png"/><Relationship Id="rId67" Type="http://schemas.openxmlformats.org/officeDocument/2006/relationships/image" Target="../media/image846.png"/><Relationship Id="rId88" Type="http://schemas.openxmlformats.org/officeDocument/2006/relationships/customXml" Target="../ink/ink901.xml"/><Relationship Id="rId111" Type="http://schemas.openxmlformats.org/officeDocument/2006/relationships/customXml" Target="../ink/ink913.xml"/><Relationship Id="rId132" Type="http://schemas.openxmlformats.org/officeDocument/2006/relationships/customXml" Target="../ink/ink924.xml"/><Relationship Id="rId153" Type="http://schemas.openxmlformats.org/officeDocument/2006/relationships/image" Target="../media/image887.png"/><Relationship Id="rId174" Type="http://schemas.openxmlformats.org/officeDocument/2006/relationships/customXml" Target="../ink/ink945.xml"/><Relationship Id="rId195" Type="http://schemas.openxmlformats.org/officeDocument/2006/relationships/customXml" Target="../ink/ink956.xml"/><Relationship Id="rId209" Type="http://schemas.openxmlformats.org/officeDocument/2006/relationships/customXml" Target="../ink/ink963.xml"/><Relationship Id="rId220" Type="http://schemas.openxmlformats.org/officeDocument/2006/relationships/image" Target="../media/image920.png"/><Relationship Id="rId241" Type="http://schemas.openxmlformats.org/officeDocument/2006/relationships/customXml" Target="../ink/ink979.xml"/><Relationship Id="rId15" Type="http://schemas.openxmlformats.org/officeDocument/2006/relationships/customXml" Target="../ink/ink863.xml"/><Relationship Id="rId36" Type="http://schemas.openxmlformats.org/officeDocument/2006/relationships/image" Target="../media/image832.png"/><Relationship Id="rId57" Type="http://schemas.openxmlformats.org/officeDocument/2006/relationships/image" Target="../media/image841.png"/><Relationship Id="rId10" Type="http://schemas.openxmlformats.org/officeDocument/2006/relationships/image" Target="../media/image819.png"/><Relationship Id="rId31" Type="http://schemas.openxmlformats.org/officeDocument/2006/relationships/customXml" Target="../ink/ink871.xml"/><Relationship Id="rId52" Type="http://schemas.openxmlformats.org/officeDocument/2006/relationships/image" Target="../media/image839.png"/><Relationship Id="rId73" Type="http://schemas.openxmlformats.org/officeDocument/2006/relationships/customXml" Target="../ink/ink893.xml"/><Relationship Id="rId78" Type="http://schemas.openxmlformats.org/officeDocument/2006/relationships/image" Target="../media/image851.png"/><Relationship Id="rId94" Type="http://schemas.openxmlformats.org/officeDocument/2006/relationships/image" Target="../media/image858.png"/><Relationship Id="rId99" Type="http://schemas.openxmlformats.org/officeDocument/2006/relationships/customXml" Target="../ink/ink907.xml"/><Relationship Id="rId101" Type="http://schemas.openxmlformats.org/officeDocument/2006/relationships/customXml" Target="../ink/ink908.xml"/><Relationship Id="rId122" Type="http://schemas.openxmlformats.org/officeDocument/2006/relationships/customXml" Target="../ink/ink919.xml"/><Relationship Id="rId143" Type="http://schemas.openxmlformats.org/officeDocument/2006/relationships/image" Target="../media/image882.png"/><Relationship Id="rId148" Type="http://schemas.openxmlformats.org/officeDocument/2006/relationships/customXml" Target="../ink/ink932.xml"/><Relationship Id="rId164" Type="http://schemas.openxmlformats.org/officeDocument/2006/relationships/customXml" Target="../ink/ink940.xml"/><Relationship Id="rId169" Type="http://schemas.openxmlformats.org/officeDocument/2006/relationships/image" Target="../media/image895.png"/><Relationship Id="rId185" Type="http://schemas.openxmlformats.org/officeDocument/2006/relationships/customXml" Target="../ink/ink951.xml"/><Relationship Id="rId4" Type="http://schemas.openxmlformats.org/officeDocument/2006/relationships/image" Target="../media/image5100.png"/><Relationship Id="rId9" Type="http://schemas.openxmlformats.org/officeDocument/2006/relationships/customXml" Target="../ink/ink860.xml"/><Relationship Id="rId180" Type="http://schemas.openxmlformats.org/officeDocument/2006/relationships/image" Target="../media/image900.png"/><Relationship Id="rId210" Type="http://schemas.openxmlformats.org/officeDocument/2006/relationships/image" Target="../media/image915.png"/><Relationship Id="rId215" Type="http://schemas.openxmlformats.org/officeDocument/2006/relationships/customXml" Target="../ink/ink966.xml"/><Relationship Id="rId236" Type="http://schemas.openxmlformats.org/officeDocument/2006/relationships/image" Target="../media/image928.png"/><Relationship Id="rId26" Type="http://schemas.openxmlformats.org/officeDocument/2006/relationships/image" Target="../media/image827.png"/><Relationship Id="rId231" Type="http://schemas.openxmlformats.org/officeDocument/2006/relationships/customXml" Target="../ink/ink974.xml"/><Relationship Id="rId47" Type="http://schemas.openxmlformats.org/officeDocument/2006/relationships/customXml" Target="../ink/ink879.xml"/><Relationship Id="rId68" Type="http://schemas.openxmlformats.org/officeDocument/2006/relationships/customXml" Target="../ink/ink890.xml"/><Relationship Id="rId89" Type="http://schemas.openxmlformats.org/officeDocument/2006/relationships/image" Target="../media/image856.png"/><Relationship Id="rId112" Type="http://schemas.openxmlformats.org/officeDocument/2006/relationships/image" Target="../media/image867.png"/><Relationship Id="rId133" Type="http://schemas.openxmlformats.org/officeDocument/2006/relationships/image" Target="../media/image877.png"/><Relationship Id="rId154" Type="http://schemas.openxmlformats.org/officeDocument/2006/relationships/customXml" Target="../ink/ink935.xml"/><Relationship Id="rId175" Type="http://schemas.openxmlformats.org/officeDocument/2006/relationships/image" Target="../media/image898.png"/><Relationship Id="rId196" Type="http://schemas.openxmlformats.org/officeDocument/2006/relationships/image" Target="../media/image908.png"/><Relationship Id="rId200" Type="http://schemas.openxmlformats.org/officeDocument/2006/relationships/image" Target="../media/image910.png"/><Relationship Id="rId16" Type="http://schemas.openxmlformats.org/officeDocument/2006/relationships/image" Target="../media/image822.png"/><Relationship Id="rId221" Type="http://schemas.openxmlformats.org/officeDocument/2006/relationships/customXml" Target="../ink/ink969.xml"/><Relationship Id="rId242" Type="http://schemas.openxmlformats.org/officeDocument/2006/relationships/image" Target="../media/image931.png"/><Relationship Id="rId37" Type="http://schemas.openxmlformats.org/officeDocument/2006/relationships/customXml" Target="../ink/ink874.xml"/><Relationship Id="rId58" Type="http://schemas.openxmlformats.org/officeDocument/2006/relationships/customXml" Target="../ink/ink885.xml"/><Relationship Id="rId79" Type="http://schemas.openxmlformats.org/officeDocument/2006/relationships/customXml" Target="../ink/ink896.xml"/><Relationship Id="rId102" Type="http://schemas.openxmlformats.org/officeDocument/2006/relationships/image" Target="../media/image862.png"/><Relationship Id="rId123" Type="http://schemas.openxmlformats.org/officeDocument/2006/relationships/image" Target="../media/image872.png"/><Relationship Id="rId144" Type="http://schemas.openxmlformats.org/officeDocument/2006/relationships/customXml" Target="../ink/ink930.xml"/><Relationship Id="rId90" Type="http://schemas.openxmlformats.org/officeDocument/2006/relationships/customXml" Target="../ink/ink902.xml"/><Relationship Id="rId165" Type="http://schemas.openxmlformats.org/officeDocument/2006/relationships/image" Target="../media/image893.png"/><Relationship Id="rId186" Type="http://schemas.openxmlformats.org/officeDocument/2006/relationships/image" Target="../media/image903.png"/><Relationship Id="rId211" Type="http://schemas.openxmlformats.org/officeDocument/2006/relationships/customXml" Target="../ink/ink964.xml"/><Relationship Id="rId232" Type="http://schemas.openxmlformats.org/officeDocument/2006/relationships/image" Target="../media/image926.png"/><Relationship Id="rId27" Type="http://schemas.openxmlformats.org/officeDocument/2006/relationships/customXml" Target="../ink/ink869.xml"/><Relationship Id="rId48" Type="http://schemas.openxmlformats.org/officeDocument/2006/relationships/image" Target="../media/image837.png"/><Relationship Id="rId69" Type="http://schemas.openxmlformats.org/officeDocument/2006/relationships/customXml" Target="../ink/ink891.xml"/><Relationship Id="rId113" Type="http://schemas.openxmlformats.org/officeDocument/2006/relationships/customXml" Target="../ink/ink914.xml"/><Relationship Id="rId134" Type="http://schemas.openxmlformats.org/officeDocument/2006/relationships/customXml" Target="../ink/ink925.xml"/><Relationship Id="rId80" Type="http://schemas.openxmlformats.org/officeDocument/2006/relationships/image" Target="../media/image852.png"/><Relationship Id="rId155" Type="http://schemas.openxmlformats.org/officeDocument/2006/relationships/image" Target="../media/image888.png"/><Relationship Id="rId176" Type="http://schemas.openxmlformats.org/officeDocument/2006/relationships/customXml" Target="../ink/ink946.xml"/><Relationship Id="rId197" Type="http://schemas.openxmlformats.org/officeDocument/2006/relationships/customXml" Target="../ink/ink957.xml"/><Relationship Id="rId201" Type="http://schemas.openxmlformats.org/officeDocument/2006/relationships/customXml" Target="../ink/ink959.xml"/><Relationship Id="rId222" Type="http://schemas.openxmlformats.org/officeDocument/2006/relationships/image" Target="../media/image921.png"/><Relationship Id="rId243" Type="http://schemas.openxmlformats.org/officeDocument/2006/relationships/customXml" Target="../ink/ink980.xml"/><Relationship Id="rId17" Type="http://schemas.openxmlformats.org/officeDocument/2006/relationships/customXml" Target="../ink/ink864.xml"/><Relationship Id="rId38" Type="http://schemas.openxmlformats.org/officeDocument/2006/relationships/image" Target="../media/image833.png"/><Relationship Id="rId59" Type="http://schemas.openxmlformats.org/officeDocument/2006/relationships/image" Target="../media/image842.png"/><Relationship Id="rId103" Type="http://schemas.openxmlformats.org/officeDocument/2006/relationships/customXml" Target="../ink/ink909.xml"/><Relationship Id="rId124" Type="http://schemas.openxmlformats.org/officeDocument/2006/relationships/customXml" Target="../ink/ink920.xml"/><Relationship Id="rId70" Type="http://schemas.openxmlformats.org/officeDocument/2006/relationships/image" Target="../media/image847.png"/><Relationship Id="rId91" Type="http://schemas.openxmlformats.org/officeDocument/2006/relationships/customXml" Target="../ink/ink903.xml"/><Relationship Id="rId145" Type="http://schemas.openxmlformats.org/officeDocument/2006/relationships/image" Target="../media/image883.png"/><Relationship Id="rId166" Type="http://schemas.openxmlformats.org/officeDocument/2006/relationships/customXml" Target="../ink/ink941.xml"/><Relationship Id="rId187" Type="http://schemas.openxmlformats.org/officeDocument/2006/relationships/customXml" Target="../ink/ink95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916.png"/><Relationship Id="rId233" Type="http://schemas.openxmlformats.org/officeDocument/2006/relationships/customXml" Target="../ink/ink975.xml"/><Relationship Id="rId28" Type="http://schemas.openxmlformats.org/officeDocument/2006/relationships/image" Target="../media/image828.png"/><Relationship Id="rId49" Type="http://schemas.openxmlformats.org/officeDocument/2006/relationships/customXml" Target="../ink/ink880.xml"/><Relationship Id="rId114" Type="http://schemas.openxmlformats.org/officeDocument/2006/relationships/image" Target="../media/image868.png"/><Relationship Id="rId60" Type="http://schemas.openxmlformats.org/officeDocument/2006/relationships/customXml" Target="../ink/ink886.xml"/><Relationship Id="rId81" Type="http://schemas.openxmlformats.org/officeDocument/2006/relationships/customXml" Target="../ink/ink897.xml"/><Relationship Id="rId135" Type="http://schemas.openxmlformats.org/officeDocument/2006/relationships/image" Target="../media/image878.png"/><Relationship Id="rId156" Type="http://schemas.openxmlformats.org/officeDocument/2006/relationships/customXml" Target="../ink/ink936.xml"/><Relationship Id="rId177" Type="http://schemas.openxmlformats.org/officeDocument/2006/relationships/image" Target="../media/image899.png"/><Relationship Id="rId198" Type="http://schemas.openxmlformats.org/officeDocument/2006/relationships/image" Target="../media/image909.png"/><Relationship Id="rId202" Type="http://schemas.openxmlformats.org/officeDocument/2006/relationships/image" Target="../media/image911.png"/><Relationship Id="rId223" Type="http://schemas.openxmlformats.org/officeDocument/2006/relationships/customXml" Target="../ink/ink970.xml"/><Relationship Id="rId244" Type="http://schemas.openxmlformats.org/officeDocument/2006/relationships/image" Target="../media/image932.png"/><Relationship Id="rId18" Type="http://schemas.openxmlformats.org/officeDocument/2006/relationships/image" Target="../media/image823.png"/><Relationship Id="rId39" Type="http://schemas.openxmlformats.org/officeDocument/2006/relationships/customXml" Target="../ink/ink875.xml"/><Relationship Id="rId50" Type="http://schemas.openxmlformats.org/officeDocument/2006/relationships/image" Target="../media/image838.png"/><Relationship Id="rId104" Type="http://schemas.openxmlformats.org/officeDocument/2006/relationships/image" Target="../media/image863.png"/><Relationship Id="rId125" Type="http://schemas.openxmlformats.org/officeDocument/2006/relationships/image" Target="../media/image873.png"/><Relationship Id="rId146" Type="http://schemas.openxmlformats.org/officeDocument/2006/relationships/customXml" Target="../ink/ink931.xml"/><Relationship Id="rId167" Type="http://schemas.openxmlformats.org/officeDocument/2006/relationships/image" Target="../media/image894.png"/><Relationship Id="rId188" Type="http://schemas.openxmlformats.org/officeDocument/2006/relationships/image" Target="../media/image904.png"/><Relationship Id="rId71" Type="http://schemas.openxmlformats.org/officeDocument/2006/relationships/customXml" Target="../ink/ink892.xml"/><Relationship Id="rId92" Type="http://schemas.openxmlformats.org/officeDocument/2006/relationships/image" Target="../media/image857.png"/><Relationship Id="rId213" Type="http://schemas.openxmlformats.org/officeDocument/2006/relationships/customXml" Target="../ink/ink965.xml"/><Relationship Id="rId234" Type="http://schemas.openxmlformats.org/officeDocument/2006/relationships/image" Target="../media/image927.png"/><Relationship Id="rId2" Type="http://schemas.openxmlformats.org/officeDocument/2006/relationships/image" Target="../media/image3100.png"/><Relationship Id="rId29" Type="http://schemas.openxmlformats.org/officeDocument/2006/relationships/customXml" Target="../ink/ink870.xml"/><Relationship Id="rId40" Type="http://schemas.openxmlformats.org/officeDocument/2006/relationships/image" Target="../media/image834.png"/><Relationship Id="rId115" Type="http://schemas.openxmlformats.org/officeDocument/2006/relationships/customXml" Target="../ink/ink915.xml"/><Relationship Id="rId136" Type="http://schemas.openxmlformats.org/officeDocument/2006/relationships/customXml" Target="../ink/ink926.xml"/><Relationship Id="rId157" Type="http://schemas.openxmlformats.org/officeDocument/2006/relationships/image" Target="../media/image889.png"/><Relationship Id="rId178" Type="http://schemas.openxmlformats.org/officeDocument/2006/relationships/customXml" Target="../ink/ink947.xml"/><Relationship Id="rId61" Type="http://schemas.openxmlformats.org/officeDocument/2006/relationships/image" Target="../media/image843.png"/><Relationship Id="rId82" Type="http://schemas.openxmlformats.org/officeDocument/2006/relationships/customXml" Target="../ink/ink898.xml"/><Relationship Id="rId199" Type="http://schemas.openxmlformats.org/officeDocument/2006/relationships/customXml" Target="../ink/ink958.xml"/><Relationship Id="rId203" Type="http://schemas.openxmlformats.org/officeDocument/2006/relationships/customXml" Target="../ink/ink960.xml"/><Relationship Id="rId19" Type="http://schemas.openxmlformats.org/officeDocument/2006/relationships/customXml" Target="../ink/ink865.xml"/><Relationship Id="rId224" Type="http://schemas.openxmlformats.org/officeDocument/2006/relationships/image" Target="../media/image922.png"/><Relationship Id="rId245" Type="http://schemas.openxmlformats.org/officeDocument/2006/relationships/customXml" Target="../ink/ink981.xml"/><Relationship Id="rId30" Type="http://schemas.openxmlformats.org/officeDocument/2006/relationships/image" Target="../media/image829.png"/><Relationship Id="rId105" Type="http://schemas.openxmlformats.org/officeDocument/2006/relationships/customXml" Target="../ink/ink910.xml"/><Relationship Id="rId126" Type="http://schemas.openxmlformats.org/officeDocument/2006/relationships/customXml" Target="../ink/ink921.xml"/><Relationship Id="rId147" Type="http://schemas.openxmlformats.org/officeDocument/2006/relationships/image" Target="../media/image884.png"/><Relationship Id="rId168" Type="http://schemas.openxmlformats.org/officeDocument/2006/relationships/customXml" Target="../ink/ink942.xml"/><Relationship Id="rId51" Type="http://schemas.openxmlformats.org/officeDocument/2006/relationships/customXml" Target="../ink/ink881.xml"/><Relationship Id="rId72" Type="http://schemas.openxmlformats.org/officeDocument/2006/relationships/image" Target="../media/image848.png"/><Relationship Id="rId93" Type="http://schemas.openxmlformats.org/officeDocument/2006/relationships/customXml" Target="../ink/ink904.xml"/><Relationship Id="rId189" Type="http://schemas.openxmlformats.org/officeDocument/2006/relationships/customXml" Target="../ink/ink953.xml"/><Relationship Id="rId3" Type="http://schemas.openxmlformats.org/officeDocument/2006/relationships/image" Target="../media/image816.png"/><Relationship Id="rId214" Type="http://schemas.openxmlformats.org/officeDocument/2006/relationships/image" Target="../media/image917.png"/><Relationship Id="rId235" Type="http://schemas.openxmlformats.org/officeDocument/2006/relationships/customXml" Target="../ink/ink976.xml"/><Relationship Id="rId116" Type="http://schemas.openxmlformats.org/officeDocument/2006/relationships/image" Target="../media/image869.png"/><Relationship Id="rId137" Type="http://schemas.openxmlformats.org/officeDocument/2006/relationships/image" Target="../media/image879.png"/><Relationship Id="rId158" Type="http://schemas.openxmlformats.org/officeDocument/2006/relationships/customXml" Target="../ink/ink937.xml"/><Relationship Id="rId20" Type="http://schemas.openxmlformats.org/officeDocument/2006/relationships/image" Target="../media/image824.png"/><Relationship Id="rId41" Type="http://schemas.openxmlformats.org/officeDocument/2006/relationships/customXml" Target="../ink/ink876.xml"/><Relationship Id="rId62" Type="http://schemas.openxmlformats.org/officeDocument/2006/relationships/customXml" Target="../ink/ink887.xml"/><Relationship Id="rId83" Type="http://schemas.openxmlformats.org/officeDocument/2006/relationships/image" Target="../media/image853.png"/><Relationship Id="rId179" Type="http://schemas.openxmlformats.org/officeDocument/2006/relationships/customXml" Target="../ink/ink948.xml"/><Relationship Id="rId190" Type="http://schemas.openxmlformats.org/officeDocument/2006/relationships/image" Target="../media/image905.png"/><Relationship Id="rId204" Type="http://schemas.openxmlformats.org/officeDocument/2006/relationships/image" Target="../media/image912.png"/><Relationship Id="rId225" Type="http://schemas.openxmlformats.org/officeDocument/2006/relationships/customXml" Target="../ink/ink971.xml"/><Relationship Id="rId246" Type="http://schemas.openxmlformats.org/officeDocument/2006/relationships/image" Target="../media/image933.png"/><Relationship Id="rId106" Type="http://schemas.openxmlformats.org/officeDocument/2006/relationships/image" Target="../media/image864.png"/><Relationship Id="rId127" Type="http://schemas.openxmlformats.org/officeDocument/2006/relationships/image" Target="../media/image87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89.png"/><Relationship Id="rId299" Type="http://schemas.openxmlformats.org/officeDocument/2006/relationships/customXml" Target="../ink/ink1132.xml"/><Relationship Id="rId21" Type="http://schemas.openxmlformats.org/officeDocument/2006/relationships/image" Target="../media/image942.png"/><Relationship Id="rId63" Type="http://schemas.openxmlformats.org/officeDocument/2006/relationships/image" Target="../media/image963.png"/><Relationship Id="rId159" Type="http://schemas.openxmlformats.org/officeDocument/2006/relationships/customXml" Target="../ink/ink1060.xml"/><Relationship Id="rId324" Type="http://schemas.openxmlformats.org/officeDocument/2006/relationships/customXml" Target="../ink/ink1145.xml"/><Relationship Id="rId366" Type="http://schemas.openxmlformats.org/officeDocument/2006/relationships/image" Target="../media/image1110.png"/><Relationship Id="rId170" Type="http://schemas.openxmlformats.org/officeDocument/2006/relationships/image" Target="../media/image1015.png"/><Relationship Id="rId226" Type="http://schemas.openxmlformats.org/officeDocument/2006/relationships/customXml" Target="../ink/ink1094.xml"/><Relationship Id="rId268" Type="http://schemas.openxmlformats.org/officeDocument/2006/relationships/image" Target="../media/image1062.png"/><Relationship Id="rId32" Type="http://schemas.openxmlformats.org/officeDocument/2006/relationships/customXml" Target="../ink/ink996.xml"/><Relationship Id="rId74" Type="http://schemas.openxmlformats.org/officeDocument/2006/relationships/customXml" Target="../ink/ink1017.xml"/><Relationship Id="rId128" Type="http://schemas.openxmlformats.org/officeDocument/2006/relationships/customXml" Target="../ink/ink1044.xml"/><Relationship Id="rId335" Type="http://schemas.openxmlformats.org/officeDocument/2006/relationships/image" Target="../media/image1095.png"/><Relationship Id="rId377" Type="http://schemas.openxmlformats.org/officeDocument/2006/relationships/image" Target="../media/image1115.png"/><Relationship Id="rId5" Type="http://schemas.openxmlformats.org/officeDocument/2006/relationships/image" Target="../media/image934.png"/><Relationship Id="rId181" Type="http://schemas.openxmlformats.org/officeDocument/2006/relationships/customXml" Target="../ink/ink1071.xml"/><Relationship Id="rId237" Type="http://schemas.openxmlformats.org/officeDocument/2006/relationships/image" Target="../media/image1048.png"/><Relationship Id="rId402" Type="http://schemas.openxmlformats.org/officeDocument/2006/relationships/customXml" Target="../ink/ink1185.xml"/><Relationship Id="rId279" Type="http://schemas.openxmlformats.org/officeDocument/2006/relationships/customXml" Target="../ink/ink1122.xml"/><Relationship Id="rId43" Type="http://schemas.openxmlformats.org/officeDocument/2006/relationships/image" Target="../media/image953.png"/><Relationship Id="rId139" Type="http://schemas.openxmlformats.org/officeDocument/2006/relationships/image" Target="../media/image1000.png"/><Relationship Id="rId290" Type="http://schemas.openxmlformats.org/officeDocument/2006/relationships/image" Target="../media/image1073.png"/><Relationship Id="rId304" Type="http://schemas.openxmlformats.org/officeDocument/2006/relationships/customXml" Target="../ink/ink1135.xml"/><Relationship Id="rId346" Type="http://schemas.openxmlformats.org/officeDocument/2006/relationships/image" Target="../media/image1100.png"/><Relationship Id="rId388" Type="http://schemas.openxmlformats.org/officeDocument/2006/relationships/customXml" Target="../ink/ink1178.xml"/><Relationship Id="rId85" Type="http://schemas.openxmlformats.org/officeDocument/2006/relationships/image" Target="../media/image974.png"/><Relationship Id="rId150" Type="http://schemas.openxmlformats.org/officeDocument/2006/relationships/customXml" Target="../ink/ink1055.xml"/><Relationship Id="rId192" Type="http://schemas.openxmlformats.org/officeDocument/2006/relationships/image" Target="../media/image1026.png"/><Relationship Id="rId206" Type="http://schemas.openxmlformats.org/officeDocument/2006/relationships/image" Target="../media/image1033.png"/><Relationship Id="rId413" Type="http://schemas.openxmlformats.org/officeDocument/2006/relationships/image" Target="../media/image1133.png"/><Relationship Id="rId248" Type="http://schemas.openxmlformats.org/officeDocument/2006/relationships/image" Target="../media/image1053.png"/><Relationship Id="rId12" Type="http://schemas.openxmlformats.org/officeDocument/2006/relationships/customXml" Target="../ink/ink986.xml"/><Relationship Id="rId108" Type="http://schemas.openxmlformats.org/officeDocument/2006/relationships/customXml" Target="../ink/ink1034.xml"/><Relationship Id="rId315" Type="http://schemas.openxmlformats.org/officeDocument/2006/relationships/image" Target="../media/image1085.png"/><Relationship Id="rId357" Type="http://schemas.openxmlformats.org/officeDocument/2006/relationships/customXml" Target="../ink/ink1162.xml"/><Relationship Id="rId54" Type="http://schemas.openxmlformats.org/officeDocument/2006/relationships/customXml" Target="../ink/ink1007.xml"/><Relationship Id="rId96" Type="http://schemas.openxmlformats.org/officeDocument/2006/relationships/customXml" Target="../ink/ink1028.xml"/><Relationship Id="rId161" Type="http://schemas.openxmlformats.org/officeDocument/2006/relationships/customXml" Target="../ink/ink1061.xml"/><Relationship Id="rId217" Type="http://schemas.openxmlformats.org/officeDocument/2006/relationships/image" Target="../media/image1038.png"/><Relationship Id="rId399" Type="http://schemas.openxmlformats.org/officeDocument/2006/relationships/image" Target="../media/image1126.png"/><Relationship Id="rId259" Type="http://schemas.openxmlformats.org/officeDocument/2006/relationships/customXml" Target="../ink/ink1112.xml"/><Relationship Id="rId424" Type="http://schemas.openxmlformats.org/officeDocument/2006/relationships/customXml" Target="../ink/ink1196.xml"/><Relationship Id="rId23" Type="http://schemas.openxmlformats.org/officeDocument/2006/relationships/image" Target="../media/image943.png"/><Relationship Id="rId119" Type="http://schemas.openxmlformats.org/officeDocument/2006/relationships/image" Target="../media/image990.png"/><Relationship Id="rId270" Type="http://schemas.openxmlformats.org/officeDocument/2006/relationships/image" Target="../media/image1063.png"/><Relationship Id="rId326" Type="http://schemas.openxmlformats.org/officeDocument/2006/relationships/customXml" Target="../ink/ink1146.xml"/><Relationship Id="rId65" Type="http://schemas.openxmlformats.org/officeDocument/2006/relationships/image" Target="../media/image964.png"/><Relationship Id="rId130" Type="http://schemas.openxmlformats.org/officeDocument/2006/relationships/customXml" Target="../ink/ink1045.xml"/><Relationship Id="rId368" Type="http://schemas.openxmlformats.org/officeDocument/2006/relationships/image" Target="../media/image1111.png"/><Relationship Id="rId172" Type="http://schemas.openxmlformats.org/officeDocument/2006/relationships/image" Target="../media/image1016.png"/><Relationship Id="rId228" Type="http://schemas.openxmlformats.org/officeDocument/2006/relationships/customXml" Target="../ink/ink1095.xml"/><Relationship Id="rId281" Type="http://schemas.openxmlformats.org/officeDocument/2006/relationships/customXml" Target="../ink/ink1123.xml"/><Relationship Id="rId337" Type="http://schemas.openxmlformats.org/officeDocument/2006/relationships/image" Target="../media/image1096.png"/><Relationship Id="rId34" Type="http://schemas.openxmlformats.org/officeDocument/2006/relationships/customXml" Target="../ink/ink997.xml"/><Relationship Id="rId76" Type="http://schemas.openxmlformats.org/officeDocument/2006/relationships/customXml" Target="../ink/ink1018.xml"/><Relationship Id="rId141" Type="http://schemas.openxmlformats.org/officeDocument/2006/relationships/image" Target="../media/image1001.png"/><Relationship Id="rId379" Type="http://schemas.openxmlformats.org/officeDocument/2006/relationships/image" Target="../media/image1116.png"/><Relationship Id="rId7" Type="http://schemas.openxmlformats.org/officeDocument/2006/relationships/image" Target="../media/image935.png"/><Relationship Id="rId183" Type="http://schemas.openxmlformats.org/officeDocument/2006/relationships/customXml" Target="../ink/ink1072.xml"/><Relationship Id="rId239" Type="http://schemas.openxmlformats.org/officeDocument/2006/relationships/image" Target="../media/image1049.png"/><Relationship Id="rId390" Type="http://schemas.openxmlformats.org/officeDocument/2006/relationships/customXml" Target="../ink/ink1179.xml"/><Relationship Id="rId404" Type="http://schemas.openxmlformats.org/officeDocument/2006/relationships/customXml" Target="../ink/ink1186.xml"/><Relationship Id="rId250" Type="http://schemas.openxmlformats.org/officeDocument/2006/relationships/image" Target="../media/image1054.png"/><Relationship Id="rId292" Type="http://schemas.openxmlformats.org/officeDocument/2006/relationships/image" Target="../media/image1074.png"/><Relationship Id="rId306" Type="http://schemas.openxmlformats.org/officeDocument/2006/relationships/customXml" Target="../ink/ink1136.xml"/><Relationship Id="rId45" Type="http://schemas.openxmlformats.org/officeDocument/2006/relationships/image" Target="../media/image954.png"/><Relationship Id="rId87" Type="http://schemas.openxmlformats.org/officeDocument/2006/relationships/image" Target="../media/image975.png"/><Relationship Id="rId110" Type="http://schemas.openxmlformats.org/officeDocument/2006/relationships/customXml" Target="../ink/ink1035.xml"/><Relationship Id="rId348" Type="http://schemas.openxmlformats.org/officeDocument/2006/relationships/image" Target="../media/image1101.png"/><Relationship Id="rId152" Type="http://schemas.openxmlformats.org/officeDocument/2006/relationships/customXml" Target="../ink/ink1056.xml"/><Relationship Id="rId194" Type="http://schemas.openxmlformats.org/officeDocument/2006/relationships/image" Target="../media/image1027.png"/><Relationship Id="rId208" Type="http://schemas.openxmlformats.org/officeDocument/2006/relationships/image" Target="../media/image1034.png"/><Relationship Id="rId415" Type="http://schemas.openxmlformats.org/officeDocument/2006/relationships/image" Target="../media/image1134.png"/><Relationship Id="rId261" Type="http://schemas.openxmlformats.org/officeDocument/2006/relationships/customXml" Target="../ink/ink1113.xml"/><Relationship Id="rId14" Type="http://schemas.openxmlformats.org/officeDocument/2006/relationships/customXml" Target="../ink/ink987.xml"/><Relationship Id="rId56" Type="http://schemas.openxmlformats.org/officeDocument/2006/relationships/customXml" Target="../ink/ink1008.xml"/><Relationship Id="rId317" Type="http://schemas.openxmlformats.org/officeDocument/2006/relationships/image" Target="../media/image1086.png"/><Relationship Id="rId359" Type="http://schemas.openxmlformats.org/officeDocument/2006/relationships/customXml" Target="../ink/ink1163.xml"/><Relationship Id="rId98" Type="http://schemas.openxmlformats.org/officeDocument/2006/relationships/customXml" Target="../ink/ink1029.xml"/><Relationship Id="rId121" Type="http://schemas.openxmlformats.org/officeDocument/2006/relationships/image" Target="../media/image991.png"/><Relationship Id="rId163" Type="http://schemas.openxmlformats.org/officeDocument/2006/relationships/customXml" Target="../ink/ink1062.xml"/><Relationship Id="rId219" Type="http://schemas.openxmlformats.org/officeDocument/2006/relationships/image" Target="../media/image1039.png"/><Relationship Id="rId370" Type="http://schemas.openxmlformats.org/officeDocument/2006/relationships/image" Target="../media/image1112.png"/><Relationship Id="rId426" Type="http://schemas.openxmlformats.org/officeDocument/2006/relationships/customXml" Target="../ink/ink1197.xml"/><Relationship Id="rId230" Type="http://schemas.openxmlformats.org/officeDocument/2006/relationships/customXml" Target="../ink/ink1096.xml"/><Relationship Id="rId25" Type="http://schemas.openxmlformats.org/officeDocument/2006/relationships/image" Target="../media/image944.png"/><Relationship Id="rId67" Type="http://schemas.openxmlformats.org/officeDocument/2006/relationships/image" Target="../media/image965.png"/><Relationship Id="rId272" Type="http://schemas.openxmlformats.org/officeDocument/2006/relationships/image" Target="../media/image1064.png"/><Relationship Id="rId328" Type="http://schemas.openxmlformats.org/officeDocument/2006/relationships/customXml" Target="../ink/ink1147.xml"/><Relationship Id="rId132" Type="http://schemas.openxmlformats.org/officeDocument/2006/relationships/customXml" Target="../ink/ink1046.xml"/><Relationship Id="rId174" Type="http://schemas.openxmlformats.org/officeDocument/2006/relationships/image" Target="../media/image1017.png"/><Relationship Id="rId381" Type="http://schemas.openxmlformats.org/officeDocument/2006/relationships/image" Target="../media/image1117.png"/><Relationship Id="rId241" Type="http://schemas.openxmlformats.org/officeDocument/2006/relationships/image" Target="../media/image1050.png"/><Relationship Id="rId36" Type="http://schemas.openxmlformats.org/officeDocument/2006/relationships/customXml" Target="../ink/ink998.xml"/><Relationship Id="rId283" Type="http://schemas.openxmlformats.org/officeDocument/2006/relationships/customXml" Target="../ink/ink1124.xml"/><Relationship Id="rId339" Type="http://schemas.openxmlformats.org/officeDocument/2006/relationships/image" Target="../media/image1097.png"/><Relationship Id="rId78" Type="http://schemas.openxmlformats.org/officeDocument/2006/relationships/customXml" Target="../ink/ink1019.xml"/><Relationship Id="rId101" Type="http://schemas.openxmlformats.org/officeDocument/2006/relationships/image" Target="../media/image982.png"/><Relationship Id="rId143" Type="http://schemas.openxmlformats.org/officeDocument/2006/relationships/image" Target="../media/image1002.png"/><Relationship Id="rId185" Type="http://schemas.openxmlformats.org/officeDocument/2006/relationships/customXml" Target="../ink/ink1073.xml"/><Relationship Id="rId350" Type="http://schemas.openxmlformats.org/officeDocument/2006/relationships/image" Target="../media/image1102.png"/><Relationship Id="rId406" Type="http://schemas.openxmlformats.org/officeDocument/2006/relationships/customXml" Target="../ink/ink1187.xml"/><Relationship Id="rId9" Type="http://schemas.openxmlformats.org/officeDocument/2006/relationships/image" Target="../media/image936.png"/><Relationship Id="rId210" Type="http://schemas.openxmlformats.org/officeDocument/2006/relationships/customXml" Target="../ink/ink1086.xml"/><Relationship Id="rId392" Type="http://schemas.openxmlformats.org/officeDocument/2006/relationships/customXml" Target="../ink/ink1180.xml"/><Relationship Id="rId252" Type="http://schemas.openxmlformats.org/officeDocument/2006/relationships/image" Target="../media/image1055.png"/><Relationship Id="rId294" Type="http://schemas.openxmlformats.org/officeDocument/2006/relationships/image" Target="../media/image1075.png"/><Relationship Id="rId308" Type="http://schemas.openxmlformats.org/officeDocument/2006/relationships/customXml" Target="../ink/ink1137.xml"/><Relationship Id="rId47" Type="http://schemas.openxmlformats.org/officeDocument/2006/relationships/image" Target="../media/image955.png"/><Relationship Id="rId89" Type="http://schemas.openxmlformats.org/officeDocument/2006/relationships/image" Target="../media/image976.png"/><Relationship Id="rId112" Type="http://schemas.openxmlformats.org/officeDocument/2006/relationships/customXml" Target="../ink/ink1036.xml"/><Relationship Id="rId154" Type="http://schemas.openxmlformats.org/officeDocument/2006/relationships/customXml" Target="../ink/ink1057.xml"/><Relationship Id="rId361" Type="http://schemas.openxmlformats.org/officeDocument/2006/relationships/customXml" Target="../ink/ink1164.xml"/><Relationship Id="rId196" Type="http://schemas.openxmlformats.org/officeDocument/2006/relationships/image" Target="../media/image1028.png"/><Relationship Id="rId417" Type="http://schemas.openxmlformats.org/officeDocument/2006/relationships/image" Target="../media/image1135.png"/><Relationship Id="rId16" Type="http://schemas.openxmlformats.org/officeDocument/2006/relationships/customXml" Target="../ink/ink988.xml"/><Relationship Id="rId221" Type="http://schemas.openxmlformats.org/officeDocument/2006/relationships/image" Target="../media/image1040.png"/><Relationship Id="rId263" Type="http://schemas.openxmlformats.org/officeDocument/2006/relationships/customXml" Target="../ink/ink1114.xml"/><Relationship Id="rId319" Type="http://schemas.openxmlformats.org/officeDocument/2006/relationships/image" Target="../media/image1087.png"/><Relationship Id="rId58" Type="http://schemas.openxmlformats.org/officeDocument/2006/relationships/customXml" Target="../ink/ink1009.xml"/><Relationship Id="rId123" Type="http://schemas.openxmlformats.org/officeDocument/2006/relationships/image" Target="../media/image992.png"/><Relationship Id="rId330" Type="http://schemas.openxmlformats.org/officeDocument/2006/relationships/customXml" Target="../ink/ink1148.xml"/><Relationship Id="rId165" Type="http://schemas.openxmlformats.org/officeDocument/2006/relationships/customXml" Target="../ink/ink1063.xml"/><Relationship Id="rId372" Type="http://schemas.openxmlformats.org/officeDocument/2006/relationships/image" Target="../media/image1113.png"/><Relationship Id="rId428" Type="http://schemas.openxmlformats.org/officeDocument/2006/relationships/customXml" Target="../ink/ink1198.xml"/><Relationship Id="rId232" Type="http://schemas.openxmlformats.org/officeDocument/2006/relationships/customXml" Target="../ink/ink1097.xml"/><Relationship Id="rId274" Type="http://schemas.openxmlformats.org/officeDocument/2006/relationships/image" Target="../media/image1065.png"/><Relationship Id="rId27" Type="http://schemas.openxmlformats.org/officeDocument/2006/relationships/image" Target="../media/image945.png"/><Relationship Id="rId69" Type="http://schemas.openxmlformats.org/officeDocument/2006/relationships/image" Target="../media/image966.png"/><Relationship Id="rId134" Type="http://schemas.openxmlformats.org/officeDocument/2006/relationships/customXml" Target="../ink/ink1047.xml"/><Relationship Id="rId80" Type="http://schemas.openxmlformats.org/officeDocument/2006/relationships/customXml" Target="../ink/ink1020.xml"/><Relationship Id="rId176" Type="http://schemas.openxmlformats.org/officeDocument/2006/relationships/image" Target="../media/image1018.png"/><Relationship Id="rId341" Type="http://schemas.openxmlformats.org/officeDocument/2006/relationships/customXml" Target="../ink/ink1154.xml"/><Relationship Id="rId383" Type="http://schemas.openxmlformats.org/officeDocument/2006/relationships/image" Target="../media/image1118.png"/><Relationship Id="rId201" Type="http://schemas.openxmlformats.org/officeDocument/2006/relationships/customXml" Target="../ink/ink1081.xml"/><Relationship Id="rId243" Type="http://schemas.openxmlformats.org/officeDocument/2006/relationships/image" Target="../media/image1051.png"/><Relationship Id="rId285" Type="http://schemas.openxmlformats.org/officeDocument/2006/relationships/customXml" Target="../ink/ink1125.xml"/><Relationship Id="rId38" Type="http://schemas.openxmlformats.org/officeDocument/2006/relationships/customXml" Target="../ink/ink999.xml"/><Relationship Id="rId103" Type="http://schemas.openxmlformats.org/officeDocument/2006/relationships/image" Target="../media/image983.png"/><Relationship Id="rId310" Type="http://schemas.openxmlformats.org/officeDocument/2006/relationships/customXml" Target="../ink/ink1138.xml"/><Relationship Id="rId91" Type="http://schemas.openxmlformats.org/officeDocument/2006/relationships/image" Target="../media/image977.png"/><Relationship Id="rId145" Type="http://schemas.openxmlformats.org/officeDocument/2006/relationships/image" Target="../media/image1003.png"/><Relationship Id="rId187" Type="http://schemas.openxmlformats.org/officeDocument/2006/relationships/customXml" Target="../ink/ink1074.xml"/><Relationship Id="rId352" Type="http://schemas.openxmlformats.org/officeDocument/2006/relationships/image" Target="../media/image1103.png"/><Relationship Id="rId394" Type="http://schemas.openxmlformats.org/officeDocument/2006/relationships/customXml" Target="../ink/ink1181.xml"/><Relationship Id="rId408" Type="http://schemas.openxmlformats.org/officeDocument/2006/relationships/customXml" Target="../ink/ink1188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87.xml"/><Relationship Id="rId233" Type="http://schemas.openxmlformats.org/officeDocument/2006/relationships/image" Target="../media/image1046.png"/><Relationship Id="rId254" Type="http://schemas.openxmlformats.org/officeDocument/2006/relationships/image" Target="../media/image1056.png"/><Relationship Id="rId28" Type="http://schemas.openxmlformats.org/officeDocument/2006/relationships/customXml" Target="../ink/ink994.xml"/><Relationship Id="rId49" Type="http://schemas.openxmlformats.org/officeDocument/2006/relationships/image" Target="../media/image956.png"/><Relationship Id="rId114" Type="http://schemas.openxmlformats.org/officeDocument/2006/relationships/customXml" Target="../ink/ink1037.xml"/><Relationship Id="rId275" Type="http://schemas.openxmlformats.org/officeDocument/2006/relationships/customXml" Target="../ink/ink1120.xml"/><Relationship Id="rId296" Type="http://schemas.openxmlformats.org/officeDocument/2006/relationships/image" Target="../media/image1076.png"/><Relationship Id="rId300" Type="http://schemas.openxmlformats.org/officeDocument/2006/relationships/image" Target="../media/image1078.png"/><Relationship Id="rId60" Type="http://schemas.openxmlformats.org/officeDocument/2006/relationships/customXml" Target="../ink/ink1010.xml"/><Relationship Id="rId81" Type="http://schemas.openxmlformats.org/officeDocument/2006/relationships/image" Target="../media/image972.png"/><Relationship Id="rId135" Type="http://schemas.openxmlformats.org/officeDocument/2006/relationships/image" Target="../media/image998.png"/><Relationship Id="rId156" Type="http://schemas.openxmlformats.org/officeDocument/2006/relationships/customXml" Target="../ink/ink1058.xml"/><Relationship Id="rId177" Type="http://schemas.openxmlformats.org/officeDocument/2006/relationships/customXml" Target="../ink/ink1069.xml"/><Relationship Id="rId198" Type="http://schemas.openxmlformats.org/officeDocument/2006/relationships/image" Target="../media/image1029.png"/><Relationship Id="rId321" Type="http://schemas.openxmlformats.org/officeDocument/2006/relationships/image" Target="../media/image1088.png"/><Relationship Id="rId342" Type="http://schemas.openxmlformats.org/officeDocument/2006/relationships/image" Target="../media/image1098.png"/><Relationship Id="rId363" Type="http://schemas.openxmlformats.org/officeDocument/2006/relationships/customXml" Target="../ink/ink1165.xml"/><Relationship Id="rId384" Type="http://schemas.openxmlformats.org/officeDocument/2006/relationships/customXml" Target="../ink/ink1176.xml"/><Relationship Id="rId419" Type="http://schemas.openxmlformats.org/officeDocument/2006/relationships/image" Target="../media/image1136.png"/><Relationship Id="rId202" Type="http://schemas.openxmlformats.org/officeDocument/2006/relationships/image" Target="../media/image1031.png"/><Relationship Id="rId223" Type="http://schemas.openxmlformats.org/officeDocument/2006/relationships/image" Target="../media/image1041.png"/><Relationship Id="rId244" Type="http://schemas.openxmlformats.org/officeDocument/2006/relationships/customXml" Target="../ink/ink1103.xml"/><Relationship Id="rId18" Type="http://schemas.openxmlformats.org/officeDocument/2006/relationships/customXml" Target="../ink/ink989.xml"/><Relationship Id="rId39" Type="http://schemas.openxmlformats.org/officeDocument/2006/relationships/image" Target="../media/image951.png"/><Relationship Id="rId265" Type="http://schemas.openxmlformats.org/officeDocument/2006/relationships/customXml" Target="../ink/ink1115.xml"/><Relationship Id="rId286" Type="http://schemas.openxmlformats.org/officeDocument/2006/relationships/image" Target="../media/image1071.png"/><Relationship Id="rId50" Type="http://schemas.openxmlformats.org/officeDocument/2006/relationships/customXml" Target="../ink/ink1005.xml"/><Relationship Id="rId104" Type="http://schemas.openxmlformats.org/officeDocument/2006/relationships/customXml" Target="../ink/ink1032.xml"/><Relationship Id="rId125" Type="http://schemas.openxmlformats.org/officeDocument/2006/relationships/image" Target="../media/image993.png"/><Relationship Id="rId146" Type="http://schemas.openxmlformats.org/officeDocument/2006/relationships/customXml" Target="../ink/ink1053.xml"/><Relationship Id="rId167" Type="http://schemas.openxmlformats.org/officeDocument/2006/relationships/customXml" Target="../ink/ink1064.xml"/><Relationship Id="rId188" Type="http://schemas.openxmlformats.org/officeDocument/2006/relationships/image" Target="../media/image1024.png"/><Relationship Id="rId311" Type="http://schemas.openxmlformats.org/officeDocument/2006/relationships/image" Target="../media/image1083.png"/><Relationship Id="rId332" Type="http://schemas.openxmlformats.org/officeDocument/2006/relationships/customXml" Target="../ink/ink1149.xml"/><Relationship Id="rId353" Type="http://schemas.openxmlformats.org/officeDocument/2006/relationships/customXml" Target="../ink/ink1160.xml"/><Relationship Id="rId374" Type="http://schemas.openxmlformats.org/officeDocument/2006/relationships/customXml" Target="../ink/ink1171.xml"/><Relationship Id="rId395" Type="http://schemas.openxmlformats.org/officeDocument/2006/relationships/image" Target="../media/image1124.png"/><Relationship Id="rId409" Type="http://schemas.openxmlformats.org/officeDocument/2006/relationships/image" Target="../media/image1131.png"/><Relationship Id="rId71" Type="http://schemas.openxmlformats.org/officeDocument/2006/relationships/image" Target="../media/image967.png"/><Relationship Id="rId92" Type="http://schemas.openxmlformats.org/officeDocument/2006/relationships/customXml" Target="../ink/ink1026.xml"/><Relationship Id="rId213" Type="http://schemas.openxmlformats.org/officeDocument/2006/relationships/image" Target="../media/image1036.png"/><Relationship Id="rId234" Type="http://schemas.openxmlformats.org/officeDocument/2006/relationships/customXml" Target="../ink/ink1098.xml"/><Relationship Id="rId420" Type="http://schemas.openxmlformats.org/officeDocument/2006/relationships/customXml" Target="../ink/ink1194.xml"/><Relationship Id="rId2" Type="http://schemas.openxmlformats.org/officeDocument/2006/relationships/image" Target="../media/image816.png"/><Relationship Id="rId29" Type="http://schemas.openxmlformats.org/officeDocument/2006/relationships/image" Target="../media/image946.png"/><Relationship Id="rId255" Type="http://schemas.openxmlformats.org/officeDocument/2006/relationships/customXml" Target="../ink/ink1109.xml"/><Relationship Id="rId276" Type="http://schemas.openxmlformats.org/officeDocument/2006/relationships/image" Target="../media/image1066.png"/><Relationship Id="rId297" Type="http://schemas.openxmlformats.org/officeDocument/2006/relationships/customXml" Target="../ink/ink1131.xml"/><Relationship Id="rId40" Type="http://schemas.openxmlformats.org/officeDocument/2006/relationships/customXml" Target="../ink/ink1000.xml"/><Relationship Id="rId115" Type="http://schemas.openxmlformats.org/officeDocument/2006/relationships/image" Target="../media/image41.png"/><Relationship Id="rId136" Type="http://schemas.openxmlformats.org/officeDocument/2006/relationships/customXml" Target="../ink/ink1048.xml"/><Relationship Id="rId157" Type="http://schemas.openxmlformats.org/officeDocument/2006/relationships/image" Target="../media/image1009.png"/><Relationship Id="rId178" Type="http://schemas.openxmlformats.org/officeDocument/2006/relationships/image" Target="../media/image1019.png"/><Relationship Id="rId301" Type="http://schemas.openxmlformats.org/officeDocument/2006/relationships/customXml" Target="../ink/ink1133.xml"/><Relationship Id="rId322" Type="http://schemas.openxmlformats.org/officeDocument/2006/relationships/customXml" Target="../ink/ink1144.xml"/><Relationship Id="rId343" Type="http://schemas.openxmlformats.org/officeDocument/2006/relationships/customXml" Target="../ink/ink1155.xml"/><Relationship Id="rId364" Type="http://schemas.openxmlformats.org/officeDocument/2006/relationships/image" Target="../media/image1109.png"/><Relationship Id="rId61" Type="http://schemas.openxmlformats.org/officeDocument/2006/relationships/image" Target="../media/image962.png"/><Relationship Id="rId82" Type="http://schemas.openxmlformats.org/officeDocument/2006/relationships/customXml" Target="../ink/ink1021.xml"/><Relationship Id="rId199" Type="http://schemas.openxmlformats.org/officeDocument/2006/relationships/customXml" Target="../ink/ink1080.xml"/><Relationship Id="rId203" Type="http://schemas.openxmlformats.org/officeDocument/2006/relationships/customXml" Target="../ink/ink1082.xml"/><Relationship Id="rId385" Type="http://schemas.openxmlformats.org/officeDocument/2006/relationships/image" Target="../media/image1119.png"/><Relationship Id="rId19" Type="http://schemas.openxmlformats.org/officeDocument/2006/relationships/image" Target="../media/image941.png"/><Relationship Id="rId224" Type="http://schemas.openxmlformats.org/officeDocument/2006/relationships/customXml" Target="../ink/ink1093.xml"/><Relationship Id="rId245" Type="http://schemas.openxmlformats.org/officeDocument/2006/relationships/customXml" Target="../ink/ink1104.xml"/><Relationship Id="rId266" Type="http://schemas.openxmlformats.org/officeDocument/2006/relationships/image" Target="../media/image1061.png"/><Relationship Id="rId287" Type="http://schemas.openxmlformats.org/officeDocument/2006/relationships/customXml" Target="../ink/ink1126.xml"/><Relationship Id="rId410" Type="http://schemas.openxmlformats.org/officeDocument/2006/relationships/customXml" Target="../ink/ink1189.xml"/><Relationship Id="rId30" Type="http://schemas.openxmlformats.org/officeDocument/2006/relationships/customXml" Target="../ink/ink995.xml"/><Relationship Id="rId105" Type="http://schemas.openxmlformats.org/officeDocument/2006/relationships/image" Target="../media/image984.png"/><Relationship Id="rId126" Type="http://schemas.openxmlformats.org/officeDocument/2006/relationships/customXml" Target="../ink/ink1043.xml"/><Relationship Id="rId147" Type="http://schemas.openxmlformats.org/officeDocument/2006/relationships/image" Target="../media/image1004.png"/><Relationship Id="rId168" Type="http://schemas.openxmlformats.org/officeDocument/2006/relationships/image" Target="../media/image1014.png"/><Relationship Id="rId312" Type="http://schemas.openxmlformats.org/officeDocument/2006/relationships/customXml" Target="../ink/ink1139.xml"/><Relationship Id="rId333" Type="http://schemas.openxmlformats.org/officeDocument/2006/relationships/image" Target="../media/image1094.png"/><Relationship Id="rId354" Type="http://schemas.openxmlformats.org/officeDocument/2006/relationships/image" Target="../media/image1104.png"/><Relationship Id="rId51" Type="http://schemas.openxmlformats.org/officeDocument/2006/relationships/image" Target="../media/image957.png"/><Relationship Id="rId72" Type="http://schemas.openxmlformats.org/officeDocument/2006/relationships/customXml" Target="../ink/ink1016.xml"/><Relationship Id="rId93" Type="http://schemas.openxmlformats.org/officeDocument/2006/relationships/image" Target="../media/image978.png"/><Relationship Id="rId189" Type="http://schemas.openxmlformats.org/officeDocument/2006/relationships/customXml" Target="../ink/ink1075.xml"/><Relationship Id="rId375" Type="http://schemas.openxmlformats.org/officeDocument/2006/relationships/image" Target="../media/image1114.png"/><Relationship Id="rId396" Type="http://schemas.openxmlformats.org/officeDocument/2006/relationships/customXml" Target="../ink/ink1182.xml"/><Relationship Id="rId3" Type="http://schemas.openxmlformats.org/officeDocument/2006/relationships/image" Target="../media/image3010.png"/><Relationship Id="rId214" Type="http://schemas.openxmlformats.org/officeDocument/2006/relationships/customXml" Target="../ink/ink1088.xml"/><Relationship Id="rId235" Type="http://schemas.openxmlformats.org/officeDocument/2006/relationships/image" Target="../media/image1047.png"/><Relationship Id="rId256" Type="http://schemas.openxmlformats.org/officeDocument/2006/relationships/image" Target="../media/image1057.png"/><Relationship Id="rId277" Type="http://schemas.openxmlformats.org/officeDocument/2006/relationships/customXml" Target="../ink/ink1121.xml"/><Relationship Id="rId298" Type="http://schemas.openxmlformats.org/officeDocument/2006/relationships/image" Target="../media/image1077.png"/><Relationship Id="rId400" Type="http://schemas.openxmlformats.org/officeDocument/2006/relationships/customXml" Target="../ink/ink1184.xml"/><Relationship Id="rId421" Type="http://schemas.openxmlformats.org/officeDocument/2006/relationships/image" Target="../media/image1137.png"/><Relationship Id="rId116" Type="http://schemas.openxmlformats.org/officeDocument/2006/relationships/customXml" Target="../ink/ink1038.xml"/><Relationship Id="rId137" Type="http://schemas.openxmlformats.org/officeDocument/2006/relationships/image" Target="../media/image999.png"/><Relationship Id="rId158" Type="http://schemas.openxmlformats.org/officeDocument/2006/relationships/customXml" Target="../ink/ink1059.xml"/><Relationship Id="rId302" Type="http://schemas.openxmlformats.org/officeDocument/2006/relationships/customXml" Target="../ink/ink1134.xml"/><Relationship Id="rId323" Type="http://schemas.openxmlformats.org/officeDocument/2006/relationships/image" Target="../media/image1089.png"/><Relationship Id="rId344" Type="http://schemas.openxmlformats.org/officeDocument/2006/relationships/image" Target="../media/image1099.png"/><Relationship Id="rId20" Type="http://schemas.openxmlformats.org/officeDocument/2006/relationships/customXml" Target="../ink/ink990.xml"/><Relationship Id="rId41" Type="http://schemas.openxmlformats.org/officeDocument/2006/relationships/image" Target="../media/image952.png"/><Relationship Id="rId62" Type="http://schemas.openxmlformats.org/officeDocument/2006/relationships/customXml" Target="../ink/ink1011.xml"/><Relationship Id="rId83" Type="http://schemas.openxmlformats.org/officeDocument/2006/relationships/image" Target="../media/image973.png"/><Relationship Id="rId179" Type="http://schemas.openxmlformats.org/officeDocument/2006/relationships/customXml" Target="../ink/ink1070.xml"/><Relationship Id="rId365" Type="http://schemas.openxmlformats.org/officeDocument/2006/relationships/customXml" Target="../ink/ink1166.xml"/><Relationship Id="rId386" Type="http://schemas.openxmlformats.org/officeDocument/2006/relationships/customXml" Target="../ink/ink1177.xml"/><Relationship Id="rId190" Type="http://schemas.openxmlformats.org/officeDocument/2006/relationships/image" Target="../media/image1025.png"/><Relationship Id="rId204" Type="http://schemas.openxmlformats.org/officeDocument/2006/relationships/image" Target="../media/image1032.png"/><Relationship Id="rId225" Type="http://schemas.openxmlformats.org/officeDocument/2006/relationships/image" Target="../media/image1042.png"/><Relationship Id="rId246" Type="http://schemas.openxmlformats.org/officeDocument/2006/relationships/image" Target="../media/image1052.png"/><Relationship Id="rId267" Type="http://schemas.openxmlformats.org/officeDocument/2006/relationships/customXml" Target="../ink/ink1116.xml"/><Relationship Id="rId288" Type="http://schemas.openxmlformats.org/officeDocument/2006/relationships/image" Target="../media/image1072.png"/><Relationship Id="rId411" Type="http://schemas.openxmlformats.org/officeDocument/2006/relationships/image" Target="../media/image1132.png"/><Relationship Id="rId106" Type="http://schemas.openxmlformats.org/officeDocument/2006/relationships/customXml" Target="../ink/ink1033.xml"/><Relationship Id="rId127" Type="http://schemas.openxmlformats.org/officeDocument/2006/relationships/image" Target="../media/image994.png"/><Relationship Id="rId313" Type="http://schemas.openxmlformats.org/officeDocument/2006/relationships/image" Target="../media/image1084.png"/><Relationship Id="rId10" Type="http://schemas.openxmlformats.org/officeDocument/2006/relationships/customXml" Target="../ink/ink985.xml"/><Relationship Id="rId31" Type="http://schemas.openxmlformats.org/officeDocument/2006/relationships/image" Target="../media/image947.png"/><Relationship Id="rId52" Type="http://schemas.openxmlformats.org/officeDocument/2006/relationships/customXml" Target="../ink/ink1006.xml"/><Relationship Id="rId73" Type="http://schemas.openxmlformats.org/officeDocument/2006/relationships/image" Target="../media/image968.png"/><Relationship Id="rId94" Type="http://schemas.openxmlformats.org/officeDocument/2006/relationships/customXml" Target="../ink/ink1027.xml"/><Relationship Id="rId148" Type="http://schemas.openxmlformats.org/officeDocument/2006/relationships/customXml" Target="../ink/ink1054.xml"/><Relationship Id="rId169" Type="http://schemas.openxmlformats.org/officeDocument/2006/relationships/customXml" Target="../ink/ink1065.xml"/><Relationship Id="rId334" Type="http://schemas.openxmlformats.org/officeDocument/2006/relationships/customXml" Target="../ink/ink1150.xml"/><Relationship Id="rId355" Type="http://schemas.openxmlformats.org/officeDocument/2006/relationships/customXml" Target="../ink/ink1161.xml"/><Relationship Id="rId376" Type="http://schemas.openxmlformats.org/officeDocument/2006/relationships/customXml" Target="../ink/ink1172.xml"/><Relationship Id="rId397" Type="http://schemas.openxmlformats.org/officeDocument/2006/relationships/image" Target="../media/image1125.png"/><Relationship Id="rId4" Type="http://schemas.openxmlformats.org/officeDocument/2006/relationships/customXml" Target="../ink/ink982.xml"/><Relationship Id="rId180" Type="http://schemas.openxmlformats.org/officeDocument/2006/relationships/image" Target="../media/image1020.png"/><Relationship Id="rId215" Type="http://schemas.openxmlformats.org/officeDocument/2006/relationships/image" Target="../media/image1037.png"/><Relationship Id="rId236" Type="http://schemas.openxmlformats.org/officeDocument/2006/relationships/customXml" Target="../ink/ink1099.xml"/><Relationship Id="rId257" Type="http://schemas.openxmlformats.org/officeDocument/2006/relationships/customXml" Target="../ink/ink1110.xml"/><Relationship Id="rId278" Type="http://schemas.openxmlformats.org/officeDocument/2006/relationships/image" Target="../media/image1067.png"/><Relationship Id="rId401" Type="http://schemas.openxmlformats.org/officeDocument/2006/relationships/image" Target="../media/image1127.png"/><Relationship Id="rId422" Type="http://schemas.openxmlformats.org/officeDocument/2006/relationships/customXml" Target="../ink/ink1195.xml"/><Relationship Id="rId303" Type="http://schemas.openxmlformats.org/officeDocument/2006/relationships/image" Target="../media/image1079.png"/><Relationship Id="rId42" Type="http://schemas.openxmlformats.org/officeDocument/2006/relationships/customXml" Target="../ink/ink1001.xml"/><Relationship Id="rId84" Type="http://schemas.openxmlformats.org/officeDocument/2006/relationships/customXml" Target="../ink/ink1022.xml"/><Relationship Id="rId138" Type="http://schemas.openxmlformats.org/officeDocument/2006/relationships/customXml" Target="../ink/ink1049.xml"/><Relationship Id="rId345" Type="http://schemas.openxmlformats.org/officeDocument/2006/relationships/customXml" Target="../ink/ink1156.xml"/><Relationship Id="rId387" Type="http://schemas.openxmlformats.org/officeDocument/2006/relationships/image" Target="../media/image1120.png"/><Relationship Id="rId191" Type="http://schemas.openxmlformats.org/officeDocument/2006/relationships/customXml" Target="../ink/ink1076.xml"/><Relationship Id="rId205" Type="http://schemas.openxmlformats.org/officeDocument/2006/relationships/customXml" Target="../ink/ink1083.xml"/><Relationship Id="rId247" Type="http://schemas.openxmlformats.org/officeDocument/2006/relationships/customXml" Target="../ink/ink1105.xml"/><Relationship Id="rId412" Type="http://schemas.openxmlformats.org/officeDocument/2006/relationships/customXml" Target="../ink/ink1190.xml"/><Relationship Id="rId107" Type="http://schemas.openxmlformats.org/officeDocument/2006/relationships/image" Target="../media/image985.png"/><Relationship Id="rId289" Type="http://schemas.openxmlformats.org/officeDocument/2006/relationships/customXml" Target="../ink/ink1127.xml"/><Relationship Id="rId11" Type="http://schemas.openxmlformats.org/officeDocument/2006/relationships/image" Target="../media/image937.png"/><Relationship Id="rId53" Type="http://schemas.openxmlformats.org/officeDocument/2006/relationships/image" Target="../media/image958.png"/><Relationship Id="rId149" Type="http://schemas.openxmlformats.org/officeDocument/2006/relationships/image" Target="../media/image1005.png"/><Relationship Id="rId314" Type="http://schemas.openxmlformats.org/officeDocument/2006/relationships/customXml" Target="../ink/ink1140.xml"/><Relationship Id="rId356" Type="http://schemas.openxmlformats.org/officeDocument/2006/relationships/image" Target="../media/image1105.png"/><Relationship Id="rId398" Type="http://schemas.openxmlformats.org/officeDocument/2006/relationships/customXml" Target="../ink/ink1183.xml"/><Relationship Id="rId95" Type="http://schemas.openxmlformats.org/officeDocument/2006/relationships/image" Target="../media/image979.png"/><Relationship Id="rId160" Type="http://schemas.openxmlformats.org/officeDocument/2006/relationships/image" Target="../media/image1010.png"/><Relationship Id="rId216" Type="http://schemas.openxmlformats.org/officeDocument/2006/relationships/customXml" Target="../ink/ink1089.xml"/><Relationship Id="rId423" Type="http://schemas.openxmlformats.org/officeDocument/2006/relationships/image" Target="../media/image1138.png"/><Relationship Id="rId258" Type="http://schemas.openxmlformats.org/officeDocument/2006/relationships/customXml" Target="../ink/ink1111.xml"/><Relationship Id="rId22" Type="http://schemas.openxmlformats.org/officeDocument/2006/relationships/customXml" Target="../ink/ink991.xml"/><Relationship Id="rId64" Type="http://schemas.openxmlformats.org/officeDocument/2006/relationships/customXml" Target="../ink/ink1012.xml"/><Relationship Id="rId118" Type="http://schemas.openxmlformats.org/officeDocument/2006/relationships/customXml" Target="../ink/ink1039.xml"/><Relationship Id="rId325" Type="http://schemas.openxmlformats.org/officeDocument/2006/relationships/image" Target="../media/image1090.png"/><Relationship Id="rId367" Type="http://schemas.openxmlformats.org/officeDocument/2006/relationships/customXml" Target="../ink/ink1167.xml"/><Relationship Id="rId171" Type="http://schemas.openxmlformats.org/officeDocument/2006/relationships/customXml" Target="../ink/ink1066.xml"/><Relationship Id="rId227" Type="http://schemas.openxmlformats.org/officeDocument/2006/relationships/image" Target="../media/image1043.png"/><Relationship Id="rId269" Type="http://schemas.openxmlformats.org/officeDocument/2006/relationships/customXml" Target="../ink/ink1117.xml"/><Relationship Id="rId33" Type="http://schemas.openxmlformats.org/officeDocument/2006/relationships/image" Target="../media/image948.png"/><Relationship Id="rId129" Type="http://schemas.openxmlformats.org/officeDocument/2006/relationships/image" Target="../media/image995.png"/><Relationship Id="rId280" Type="http://schemas.openxmlformats.org/officeDocument/2006/relationships/image" Target="../media/image1068.png"/><Relationship Id="rId336" Type="http://schemas.openxmlformats.org/officeDocument/2006/relationships/customXml" Target="../ink/ink1151.xml"/><Relationship Id="rId75" Type="http://schemas.openxmlformats.org/officeDocument/2006/relationships/image" Target="../media/image969.png"/><Relationship Id="rId140" Type="http://schemas.openxmlformats.org/officeDocument/2006/relationships/customXml" Target="../ink/ink1050.xml"/><Relationship Id="rId182" Type="http://schemas.openxmlformats.org/officeDocument/2006/relationships/image" Target="../media/image1021.png"/><Relationship Id="rId378" Type="http://schemas.openxmlformats.org/officeDocument/2006/relationships/customXml" Target="../ink/ink1173.xml"/><Relationship Id="rId403" Type="http://schemas.openxmlformats.org/officeDocument/2006/relationships/image" Target="../media/image1128.png"/><Relationship Id="rId6" Type="http://schemas.openxmlformats.org/officeDocument/2006/relationships/customXml" Target="../ink/ink983.xml"/><Relationship Id="rId238" Type="http://schemas.openxmlformats.org/officeDocument/2006/relationships/customXml" Target="../ink/ink1100.xml"/><Relationship Id="rId291" Type="http://schemas.openxmlformats.org/officeDocument/2006/relationships/customXml" Target="../ink/ink1128.xml"/><Relationship Id="rId305" Type="http://schemas.openxmlformats.org/officeDocument/2006/relationships/image" Target="../media/image1080.png"/><Relationship Id="rId347" Type="http://schemas.openxmlformats.org/officeDocument/2006/relationships/customXml" Target="../ink/ink1157.xml"/><Relationship Id="rId44" Type="http://schemas.openxmlformats.org/officeDocument/2006/relationships/customXml" Target="../ink/ink1002.xml"/><Relationship Id="rId86" Type="http://schemas.openxmlformats.org/officeDocument/2006/relationships/customXml" Target="../ink/ink1023.xml"/><Relationship Id="rId151" Type="http://schemas.openxmlformats.org/officeDocument/2006/relationships/image" Target="../media/image1006.png"/><Relationship Id="rId389" Type="http://schemas.openxmlformats.org/officeDocument/2006/relationships/image" Target="../media/image1121.png"/><Relationship Id="rId193" Type="http://schemas.openxmlformats.org/officeDocument/2006/relationships/customXml" Target="../ink/ink1077.xml"/><Relationship Id="rId207" Type="http://schemas.openxmlformats.org/officeDocument/2006/relationships/customXml" Target="../ink/ink1084.xml"/><Relationship Id="rId249" Type="http://schemas.openxmlformats.org/officeDocument/2006/relationships/customXml" Target="../ink/ink1106.xml"/><Relationship Id="rId414" Type="http://schemas.openxmlformats.org/officeDocument/2006/relationships/customXml" Target="../ink/ink1191.xml"/><Relationship Id="rId13" Type="http://schemas.openxmlformats.org/officeDocument/2006/relationships/image" Target="../media/image938.png"/><Relationship Id="rId109" Type="http://schemas.openxmlformats.org/officeDocument/2006/relationships/image" Target="../media/image986.png"/><Relationship Id="rId260" Type="http://schemas.openxmlformats.org/officeDocument/2006/relationships/image" Target="../media/image1058.png"/><Relationship Id="rId316" Type="http://schemas.openxmlformats.org/officeDocument/2006/relationships/customXml" Target="../ink/ink1141.xml"/><Relationship Id="rId55" Type="http://schemas.openxmlformats.org/officeDocument/2006/relationships/image" Target="../media/image959.png"/><Relationship Id="rId97" Type="http://schemas.openxmlformats.org/officeDocument/2006/relationships/image" Target="../media/image980.png"/><Relationship Id="rId120" Type="http://schemas.openxmlformats.org/officeDocument/2006/relationships/customXml" Target="../ink/ink1040.xml"/><Relationship Id="rId358" Type="http://schemas.openxmlformats.org/officeDocument/2006/relationships/image" Target="../media/image1106.png"/><Relationship Id="rId162" Type="http://schemas.openxmlformats.org/officeDocument/2006/relationships/image" Target="../media/image1011.png"/><Relationship Id="rId218" Type="http://schemas.openxmlformats.org/officeDocument/2006/relationships/customXml" Target="../ink/ink1090.xml"/><Relationship Id="rId425" Type="http://schemas.openxmlformats.org/officeDocument/2006/relationships/image" Target="../media/image1139.png"/><Relationship Id="rId271" Type="http://schemas.openxmlformats.org/officeDocument/2006/relationships/customXml" Target="../ink/ink1118.xml"/><Relationship Id="rId24" Type="http://schemas.openxmlformats.org/officeDocument/2006/relationships/customXml" Target="../ink/ink992.xml"/><Relationship Id="rId66" Type="http://schemas.openxmlformats.org/officeDocument/2006/relationships/customXml" Target="../ink/ink1013.xml"/><Relationship Id="rId131" Type="http://schemas.openxmlformats.org/officeDocument/2006/relationships/image" Target="../media/image996.png"/><Relationship Id="rId327" Type="http://schemas.openxmlformats.org/officeDocument/2006/relationships/image" Target="../media/image1091.png"/><Relationship Id="rId369" Type="http://schemas.openxmlformats.org/officeDocument/2006/relationships/customXml" Target="../ink/ink1168.xml"/><Relationship Id="rId173" Type="http://schemas.openxmlformats.org/officeDocument/2006/relationships/customXml" Target="../ink/ink1067.xml"/><Relationship Id="rId229" Type="http://schemas.openxmlformats.org/officeDocument/2006/relationships/image" Target="../media/image1044.png"/><Relationship Id="rId380" Type="http://schemas.openxmlformats.org/officeDocument/2006/relationships/customXml" Target="../ink/ink1174.xml"/><Relationship Id="rId240" Type="http://schemas.openxmlformats.org/officeDocument/2006/relationships/customXml" Target="../ink/ink1101.xml"/><Relationship Id="rId35" Type="http://schemas.openxmlformats.org/officeDocument/2006/relationships/image" Target="../media/image949.png"/><Relationship Id="rId77" Type="http://schemas.openxmlformats.org/officeDocument/2006/relationships/image" Target="../media/image970.png"/><Relationship Id="rId100" Type="http://schemas.openxmlformats.org/officeDocument/2006/relationships/customXml" Target="../ink/ink1030.xml"/><Relationship Id="rId282" Type="http://schemas.openxmlformats.org/officeDocument/2006/relationships/image" Target="../media/image1069.png"/><Relationship Id="rId338" Type="http://schemas.openxmlformats.org/officeDocument/2006/relationships/customXml" Target="../ink/ink1152.xml"/><Relationship Id="rId8" Type="http://schemas.openxmlformats.org/officeDocument/2006/relationships/customXml" Target="../ink/ink984.xml"/><Relationship Id="rId142" Type="http://schemas.openxmlformats.org/officeDocument/2006/relationships/customXml" Target="../ink/ink1051.xml"/><Relationship Id="rId184" Type="http://schemas.openxmlformats.org/officeDocument/2006/relationships/image" Target="../media/image1022.png"/><Relationship Id="rId391" Type="http://schemas.openxmlformats.org/officeDocument/2006/relationships/image" Target="../media/image1122.png"/><Relationship Id="rId405" Type="http://schemas.openxmlformats.org/officeDocument/2006/relationships/image" Target="../media/image1129.png"/><Relationship Id="rId251" Type="http://schemas.openxmlformats.org/officeDocument/2006/relationships/customXml" Target="../ink/ink1107.xml"/><Relationship Id="rId46" Type="http://schemas.openxmlformats.org/officeDocument/2006/relationships/customXml" Target="../ink/ink1003.xml"/><Relationship Id="rId293" Type="http://schemas.openxmlformats.org/officeDocument/2006/relationships/customXml" Target="../ink/ink1129.xml"/><Relationship Id="rId307" Type="http://schemas.openxmlformats.org/officeDocument/2006/relationships/image" Target="../media/image1081.png"/><Relationship Id="rId349" Type="http://schemas.openxmlformats.org/officeDocument/2006/relationships/customXml" Target="../ink/ink1158.xml"/><Relationship Id="rId88" Type="http://schemas.openxmlformats.org/officeDocument/2006/relationships/customXml" Target="../ink/ink1024.xml"/><Relationship Id="rId111" Type="http://schemas.openxmlformats.org/officeDocument/2006/relationships/image" Target="../media/image987.png"/><Relationship Id="rId153" Type="http://schemas.openxmlformats.org/officeDocument/2006/relationships/image" Target="../media/image1007.png"/><Relationship Id="rId195" Type="http://schemas.openxmlformats.org/officeDocument/2006/relationships/customXml" Target="../ink/ink1078.xml"/><Relationship Id="rId209" Type="http://schemas.openxmlformats.org/officeDocument/2006/relationships/customXml" Target="../ink/ink1085.xml"/><Relationship Id="rId360" Type="http://schemas.openxmlformats.org/officeDocument/2006/relationships/image" Target="../media/image1107.png"/><Relationship Id="rId416" Type="http://schemas.openxmlformats.org/officeDocument/2006/relationships/customXml" Target="../ink/ink1192.xml"/><Relationship Id="rId220" Type="http://schemas.openxmlformats.org/officeDocument/2006/relationships/customXml" Target="../ink/ink1091.xml"/><Relationship Id="rId15" Type="http://schemas.openxmlformats.org/officeDocument/2006/relationships/image" Target="../media/image939.png"/><Relationship Id="rId57" Type="http://schemas.openxmlformats.org/officeDocument/2006/relationships/image" Target="../media/image960.png"/><Relationship Id="rId262" Type="http://schemas.openxmlformats.org/officeDocument/2006/relationships/image" Target="../media/image1059.png"/><Relationship Id="rId318" Type="http://schemas.openxmlformats.org/officeDocument/2006/relationships/customXml" Target="../ink/ink1142.xml"/><Relationship Id="rId99" Type="http://schemas.openxmlformats.org/officeDocument/2006/relationships/image" Target="../media/image981.png"/><Relationship Id="rId122" Type="http://schemas.openxmlformats.org/officeDocument/2006/relationships/customXml" Target="../ink/ink1041.xml"/><Relationship Id="rId164" Type="http://schemas.openxmlformats.org/officeDocument/2006/relationships/image" Target="../media/image1012.png"/><Relationship Id="rId371" Type="http://schemas.openxmlformats.org/officeDocument/2006/relationships/customXml" Target="../ink/ink1169.xml"/><Relationship Id="rId427" Type="http://schemas.openxmlformats.org/officeDocument/2006/relationships/image" Target="../media/image1140.png"/><Relationship Id="rId26" Type="http://schemas.openxmlformats.org/officeDocument/2006/relationships/customXml" Target="../ink/ink993.xml"/><Relationship Id="rId231" Type="http://schemas.openxmlformats.org/officeDocument/2006/relationships/image" Target="../media/image1045.png"/><Relationship Id="rId273" Type="http://schemas.openxmlformats.org/officeDocument/2006/relationships/customXml" Target="../ink/ink1119.xml"/><Relationship Id="rId329" Type="http://schemas.openxmlformats.org/officeDocument/2006/relationships/image" Target="../media/image1092.png"/><Relationship Id="rId68" Type="http://schemas.openxmlformats.org/officeDocument/2006/relationships/customXml" Target="../ink/ink1014.xml"/><Relationship Id="rId133" Type="http://schemas.openxmlformats.org/officeDocument/2006/relationships/image" Target="../media/image997.png"/><Relationship Id="rId175" Type="http://schemas.openxmlformats.org/officeDocument/2006/relationships/customXml" Target="../ink/ink1068.xml"/><Relationship Id="rId340" Type="http://schemas.openxmlformats.org/officeDocument/2006/relationships/customXml" Target="../ink/ink1153.xml"/><Relationship Id="rId200" Type="http://schemas.openxmlformats.org/officeDocument/2006/relationships/image" Target="../media/image1030.png"/><Relationship Id="rId382" Type="http://schemas.openxmlformats.org/officeDocument/2006/relationships/customXml" Target="../ink/ink1175.xml"/><Relationship Id="rId242" Type="http://schemas.openxmlformats.org/officeDocument/2006/relationships/customXml" Target="../ink/ink1102.xml"/><Relationship Id="rId284" Type="http://schemas.openxmlformats.org/officeDocument/2006/relationships/image" Target="../media/image1070.png"/><Relationship Id="rId37" Type="http://schemas.openxmlformats.org/officeDocument/2006/relationships/image" Target="../media/image950.png"/><Relationship Id="rId79" Type="http://schemas.openxmlformats.org/officeDocument/2006/relationships/image" Target="../media/image971.png"/><Relationship Id="rId102" Type="http://schemas.openxmlformats.org/officeDocument/2006/relationships/customXml" Target="../ink/ink1031.xml"/><Relationship Id="rId144" Type="http://schemas.openxmlformats.org/officeDocument/2006/relationships/customXml" Target="../ink/ink1052.xml"/><Relationship Id="rId90" Type="http://schemas.openxmlformats.org/officeDocument/2006/relationships/customXml" Target="../ink/ink1025.xml"/><Relationship Id="rId186" Type="http://schemas.openxmlformats.org/officeDocument/2006/relationships/image" Target="../media/image1023.png"/><Relationship Id="rId351" Type="http://schemas.openxmlformats.org/officeDocument/2006/relationships/customXml" Target="../ink/ink1159.xml"/><Relationship Id="rId393" Type="http://schemas.openxmlformats.org/officeDocument/2006/relationships/image" Target="../media/image1123.png"/><Relationship Id="rId407" Type="http://schemas.openxmlformats.org/officeDocument/2006/relationships/image" Target="../media/image1130.png"/><Relationship Id="rId211" Type="http://schemas.openxmlformats.org/officeDocument/2006/relationships/image" Target="../media/image1035.png"/><Relationship Id="rId253" Type="http://schemas.openxmlformats.org/officeDocument/2006/relationships/customXml" Target="../ink/ink1108.xml"/><Relationship Id="rId295" Type="http://schemas.openxmlformats.org/officeDocument/2006/relationships/customXml" Target="../ink/ink1130.xml"/><Relationship Id="rId309" Type="http://schemas.openxmlformats.org/officeDocument/2006/relationships/image" Target="../media/image1082.png"/><Relationship Id="rId48" Type="http://schemas.openxmlformats.org/officeDocument/2006/relationships/customXml" Target="../ink/ink1004.xml"/><Relationship Id="rId113" Type="http://schemas.openxmlformats.org/officeDocument/2006/relationships/image" Target="../media/image988.png"/><Relationship Id="rId320" Type="http://schemas.openxmlformats.org/officeDocument/2006/relationships/customXml" Target="../ink/ink1143.xml"/><Relationship Id="rId155" Type="http://schemas.openxmlformats.org/officeDocument/2006/relationships/image" Target="../media/image1008.png"/><Relationship Id="rId197" Type="http://schemas.openxmlformats.org/officeDocument/2006/relationships/customXml" Target="../ink/ink1079.xml"/><Relationship Id="rId362" Type="http://schemas.openxmlformats.org/officeDocument/2006/relationships/image" Target="../media/image1108.png"/><Relationship Id="rId418" Type="http://schemas.openxmlformats.org/officeDocument/2006/relationships/customXml" Target="../ink/ink1193.xml"/><Relationship Id="rId222" Type="http://schemas.openxmlformats.org/officeDocument/2006/relationships/customXml" Target="../ink/ink1092.xml"/><Relationship Id="rId264" Type="http://schemas.openxmlformats.org/officeDocument/2006/relationships/image" Target="../media/image1060.png"/><Relationship Id="rId17" Type="http://schemas.openxmlformats.org/officeDocument/2006/relationships/image" Target="../media/image940.png"/><Relationship Id="rId59" Type="http://schemas.openxmlformats.org/officeDocument/2006/relationships/image" Target="../media/image961.png"/><Relationship Id="rId124" Type="http://schemas.openxmlformats.org/officeDocument/2006/relationships/customXml" Target="../ink/ink1042.xml"/><Relationship Id="rId70" Type="http://schemas.openxmlformats.org/officeDocument/2006/relationships/customXml" Target="../ink/ink1015.xml"/><Relationship Id="rId166" Type="http://schemas.openxmlformats.org/officeDocument/2006/relationships/image" Target="../media/image1013.png"/><Relationship Id="rId331" Type="http://schemas.openxmlformats.org/officeDocument/2006/relationships/image" Target="../media/image1093.png"/><Relationship Id="rId373" Type="http://schemas.openxmlformats.org/officeDocument/2006/relationships/customXml" Target="../ink/ink1170.xml"/><Relationship Id="rId429" Type="http://schemas.openxmlformats.org/officeDocument/2006/relationships/image" Target="../media/image1141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56.xml"/><Relationship Id="rId21" Type="http://schemas.openxmlformats.org/officeDocument/2006/relationships/customXml" Target="../ink/ink1208.xml"/><Relationship Id="rId42" Type="http://schemas.openxmlformats.org/officeDocument/2006/relationships/image" Target="../media/image1161.png"/><Relationship Id="rId63" Type="http://schemas.openxmlformats.org/officeDocument/2006/relationships/customXml" Target="../ink/ink1229.xml"/><Relationship Id="rId84" Type="http://schemas.openxmlformats.org/officeDocument/2006/relationships/image" Target="../media/image1182.png"/><Relationship Id="rId138" Type="http://schemas.openxmlformats.org/officeDocument/2006/relationships/image" Target="../media/image1209.png"/><Relationship Id="rId159" Type="http://schemas.openxmlformats.org/officeDocument/2006/relationships/customXml" Target="../ink/ink1277.xml"/><Relationship Id="rId170" Type="http://schemas.openxmlformats.org/officeDocument/2006/relationships/image" Target="../media/image1225.png"/><Relationship Id="rId191" Type="http://schemas.openxmlformats.org/officeDocument/2006/relationships/customXml" Target="../ink/ink1293.xml"/><Relationship Id="rId205" Type="http://schemas.openxmlformats.org/officeDocument/2006/relationships/customXml" Target="../ink/ink1300.xml"/><Relationship Id="rId226" Type="http://schemas.openxmlformats.org/officeDocument/2006/relationships/image" Target="../media/image1253.png"/><Relationship Id="rId107" Type="http://schemas.openxmlformats.org/officeDocument/2006/relationships/customXml" Target="../ink/ink1251.xml"/><Relationship Id="rId11" Type="http://schemas.openxmlformats.org/officeDocument/2006/relationships/customXml" Target="../ink/ink1203.xml"/><Relationship Id="rId32" Type="http://schemas.openxmlformats.org/officeDocument/2006/relationships/image" Target="../media/image1156.png"/><Relationship Id="rId53" Type="http://schemas.openxmlformats.org/officeDocument/2006/relationships/customXml" Target="../ink/ink1224.xml"/><Relationship Id="rId74" Type="http://schemas.openxmlformats.org/officeDocument/2006/relationships/image" Target="../media/image1177.png"/><Relationship Id="rId128" Type="http://schemas.openxmlformats.org/officeDocument/2006/relationships/image" Target="../media/image1204.png"/><Relationship Id="rId149" Type="http://schemas.openxmlformats.org/officeDocument/2006/relationships/customXml" Target="../ink/ink1272.xml"/><Relationship Id="rId5" Type="http://schemas.openxmlformats.org/officeDocument/2006/relationships/customXml" Target="../ink/ink1200.xml"/><Relationship Id="rId95" Type="http://schemas.openxmlformats.org/officeDocument/2006/relationships/customXml" Target="../ink/ink1245.xml"/><Relationship Id="rId160" Type="http://schemas.openxmlformats.org/officeDocument/2006/relationships/image" Target="../media/image1220.png"/><Relationship Id="rId181" Type="http://schemas.openxmlformats.org/officeDocument/2006/relationships/customXml" Target="../ink/ink1288.xml"/><Relationship Id="rId216" Type="http://schemas.openxmlformats.org/officeDocument/2006/relationships/image" Target="../media/image1248.png"/><Relationship Id="rId237" Type="http://schemas.openxmlformats.org/officeDocument/2006/relationships/customXml" Target="../ink/ink1316.xml"/><Relationship Id="rId22" Type="http://schemas.openxmlformats.org/officeDocument/2006/relationships/image" Target="../media/image1152.png"/><Relationship Id="rId43" Type="http://schemas.openxmlformats.org/officeDocument/2006/relationships/customXml" Target="../ink/ink1219.xml"/><Relationship Id="rId64" Type="http://schemas.openxmlformats.org/officeDocument/2006/relationships/image" Target="../media/image1172.png"/><Relationship Id="rId118" Type="http://schemas.openxmlformats.org/officeDocument/2006/relationships/image" Target="../media/image1199.png"/><Relationship Id="rId139" Type="http://schemas.openxmlformats.org/officeDocument/2006/relationships/customXml" Target="../ink/ink1267.xml"/><Relationship Id="rId85" Type="http://schemas.openxmlformats.org/officeDocument/2006/relationships/customXml" Target="../ink/ink1240.xml"/><Relationship Id="rId150" Type="http://schemas.openxmlformats.org/officeDocument/2006/relationships/image" Target="../media/image1215.png"/><Relationship Id="rId171" Type="http://schemas.openxmlformats.org/officeDocument/2006/relationships/customXml" Target="../ink/ink1283.xml"/><Relationship Id="rId192" Type="http://schemas.openxmlformats.org/officeDocument/2006/relationships/image" Target="../media/image1236.png"/><Relationship Id="rId206" Type="http://schemas.openxmlformats.org/officeDocument/2006/relationships/image" Target="../media/image1243.png"/><Relationship Id="rId227" Type="http://schemas.openxmlformats.org/officeDocument/2006/relationships/customXml" Target="../ink/ink1311.xml"/><Relationship Id="rId12" Type="http://schemas.openxmlformats.org/officeDocument/2006/relationships/image" Target="../media/image1147.png"/><Relationship Id="rId33" Type="http://schemas.openxmlformats.org/officeDocument/2006/relationships/customXml" Target="../ink/ink1214.xml"/><Relationship Id="rId108" Type="http://schemas.openxmlformats.org/officeDocument/2006/relationships/image" Target="../media/image1194.png"/><Relationship Id="rId129" Type="http://schemas.openxmlformats.org/officeDocument/2006/relationships/customXml" Target="../ink/ink1262.xml"/><Relationship Id="rId54" Type="http://schemas.openxmlformats.org/officeDocument/2006/relationships/image" Target="../media/image1167.png"/><Relationship Id="rId75" Type="http://schemas.openxmlformats.org/officeDocument/2006/relationships/customXml" Target="../ink/ink1235.xml"/><Relationship Id="rId96" Type="http://schemas.openxmlformats.org/officeDocument/2006/relationships/image" Target="../media/image1188.png"/><Relationship Id="rId140" Type="http://schemas.openxmlformats.org/officeDocument/2006/relationships/image" Target="../media/image1210.png"/><Relationship Id="rId161" Type="http://schemas.openxmlformats.org/officeDocument/2006/relationships/customXml" Target="../ink/ink1278.xml"/><Relationship Id="rId182" Type="http://schemas.openxmlformats.org/officeDocument/2006/relationships/image" Target="../media/image1231.png"/><Relationship Id="rId217" Type="http://schemas.openxmlformats.org/officeDocument/2006/relationships/customXml" Target="../ink/ink1306.xml"/><Relationship Id="rId6" Type="http://schemas.openxmlformats.org/officeDocument/2006/relationships/image" Target="../media/image1144.png"/><Relationship Id="rId238" Type="http://schemas.openxmlformats.org/officeDocument/2006/relationships/image" Target="../media/image1259.png"/><Relationship Id="rId23" Type="http://schemas.openxmlformats.org/officeDocument/2006/relationships/customXml" Target="../ink/ink1209.xml"/><Relationship Id="rId119" Type="http://schemas.openxmlformats.org/officeDocument/2006/relationships/customXml" Target="../ink/ink1257.xml"/><Relationship Id="rId44" Type="http://schemas.openxmlformats.org/officeDocument/2006/relationships/image" Target="../media/image1162.png"/><Relationship Id="rId65" Type="http://schemas.openxmlformats.org/officeDocument/2006/relationships/customXml" Target="../ink/ink1230.xml"/><Relationship Id="rId86" Type="http://schemas.openxmlformats.org/officeDocument/2006/relationships/image" Target="../media/image1183.png"/><Relationship Id="rId130" Type="http://schemas.openxmlformats.org/officeDocument/2006/relationships/image" Target="../media/image1205.png"/><Relationship Id="rId151" Type="http://schemas.openxmlformats.org/officeDocument/2006/relationships/customXml" Target="../ink/ink1273.xml"/><Relationship Id="rId172" Type="http://schemas.openxmlformats.org/officeDocument/2006/relationships/image" Target="../media/image1226.png"/><Relationship Id="rId193" Type="http://schemas.openxmlformats.org/officeDocument/2006/relationships/customXml" Target="../ink/ink1294.xml"/><Relationship Id="rId207" Type="http://schemas.openxmlformats.org/officeDocument/2006/relationships/customXml" Target="../ink/ink1301.xml"/><Relationship Id="rId228" Type="http://schemas.openxmlformats.org/officeDocument/2006/relationships/image" Target="../media/image1254.png"/><Relationship Id="rId13" Type="http://schemas.openxmlformats.org/officeDocument/2006/relationships/customXml" Target="../ink/ink1204.xml"/><Relationship Id="rId109" Type="http://schemas.openxmlformats.org/officeDocument/2006/relationships/customXml" Target="../ink/ink1252.xml"/><Relationship Id="rId34" Type="http://schemas.openxmlformats.org/officeDocument/2006/relationships/image" Target="../media/image1157.png"/><Relationship Id="rId55" Type="http://schemas.openxmlformats.org/officeDocument/2006/relationships/customXml" Target="../ink/ink1225.xml"/><Relationship Id="rId76" Type="http://schemas.openxmlformats.org/officeDocument/2006/relationships/image" Target="../media/image1178.png"/><Relationship Id="rId97" Type="http://schemas.openxmlformats.org/officeDocument/2006/relationships/customXml" Target="../ink/ink1246.xml"/><Relationship Id="rId120" Type="http://schemas.openxmlformats.org/officeDocument/2006/relationships/image" Target="../media/image1200.png"/><Relationship Id="rId141" Type="http://schemas.openxmlformats.org/officeDocument/2006/relationships/customXml" Target="../ink/ink1268.xml"/><Relationship Id="rId7" Type="http://schemas.openxmlformats.org/officeDocument/2006/relationships/customXml" Target="../ink/ink1201.xml"/><Relationship Id="rId162" Type="http://schemas.openxmlformats.org/officeDocument/2006/relationships/image" Target="../media/image1221.png"/><Relationship Id="rId183" Type="http://schemas.openxmlformats.org/officeDocument/2006/relationships/customXml" Target="../ink/ink1289.xml"/><Relationship Id="rId218" Type="http://schemas.openxmlformats.org/officeDocument/2006/relationships/image" Target="../media/image1249.png"/><Relationship Id="rId239" Type="http://schemas.openxmlformats.org/officeDocument/2006/relationships/customXml" Target="../ink/ink1317.xml"/><Relationship Id="rId24" Type="http://schemas.openxmlformats.org/officeDocument/2006/relationships/image" Target="../media/image1153.png"/><Relationship Id="rId45" Type="http://schemas.openxmlformats.org/officeDocument/2006/relationships/customXml" Target="../ink/ink1220.xml"/><Relationship Id="rId66" Type="http://schemas.openxmlformats.org/officeDocument/2006/relationships/image" Target="../media/image1173.png"/><Relationship Id="rId87" Type="http://schemas.openxmlformats.org/officeDocument/2006/relationships/customXml" Target="../ink/ink1241.xml"/><Relationship Id="rId110" Type="http://schemas.openxmlformats.org/officeDocument/2006/relationships/image" Target="../media/image1195.png"/><Relationship Id="rId131" Type="http://schemas.openxmlformats.org/officeDocument/2006/relationships/customXml" Target="../ink/ink1263.xml"/><Relationship Id="rId152" Type="http://schemas.openxmlformats.org/officeDocument/2006/relationships/image" Target="../media/image1216.png"/><Relationship Id="rId173" Type="http://schemas.openxmlformats.org/officeDocument/2006/relationships/customXml" Target="../ink/ink1284.xml"/><Relationship Id="rId194" Type="http://schemas.openxmlformats.org/officeDocument/2006/relationships/image" Target="../media/image1237.png"/><Relationship Id="rId208" Type="http://schemas.openxmlformats.org/officeDocument/2006/relationships/image" Target="../media/image1244.png"/><Relationship Id="rId229" Type="http://schemas.openxmlformats.org/officeDocument/2006/relationships/customXml" Target="../ink/ink1312.xml"/><Relationship Id="rId240" Type="http://schemas.openxmlformats.org/officeDocument/2006/relationships/image" Target="../media/image1260.png"/><Relationship Id="rId14" Type="http://schemas.openxmlformats.org/officeDocument/2006/relationships/image" Target="../media/image1148.png"/><Relationship Id="rId35" Type="http://schemas.openxmlformats.org/officeDocument/2006/relationships/customXml" Target="../ink/ink1215.xml"/><Relationship Id="rId56" Type="http://schemas.openxmlformats.org/officeDocument/2006/relationships/image" Target="../media/image1168.png"/><Relationship Id="rId77" Type="http://schemas.openxmlformats.org/officeDocument/2006/relationships/customXml" Target="../ink/ink1236.xml"/><Relationship Id="rId100" Type="http://schemas.openxmlformats.org/officeDocument/2006/relationships/image" Target="../media/image1190.png"/><Relationship Id="rId8" Type="http://schemas.openxmlformats.org/officeDocument/2006/relationships/image" Target="../media/image1145.png"/><Relationship Id="rId98" Type="http://schemas.openxmlformats.org/officeDocument/2006/relationships/image" Target="../media/image1189.png"/><Relationship Id="rId121" Type="http://schemas.openxmlformats.org/officeDocument/2006/relationships/customXml" Target="../ink/ink1258.xml"/><Relationship Id="rId142" Type="http://schemas.openxmlformats.org/officeDocument/2006/relationships/image" Target="../media/image1211.png"/><Relationship Id="rId163" Type="http://schemas.openxmlformats.org/officeDocument/2006/relationships/customXml" Target="../ink/ink1279.xml"/><Relationship Id="rId184" Type="http://schemas.openxmlformats.org/officeDocument/2006/relationships/image" Target="../media/image1232.png"/><Relationship Id="rId219" Type="http://schemas.openxmlformats.org/officeDocument/2006/relationships/customXml" Target="../ink/ink1307.xml"/><Relationship Id="rId230" Type="http://schemas.openxmlformats.org/officeDocument/2006/relationships/image" Target="../media/image1255.png"/><Relationship Id="rId25" Type="http://schemas.openxmlformats.org/officeDocument/2006/relationships/customXml" Target="../ink/ink1210.xml"/><Relationship Id="rId46" Type="http://schemas.openxmlformats.org/officeDocument/2006/relationships/image" Target="../media/image1163.png"/><Relationship Id="rId67" Type="http://schemas.openxmlformats.org/officeDocument/2006/relationships/customXml" Target="../ink/ink1231.xml"/><Relationship Id="rId88" Type="http://schemas.openxmlformats.org/officeDocument/2006/relationships/image" Target="../media/image1184.png"/><Relationship Id="rId111" Type="http://schemas.openxmlformats.org/officeDocument/2006/relationships/customXml" Target="../ink/ink1253.xml"/><Relationship Id="rId132" Type="http://schemas.openxmlformats.org/officeDocument/2006/relationships/image" Target="../media/image1206.png"/><Relationship Id="rId153" Type="http://schemas.openxmlformats.org/officeDocument/2006/relationships/customXml" Target="../ink/ink1274.xml"/><Relationship Id="rId174" Type="http://schemas.openxmlformats.org/officeDocument/2006/relationships/image" Target="../media/image1227.png"/><Relationship Id="rId195" Type="http://schemas.openxmlformats.org/officeDocument/2006/relationships/customXml" Target="../ink/ink1295.xml"/><Relationship Id="rId209" Type="http://schemas.openxmlformats.org/officeDocument/2006/relationships/customXml" Target="../ink/ink1302.xml"/><Relationship Id="rId190" Type="http://schemas.openxmlformats.org/officeDocument/2006/relationships/image" Target="../media/image1235.png"/><Relationship Id="rId204" Type="http://schemas.openxmlformats.org/officeDocument/2006/relationships/image" Target="../media/image1242.png"/><Relationship Id="rId220" Type="http://schemas.openxmlformats.org/officeDocument/2006/relationships/image" Target="../media/image1250.png"/><Relationship Id="rId225" Type="http://schemas.openxmlformats.org/officeDocument/2006/relationships/customXml" Target="../ink/ink1310.xml"/><Relationship Id="rId15" Type="http://schemas.openxmlformats.org/officeDocument/2006/relationships/customXml" Target="../ink/ink1205.xml"/><Relationship Id="rId36" Type="http://schemas.openxmlformats.org/officeDocument/2006/relationships/image" Target="../media/image1158.png"/><Relationship Id="rId57" Type="http://schemas.openxmlformats.org/officeDocument/2006/relationships/customXml" Target="../ink/ink1226.xml"/><Relationship Id="rId106" Type="http://schemas.openxmlformats.org/officeDocument/2006/relationships/image" Target="../media/image1193.png"/><Relationship Id="rId127" Type="http://schemas.openxmlformats.org/officeDocument/2006/relationships/customXml" Target="../ink/ink1261.xml"/><Relationship Id="rId10" Type="http://schemas.openxmlformats.org/officeDocument/2006/relationships/image" Target="../media/image1146.png"/><Relationship Id="rId31" Type="http://schemas.openxmlformats.org/officeDocument/2006/relationships/customXml" Target="../ink/ink1213.xml"/><Relationship Id="rId52" Type="http://schemas.openxmlformats.org/officeDocument/2006/relationships/image" Target="../media/image1166.png"/><Relationship Id="rId73" Type="http://schemas.openxmlformats.org/officeDocument/2006/relationships/customXml" Target="../ink/ink1234.xml"/><Relationship Id="rId78" Type="http://schemas.openxmlformats.org/officeDocument/2006/relationships/image" Target="../media/image1179.png"/><Relationship Id="rId94" Type="http://schemas.openxmlformats.org/officeDocument/2006/relationships/image" Target="../media/image1187.png"/><Relationship Id="rId99" Type="http://schemas.openxmlformats.org/officeDocument/2006/relationships/customXml" Target="../ink/ink1247.xml"/><Relationship Id="rId101" Type="http://schemas.openxmlformats.org/officeDocument/2006/relationships/customXml" Target="../ink/ink1248.xml"/><Relationship Id="rId122" Type="http://schemas.openxmlformats.org/officeDocument/2006/relationships/image" Target="../media/image1201.png"/><Relationship Id="rId143" Type="http://schemas.openxmlformats.org/officeDocument/2006/relationships/customXml" Target="../ink/ink1269.xml"/><Relationship Id="rId148" Type="http://schemas.openxmlformats.org/officeDocument/2006/relationships/image" Target="../media/image1214.png"/><Relationship Id="rId164" Type="http://schemas.openxmlformats.org/officeDocument/2006/relationships/image" Target="../media/image1222.png"/><Relationship Id="rId169" Type="http://schemas.openxmlformats.org/officeDocument/2006/relationships/customXml" Target="../ink/ink1282.xml"/><Relationship Id="rId185" Type="http://schemas.openxmlformats.org/officeDocument/2006/relationships/customXml" Target="../ink/ink1290.xml"/><Relationship Id="rId4" Type="http://schemas.openxmlformats.org/officeDocument/2006/relationships/image" Target="../media/image1143.png"/><Relationship Id="rId9" Type="http://schemas.openxmlformats.org/officeDocument/2006/relationships/customXml" Target="../ink/ink1202.xml"/><Relationship Id="rId180" Type="http://schemas.openxmlformats.org/officeDocument/2006/relationships/image" Target="../media/image1230.png"/><Relationship Id="rId210" Type="http://schemas.openxmlformats.org/officeDocument/2006/relationships/image" Target="../media/image1245.png"/><Relationship Id="rId215" Type="http://schemas.openxmlformats.org/officeDocument/2006/relationships/customXml" Target="../ink/ink1305.xml"/><Relationship Id="rId236" Type="http://schemas.openxmlformats.org/officeDocument/2006/relationships/image" Target="../media/image1258.png"/><Relationship Id="rId26" Type="http://schemas.openxmlformats.org/officeDocument/2006/relationships/image" Target="../media/image1154.png"/><Relationship Id="rId231" Type="http://schemas.openxmlformats.org/officeDocument/2006/relationships/customXml" Target="../ink/ink1313.xml"/><Relationship Id="rId47" Type="http://schemas.openxmlformats.org/officeDocument/2006/relationships/customXml" Target="../ink/ink1221.xml"/><Relationship Id="rId68" Type="http://schemas.openxmlformats.org/officeDocument/2006/relationships/image" Target="../media/image1174.png"/><Relationship Id="rId89" Type="http://schemas.openxmlformats.org/officeDocument/2006/relationships/customXml" Target="../ink/ink1242.xml"/><Relationship Id="rId112" Type="http://schemas.openxmlformats.org/officeDocument/2006/relationships/image" Target="../media/image1196.png"/><Relationship Id="rId133" Type="http://schemas.openxmlformats.org/officeDocument/2006/relationships/customXml" Target="../ink/ink1264.xml"/><Relationship Id="rId154" Type="http://schemas.openxmlformats.org/officeDocument/2006/relationships/image" Target="../media/image1217.png"/><Relationship Id="rId175" Type="http://schemas.openxmlformats.org/officeDocument/2006/relationships/customXml" Target="../ink/ink1285.xml"/><Relationship Id="rId196" Type="http://schemas.openxmlformats.org/officeDocument/2006/relationships/image" Target="../media/image1238.png"/><Relationship Id="rId200" Type="http://schemas.openxmlformats.org/officeDocument/2006/relationships/image" Target="../media/image1240.png"/><Relationship Id="rId16" Type="http://schemas.openxmlformats.org/officeDocument/2006/relationships/image" Target="../media/image1149.png"/><Relationship Id="rId221" Type="http://schemas.openxmlformats.org/officeDocument/2006/relationships/customXml" Target="../ink/ink1308.xml"/><Relationship Id="rId37" Type="http://schemas.openxmlformats.org/officeDocument/2006/relationships/customXml" Target="../ink/ink1216.xml"/><Relationship Id="rId58" Type="http://schemas.openxmlformats.org/officeDocument/2006/relationships/image" Target="../media/image1169.png"/><Relationship Id="rId79" Type="http://schemas.openxmlformats.org/officeDocument/2006/relationships/customXml" Target="../ink/ink1237.xml"/><Relationship Id="rId102" Type="http://schemas.openxmlformats.org/officeDocument/2006/relationships/image" Target="../media/image1191.png"/><Relationship Id="rId123" Type="http://schemas.openxmlformats.org/officeDocument/2006/relationships/customXml" Target="../ink/ink1259.xml"/><Relationship Id="rId144" Type="http://schemas.openxmlformats.org/officeDocument/2006/relationships/image" Target="../media/image1212.png"/><Relationship Id="rId90" Type="http://schemas.openxmlformats.org/officeDocument/2006/relationships/image" Target="../media/image1185.png"/><Relationship Id="rId165" Type="http://schemas.openxmlformats.org/officeDocument/2006/relationships/customXml" Target="../ink/ink1280.xml"/><Relationship Id="rId186" Type="http://schemas.openxmlformats.org/officeDocument/2006/relationships/image" Target="../media/image1233.png"/><Relationship Id="rId211" Type="http://schemas.openxmlformats.org/officeDocument/2006/relationships/customXml" Target="../ink/ink1303.xml"/><Relationship Id="rId232" Type="http://schemas.openxmlformats.org/officeDocument/2006/relationships/image" Target="../media/image1256.png"/><Relationship Id="rId27" Type="http://schemas.openxmlformats.org/officeDocument/2006/relationships/customXml" Target="../ink/ink1211.xml"/><Relationship Id="rId48" Type="http://schemas.openxmlformats.org/officeDocument/2006/relationships/image" Target="../media/image1164.png"/><Relationship Id="rId69" Type="http://schemas.openxmlformats.org/officeDocument/2006/relationships/customXml" Target="../ink/ink1232.xml"/><Relationship Id="rId113" Type="http://schemas.openxmlformats.org/officeDocument/2006/relationships/customXml" Target="../ink/ink1254.xml"/><Relationship Id="rId134" Type="http://schemas.openxmlformats.org/officeDocument/2006/relationships/image" Target="../media/image1207.png"/><Relationship Id="rId80" Type="http://schemas.openxmlformats.org/officeDocument/2006/relationships/image" Target="../media/image1180.png"/><Relationship Id="rId155" Type="http://schemas.openxmlformats.org/officeDocument/2006/relationships/customXml" Target="../ink/ink1275.xml"/><Relationship Id="rId176" Type="http://schemas.openxmlformats.org/officeDocument/2006/relationships/image" Target="../media/image1228.png"/><Relationship Id="rId197" Type="http://schemas.openxmlformats.org/officeDocument/2006/relationships/customXml" Target="../ink/ink1296.xml"/><Relationship Id="rId201" Type="http://schemas.openxmlformats.org/officeDocument/2006/relationships/customXml" Target="../ink/ink1298.xml"/><Relationship Id="rId222" Type="http://schemas.openxmlformats.org/officeDocument/2006/relationships/image" Target="../media/image1251.png"/><Relationship Id="rId17" Type="http://schemas.openxmlformats.org/officeDocument/2006/relationships/customXml" Target="../ink/ink1206.xml"/><Relationship Id="rId38" Type="http://schemas.openxmlformats.org/officeDocument/2006/relationships/image" Target="../media/image1159.png"/><Relationship Id="rId59" Type="http://schemas.openxmlformats.org/officeDocument/2006/relationships/customXml" Target="../ink/ink1227.xml"/><Relationship Id="rId103" Type="http://schemas.openxmlformats.org/officeDocument/2006/relationships/customXml" Target="../ink/ink1249.xml"/><Relationship Id="rId124" Type="http://schemas.openxmlformats.org/officeDocument/2006/relationships/image" Target="../media/image1202.png"/><Relationship Id="rId70" Type="http://schemas.openxmlformats.org/officeDocument/2006/relationships/image" Target="../media/image1175.png"/><Relationship Id="rId91" Type="http://schemas.openxmlformats.org/officeDocument/2006/relationships/customXml" Target="../ink/ink1243.xml"/><Relationship Id="rId145" Type="http://schemas.openxmlformats.org/officeDocument/2006/relationships/customXml" Target="../ink/ink1270.xml"/><Relationship Id="rId166" Type="http://schemas.openxmlformats.org/officeDocument/2006/relationships/image" Target="../media/image1223.png"/><Relationship Id="rId187" Type="http://schemas.openxmlformats.org/officeDocument/2006/relationships/customXml" Target="../ink/ink129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246.png"/><Relationship Id="rId233" Type="http://schemas.openxmlformats.org/officeDocument/2006/relationships/customXml" Target="../ink/ink1314.xml"/><Relationship Id="rId28" Type="http://schemas.openxmlformats.org/officeDocument/2006/relationships/image" Target="../media/image41.png"/><Relationship Id="rId49" Type="http://schemas.openxmlformats.org/officeDocument/2006/relationships/customXml" Target="../ink/ink1222.xml"/><Relationship Id="rId114" Type="http://schemas.openxmlformats.org/officeDocument/2006/relationships/image" Target="../media/image1197.png"/><Relationship Id="rId60" Type="http://schemas.openxmlformats.org/officeDocument/2006/relationships/image" Target="../media/image1170.png"/><Relationship Id="rId81" Type="http://schemas.openxmlformats.org/officeDocument/2006/relationships/customXml" Target="../ink/ink1238.xml"/><Relationship Id="rId135" Type="http://schemas.openxmlformats.org/officeDocument/2006/relationships/customXml" Target="../ink/ink1265.xml"/><Relationship Id="rId156" Type="http://schemas.openxmlformats.org/officeDocument/2006/relationships/image" Target="../media/image1218.png"/><Relationship Id="rId177" Type="http://schemas.openxmlformats.org/officeDocument/2006/relationships/customXml" Target="../ink/ink1286.xml"/><Relationship Id="rId198" Type="http://schemas.openxmlformats.org/officeDocument/2006/relationships/image" Target="../media/image1239.png"/><Relationship Id="rId202" Type="http://schemas.openxmlformats.org/officeDocument/2006/relationships/image" Target="../media/image1241.png"/><Relationship Id="rId223" Type="http://schemas.openxmlformats.org/officeDocument/2006/relationships/customXml" Target="../ink/ink1309.xml"/><Relationship Id="rId18" Type="http://schemas.openxmlformats.org/officeDocument/2006/relationships/image" Target="../media/image1150.png"/><Relationship Id="rId39" Type="http://schemas.openxmlformats.org/officeDocument/2006/relationships/customXml" Target="../ink/ink1217.xml"/><Relationship Id="rId50" Type="http://schemas.openxmlformats.org/officeDocument/2006/relationships/image" Target="../media/image1165.png"/><Relationship Id="rId104" Type="http://schemas.openxmlformats.org/officeDocument/2006/relationships/image" Target="../media/image1192.png"/><Relationship Id="rId125" Type="http://schemas.openxmlformats.org/officeDocument/2006/relationships/customXml" Target="../ink/ink1260.xml"/><Relationship Id="rId146" Type="http://schemas.openxmlformats.org/officeDocument/2006/relationships/image" Target="../media/image1213.png"/><Relationship Id="rId167" Type="http://schemas.openxmlformats.org/officeDocument/2006/relationships/customXml" Target="../ink/ink1281.xml"/><Relationship Id="rId188" Type="http://schemas.openxmlformats.org/officeDocument/2006/relationships/image" Target="../media/image1234.png"/><Relationship Id="rId71" Type="http://schemas.openxmlformats.org/officeDocument/2006/relationships/customXml" Target="../ink/ink1233.xml"/><Relationship Id="rId92" Type="http://schemas.openxmlformats.org/officeDocument/2006/relationships/image" Target="../media/image1186.png"/><Relationship Id="rId213" Type="http://schemas.openxmlformats.org/officeDocument/2006/relationships/customXml" Target="../ink/ink1304.xml"/><Relationship Id="rId234" Type="http://schemas.openxmlformats.org/officeDocument/2006/relationships/image" Target="../media/image1257.png"/><Relationship Id="rId2" Type="http://schemas.openxmlformats.org/officeDocument/2006/relationships/image" Target="../media/image1142.png"/><Relationship Id="rId29" Type="http://schemas.openxmlformats.org/officeDocument/2006/relationships/customXml" Target="../ink/ink1212.xml"/><Relationship Id="rId40" Type="http://schemas.openxmlformats.org/officeDocument/2006/relationships/image" Target="../media/image1160.png"/><Relationship Id="rId115" Type="http://schemas.openxmlformats.org/officeDocument/2006/relationships/customXml" Target="../ink/ink1255.xml"/><Relationship Id="rId136" Type="http://schemas.openxmlformats.org/officeDocument/2006/relationships/image" Target="../media/image1208.png"/><Relationship Id="rId157" Type="http://schemas.openxmlformats.org/officeDocument/2006/relationships/customXml" Target="../ink/ink1276.xml"/><Relationship Id="rId178" Type="http://schemas.openxmlformats.org/officeDocument/2006/relationships/image" Target="../media/image1229.png"/><Relationship Id="rId61" Type="http://schemas.openxmlformats.org/officeDocument/2006/relationships/customXml" Target="../ink/ink1228.xml"/><Relationship Id="rId82" Type="http://schemas.openxmlformats.org/officeDocument/2006/relationships/image" Target="../media/image1181.png"/><Relationship Id="rId199" Type="http://schemas.openxmlformats.org/officeDocument/2006/relationships/customXml" Target="../ink/ink1297.xml"/><Relationship Id="rId203" Type="http://schemas.openxmlformats.org/officeDocument/2006/relationships/customXml" Target="../ink/ink1299.xml"/><Relationship Id="rId19" Type="http://schemas.openxmlformats.org/officeDocument/2006/relationships/customXml" Target="../ink/ink1207.xml"/><Relationship Id="rId224" Type="http://schemas.openxmlformats.org/officeDocument/2006/relationships/image" Target="../media/image1252.png"/><Relationship Id="rId30" Type="http://schemas.openxmlformats.org/officeDocument/2006/relationships/image" Target="../media/image1155.png"/><Relationship Id="rId105" Type="http://schemas.openxmlformats.org/officeDocument/2006/relationships/customXml" Target="../ink/ink1250.xml"/><Relationship Id="rId126" Type="http://schemas.openxmlformats.org/officeDocument/2006/relationships/image" Target="../media/image1203.png"/><Relationship Id="rId147" Type="http://schemas.openxmlformats.org/officeDocument/2006/relationships/customXml" Target="../ink/ink1271.xml"/><Relationship Id="rId168" Type="http://schemas.openxmlformats.org/officeDocument/2006/relationships/image" Target="../media/image1224.png"/><Relationship Id="rId51" Type="http://schemas.openxmlformats.org/officeDocument/2006/relationships/customXml" Target="../ink/ink1223.xml"/><Relationship Id="rId72" Type="http://schemas.openxmlformats.org/officeDocument/2006/relationships/image" Target="../media/image1176.png"/><Relationship Id="rId93" Type="http://schemas.openxmlformats.org/officeDocument/2006/relationships/customXml" Target="../ink/ink1244.xml"/><Relationship Id="rId189" Type="http://schemas.openxmlformats.org/officeDocument/2006/relationships/customXml" Target="../ink/ink1292.xml"/><Relationship Id="rId3" Type="http://schemas.openxmlformats.org/officeDocument/2006/relationships/customXml" Target="../ink/ink1199.xml"/><Relationship Id="rId214" Type="http://schemas.openxmlformats.org/officeDocument/2006/relationships/image" Target="../media/image1247.png"/><Relationship Id="rId235" Type="http://schemas.openxmlformats.org/officeDocument/2006/relationships/customXml" Target="../ink/ink1315.xml"/><Relationship Id="rId116" Type="http://schemas.openxmlformats.org/officeDocument/2006/relationships/image" Target="../media/image1198.png"/><Relationship Id="rId137" Type="http://schemas.openxmlformats.org/officeDocument/2006/relationships/customXml" Target="../ink/ink1266.xml"/><Relationship Id="rId158" Type="http://schemas.openxmlformats.org/officeDocument/2006/relationships/image" Target="../media/image1219.png"/><Relationship Id="rId20" Type="http://schemas.openxmlformats.org/officeDocument/2006/relationships/image" Target="../media/image1151.png"/><Relationship Id="rId41" Type="http://schemas.openxmlformats.org/officeDocument/2006/relationships/customXml" Target="../ink/ink1218.xml"/><Relationship Id="rId62" Type="http://schemas.openxmlformats.org/officeDocument/2006/relationships/image" Target="../media/image1171.png"/><Relationship Id="rId83" Type="http://schemas.openxmlformats.org/officeDocument/2006/relationships/customXml" Target="../ink/ink1239.xml"/><Relationship Id="rId179" Type="http://schemas.openxmlformats.org/officeDocument/2006/relationships/customXml" Target="../ink/ink1287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76.xml"/><Relationship Id="rId21" Type="http://schemas.openxmlformats.org/officeDocument/2006/relationships/image" Target="../media/image1270.png"/><Relationship Id="rId42" Type="http://schemas.openxmlformats.org/officeDocument/2006/relationships/customXml" Target="../ink/ink1338.xml"/><Relationship Id="rId63" Type="http://schemas.openxmlformats.org/officeDocument/2006/relationships/image" Target="../media/image1290.png"/><Relationship Id="rId84" Type="http://schemas.openxmlformats.org/officeDocument/2006/relationships/customXml" Target="../ink/ink1359.xml"/><Relationship Id="rId138" Type="http://schemas.openxmlformats.org/officeDocument/2006/relationships/customXml" Target="../ink/ink1387.xml"/><Relationship Id="rId159" Type="http://schemas.openxmlformats.org/officeDocument/2006/relationships/customXml" Target="../ink/ink1398.xml"/><Relationship Id="rId107" Type="http://schemas.openxmlformats.org/officeDocument/2006/relationships/customXml" Target="../ink/ink1371.xml"/><Relationship Id="rId11" Type="http://schemas.openxmlformats.org/officeDocument/2006/relationships/image" Target="../media/image1265.png"/><Relationship Id="rId32" Type="http://schemas.openxmlformats.org/officeDocument/2006/relationships/customXml" Target="../ink/ink1333.xml"/><Relationship Id="rId53" Type="http://schemas.openxmlformats.org/officeDocument/2006/relationships/image" Target="../media/image41.png"/><Relationship Id="rId74" Type="http://schemas.openxmlformats.org/officeDocument/2006/relationships/customXml" Target="../ink/ink1354.xml"/><Relationship Id="rId128" Type="http://schemas.openxmlformats.org/officeDocument/2006/relationships/image" Target="../media/image1322.png"/><Relationship Id="rId149" Type="http://schemas.openxmlformats.org/officeDocument/2006/relationships/customXml" Target="../ink/ink1393.xml"/><Relationship Id="rId5" Type="http://schemas.openxmlformats.org/officeDocument/2006/relationships/image" Target="../media/image1262.png"/><Relationship Id="rId95" Type="http://schemas.openxmlformats.org/officeDocument/2006/relationships/customXml" Target="../ink/ink1365.xml"/><Relationship Id="rId160" Type="http://schemas.openxmlformats.org/officeDocument/2006/relationships/image" Target="../media/image1337.png"/><Relationship Id="rId22" Type="http://schemas.openxmlformats.org/officeDocument/2006/relationships/customXml" Target="../ink/ink1328.xml"/><Relationship Id="rId43" Type="http://schemas.openxmlformats.org/officeDocument/2006/relationships/image" Target="../media/image1281.png"/><Relationship Id="rId64" Type="http://schemas.openxmlformats.org/officeDocument/2006/relationships/customXml" Target="../ink/ink1349.xml"/><Relationship Id="rId118" Type="http://schemas.openxmlformats.org/officeDocument/2006/relationships/image" Target="../media/image1317.png"/><Relationship Id="rId139" Type="http://schemas.openxmlformats.org/officeDocument/2006/relationships/customXml" Target="../ink/ink1388.xml"/><Relationship Id="rId85" Type="http://schemas.openxmlformats.org/officeDocument/2006/relationships/image" Target="../media/image1301.png"/><Relationship Id="rId150" Type="http://schemas.openxmlformats.org/officeDocument/2006/relationships/image" Target="../media/image1332.png"/><Relationship Id="rId12" Type="http://schemas.openxmlformats.org/officeDocument/2006/relationships/customXml" Target="../ink/ink1323.xml"/><Relationship Id="rId17" Type="http://schemas.openxmlformats.org/officeDocument/2006/relationships/image" Target="../media/image1268.png"/><Relationship Id="rId33" Type="http://schemas.openxmlformats.org/officeDocument/2006/relationships/image" Target="../media/image1276.png"/><Relationship Id="rId38" Type="http://schemas.openxmlformats.org/officeDocument/2006/relationships/customXml" Target="../ink/ink1336.xml"/><Relationship Id="rId59" Type="http://schemas.openxmlformats.org/officeDocument/2006/relationships/image" Target="../media/image1288.png"/><Relationship Id="rId103" Type="http://schemas.openxmlformats.org/officeDocument/2006/relationships/customXml" Target="../ink/ink1369.xml"/><Relationship Id="rId108" Type="http://schemas.openxmlformats.org/officeDocument/2006/relationships/image" Target="../media/image1312.png"/><Relationship Id="rId124" Type="http://schemas.openxmlformats.org/officeDocument/2006/relationships/image" Target="../media/image1320.png"/><Relationship Id="rId129" Type="http://schemas.openxmlformats.org/officeDocument/2006/relationships/customXml" Target="../ink/ink1382.xml"/><Relationship Id="rId54" Type="http://schemas.openxmlformats.org/officeDocument/2006/relationships/customXml" Target="../ink/ink1344.xml"/><Relationship Id="rId70" Type="http://schemas.openxmlformats.org/officeDocument/2006/relationships/customXml" Target="../ink/ink1352.xml"/><Relationship Id="rId75" Type="http://schemas.openxmlformats.org/officeDocument/2006/relationships/image" Target="../media/image1296.png"/><Relationship Id="rId91" Type="http://schemas.openxmlformats.org/officeDocument/2006/relationships/image" Target="../media/image1304.png"/><Relationship Id="rId96" Type="http://schemas.openxmlformats.org/officeDocument/2006/relationships/image" Target="../media/image1306.png"/><Relationship Id="rId140" Type="http://schemas.openxmlformats.org/officeDocument/2006/relationships/image" Target="../media/image1327.png"/><Relationship Id="rId145" Type="http://schemas.openxmlformats.org/officeDocument/2006/relationships/customXml" Target="../ink/ink1391.xml"/><Relationship Id="rId161" Type="http://schemas.openxmlformats.org/officeDocument/2006/relationships/customXml" Target="../ink/ink1399.xml"/><Relationship Id="rId166" Type="http://schemas.openxmlformats.org/officeDocument/2006/relationships/image" Target="../media/image13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20.xml"/><Relationship Id="rId23" Type="http://schemas.openxmlformats.org/officeDocument/2006/relationships/image" Target="../media/image1271.png"/><Relationship Id="rId28" Type="http://schemas.openxmlformats.org/officeDocument/2006/relationships/customXml" Target="../ink/ink1331.xml"/><Relationship Id="rId49" Type="http://schemas.openxmlformats.org/officeDocument/2006/relationships/image" Target="../media/image1284.png"/><Relationship Id="rId114" Type="http://schemas.openxmlformats.org/officeDocument/2006/relationships/image" Target="../media/image1315.png"/><Relationship Id="rId119" Type="http://schemas.openxmlformats.org/officeDocument/2006/relationships/customXml" Target="../ink/ink1377.xml"/><Relationship Id="rId44" Type="http://schemas.openxmlformats.org/officeDocument/2006/relationships/customXml" Target="../ink/ink1339.xml"/><Relationship Id="rId60" Type="http://schemas.openxmlformats.org/officeDocument/2006/relationships/customXml" Target="../ink/ink1347.xml"/><Relationship Id="rId65" Type="http://schemas.openxmlformats.org/officeDocument/2006/relationships/image" Target="../media/image1291.png"/><Relationship Id="rId81" Type="http://schemas.openxmlformats.org/officeDocument/2006/relationships/image" Target="../media/image1299.png"/><Relationship Id="rId86" Type="http://schemas.openxmlformats.org/officeDocument/2006/relationships/customXml" Target="../ink/ink1360.xml"/><Relationship Id="rId130" Type="http://schemas.openxmlformats.org/officeDocument/2006/relationships/image" Target="../media/image1323.png"/><Relationship Id="rId135" Type="http://schemas.openxmlformats.org/officeDocument/2006/relationships/image" Target="../media/image1325.png"/><Relationship Id="rId151" Type="http://schemas.openxmlformats.org/officeDocument/2006/relationships/customXml" Target="../ink/ink1394.xml"/><Relationship Id="rId156" Type="http://schemas.openxmlformats.org/officeDocument/2006/relationships/image" Target="../media/image1335.png"/><Relationship Id="rId13" Type="http://schemas.openxmlformats.org/officeDocument/2006/relationships/image" Target="../media/image1266.png"/><Relationship Id="rId18" Type="http://schemas.openxmlformats.org/officeDocument/2006/relationships/customXml" Target="../ink/ink1326.xml"/><Relationship Id="rId39" Type="http://schemas.openxmlformats.org/officeDocument/2006/relationships/image" Target="../media/image1279.png"/><Relationship Id="rId109" Type="http://schemas.openxmlformats.org/officeDocument/2006/relationships/customXml" Target="../ink/ink1372.xml"/><Relationship Id="rId34" Type="http://schemas.openxmlformats.org/officeDocument/2006/relationships/customXml" Target="../ink/ink1334.xml"/><Relationship Id="rId50" Type="http://schemas.openxmlformats.org/officeDocument/2006/relationships/customXml" Target="../ink/ink1342.xml"/><Relationship Id="rId55" Type="http://schemas.openxmlformats.org/officeDocument/2006/relationships/image" Target="../media/image1286.png"/><Relationship Id="rId76" Type="http://schemas.openxmlformats.org/officeDocument/2006/relationships/customXml" Target="../ink/ink1355.xml"/><Relationship Id="rId97" Type="http://schemas.openxmlformats.org/officeDocument/2006/relationships/customXml" Target="../ink/ink1366.xml"/><Relationship Id="rId104" Type="http://schemas.openxmlformats.org/officeDocument/2006/relationships/image" Target="../media/image1310.png"/><Relationship Id="rId120" Type="http://schemas.openxmlformats.org/officeDocument/2006/relationships/image" Target="../media/image1318.png"/><Relationship Id="rId125" Type="http://schemas.openxmlformats.org/officeDocument/2006/relationships/customXml" Target="../ink/ink1380.xml"/><Relationship Id="rId141" Type="http://schemas.openxmlformats.org/officeDocument/2006/relationships/customXml" Target="../ink/ink1389.xml"/><Relationship Id="rId146" Type="http://schemas.openxmlformats.org/officeDocument/2006/relationships/image" Target="../media/image1330.png"/><Relationship Id="rId167" Type="http://schemas.openxmlformats.org/officeDocument/2006/relationships/customXml" Target="../ink/ink1402.xml"/><Relationship Id="rId7" Type="http://schemas.openxmlformats.org/officeDocument/2006/relationships/image" Target="../media/image1263.png"/><Relationship Id="rId71" Type="http://schemas.openxmlformats.org/officeDocument/2006/relationships/image" Target="../media/image1294.png"/><Relationship Id="rId92" Type="http://schemas.openxmlformats.org/officeDocument/2006/relationships/customXml" Target="../ink/ink1363.xml"/><Relationship Id="rId162" Type="http://schemas.openxmlformats.org/officeDocument/2006/relationships/image" Target="../media/image1338.png"/><Relationship Id="rId2" Type="http://schemas.openxmlformats.org/officeDocument/2006/relationships/customXml" Target="../ink/ink1318.xml"/><Relationship Id="rId29" Type="http://schemas.openxmlformats.org/officeDocument/2006/relationships/image" Target="../media/image1274.png"/><Relationship Id="rId24" Type="http://schemas.openxmlformats.org/officeDocument/2006/relationships/customXml" Target="../ink/ink1329.xml"/><Relationship Id="rId40" Type="http://schemas.openxmlformats.org/officeDocument/2006/relationships/customXml" Target="../ink/ink1337.xml"/><Relationship Id="rId45" Type="http://schemas.openxmlformats.org/officeDocument/2006/relationships/image" Target="../media/image1282.png"/><Relationship Id="rId66" Type="http://schemas.openxmlformats.org/officeDocument/2006/relationships/customXml" Target="../ink/ink1350.xml"/><Relationship Id="rId87" Type="http://schemas.openxmlformats.org/officeDocument/2006/relationships/image" Target="../media/image1302.png"/><Relationship Id="rId110" Type="http://schemas.openxmlformats.org/officeDocument/2006/relationships/image" Target="../media/image1313.png"/><Relationship Id="rId115" Type="http://schemas.openxmlformats.org/officeDocument/2006/relationships/customXml" Target="../ink/ink1375.xml"/><Relationship Id="rId131" Type="http://schemas.openxmlformats.org/officeDocument/2006/relationships/customXml" Target="../ink/ink1383.xml"/><Relationship Id="rId136" Type="http://schemas.openxmlformats.org/officeDocument/2006/relationships/customXml" Target="../ink/ink1386.xml"/><Relationship Id="rId157" Type="http://schemas.openxmlformats.org/officeDocument/2006/relationships/customXml" Target="../ink/ink1397.xml"/><Relationship Id="rId61" Type="http://schemas.openxmlformats.org/officeDocument/2006/relationships/image" Target="../media/image1289.png"/><Relationship Id="rId82" Type="http://schemas.openxmlformats.org/officeDocument/2006/relationships/customXml" Target="../ink/ink1358.xml"/><Relationship Id="rId152" Type="http://schemas.openxmlformats.org/officeDocument/2006/relationships/image" Target="../media/image1333.png"/><Relationship Id="rId19" Type="http://schemas.openxmlformats.org/officeDocument/2006/relationships/image" Target="../media/image1269.png"/><Relationship Id="rId14" Type="http://schemas.openxmlformats.org/officeDocument/2006/relationships/customXml" Target="../ink/ink1324.xml"/><Relationship Id="rId30" Type="http://schemas.openxmlformats.org/officeDocument/2006/relationships/customXml" Target="../ink/ink1332.xml"/><Relationship Id="rId35" Type="http://schemas.openxmlformats.org/officeDocument/2006/relationships/image" Target="../media/image1277.png"/><Relationship Id="rId56" Type="http://schemas.openxmlformats.org/officeDocument/2006/relationships/customXml" Target="../ink/ink1345.xml"/><Relationship Id="rId77" Type="http://schemas.openxmlformats.org/officeDocument/2006/relationships/image" Target="../media/image1297.png"/><Relationship Id="rId100" Type="http://schemas.openxmlformats.org/officeDocument/2006/relationships/image" Target="../media/image1308.png"/><Relationship Id="rId105" Type="http://schemas.openxmlformats.org/officeDocument/2006/relationships/customXml" Target="../ink/ink1370.xml"/><Relationship Id="rId126" Type="http://schemas.openxmlformats.org/officeDocument/2006/relationships/image" Target="../media/image1321.png"/><Relationship Id="rId147" Type="http://schemas.openxmlformats.org/officeDocument/2006/relationships/customXml" Target="../ink/ink1392.xml"/><Relationship Id="rId168" Type="http://schemas.openxmlformats.org/officeDocument/2006/relationships/image" Target="../media/image1341.png"/><Relationship Id="rId8" Type="http://schemas.openxmlformats.org/officeDocument/2006/relationships/customXml" Target="../ink/ink1321.xml"/><Relationship Id="rId51" Type="http://schemas.openxmlformats.org/officeDocument/2006/relationships/image" Target="../media/image1285.png"/><Relationship Id="rId72" Type="http://schemas.openxmlformats.org/officeDocument/2006/relationships/customXml" Target="../ink/ink1353.xml"/><Relationship Id="rId93" Type="http://schemas.openxmlformats.org/officeDocument/2006/relationships/image" Target="../media/image1305.png"/><Relationship Id="rId98" Type="http://schemas.openxmlformats.org/officeDocument/2006/relationships/image" Target="../media/image1307.png"/><Relationship Id="rId121" Type="http://schemas.openxmlformats.org/officeDocument/2006/relationships/customXml" Target="../ink/ink1378.xml"/><Relationship Id="rId142" Type="http://schemas.openxmlformats.org/officeDocument/2006/relationships/image" Target="../media/image1328.png"/><Relationship Id="rId163" Type="http://schemas.openxmlformats.org/officeDocument/2006/relationships/customXml" Target="../ink/ink1400.xml"/><Relationship Id="rId3" Type="http://schemas.openxmlformats.org/officeDocument/2006/relationships/image" Target="../media/image1261.png"/><Relationship Id="rId25" Type="http://schemas.openxmlformats.org/officeDocument/2006/relationships/image" Target="../media/image1272.png"/><Relationship Id="rId46" Type="http://schemas.openxmlformats.org/officeDocument/2006/relationships/customXml" Target="../ink/ink1340.xml"/><Relationship Id="rId67" Type="http://schemas.openxmlformats.org/officeDocument/2006/relationships/image" Target="../media/image1292.png"/><Relationship Id="rId116" Type="http://schemas.openxmlformats.org/officeDocument/2006/relationships/image" Target="../media/image1316.png"/><Relationship Id="rId137" Type="http://schemas.openxmlformats.org/officeDocument/2006/relationships/image" Target="../media/image1326.png"/><Relationship Id="rId158" Type="http://schemas.openxmlformats.org/officeDocument/2006/relationships/image" Target="../media/image1336.png"/><Relationship Id="rId20" Type="http://schemas.openxmlformats.org/officeDocument/2006/relationships/customXml" Target="../ink/ink1327.xml"/><Relationship Id="rId41" Type="http://schemas.openxmlformats.org/officeDocument/2006/relationships/image" Target="../media/image1280.png"/><Relationship Id="rId62" Type="http://schemas.openxmlformats.org/officeDocument/2006/relationships/customXml" Target="../ink/ink1348.xml"/><Relationship Id="rId83" Type="http://schemas.openxmlformats.org/officeDocument/2006/relationships/image" Target="../media/image1300.png"/><Relationship Id="rId88" Type="http://schemas.openxmlformats.org/officeDocument/2006/relationships/customXml" Target="../ink/ink1361.xml"/><Relationship Id="rId111" Type="http://schemas.openxmlformats.org/officeDocument/2006/relationships/customXml" Target="../ink/ink1373.xml"/><Relationship Id="rId132" Type="http://schemas.openxmlformats.org/officeDocument/2006/relationships/customXml" Target="../ink/ink1384.xml"/><Relationship Id="rId153" Type="http://schemas.openxmlformats.org/officeDocument/2006/relationships/customXml" Target="../ink/ink1395.xml"/><Relationship Id="rId15" Type="http://schemas.openxmlformats.org/officeDocument/2006/relationships/image" Target="../media/image1267.png"/><Relationship Id="rId36" Type="http://schemas.openxmlformats.org/officeDocument/2006/relationships/customXml" Target="../ink/ink1335.xml"/><Relationship Id="rId57" Type="http://schemas.openxmlformats.org/officeDocument/2006/relationships/image" Target="../media/image1287.png"/><Relationship Id="rId106" Type="http://schemas.openxmlformats.org/officeDocument/2006/relationships/image" Target="../media/image1311.png"/><Relationship Id="rId127" Type="http://schemas.openxmlformats.org/officeDocument/2006/relationships/customXml" Target="../ink/ink1381.xml"/><Relationship Id="rId10" Type="http://schemas.openxmlformats.org/officeDocument/2006/relationships/customXml" Target="../ink/ink1322.xml"/><Relationship Id="rId31" Type="http://schemas.openxmlformats.org/officeDocument/2006/relationships/image" Target="../media/image1275.png"/><Relationship Id="rId52" Type="http://schemas.openxmlformats.org/officeDocument/2006/relationships/customXml" Target="../ink/ink1343.xml"/><Relationship Id="rId73" Type="http://schemas.openxmlformats.org/officeDocument/2006/relationships/image" Target="../media/image1295.png"/><Relationship Id="rId78" Type="http://schemas.openxmlformats.org/officeDocument/2006/relationships/customXml" Target="../ink/ink1356.xml"/><Relationship Id="rId94" Type="http://schemas.openxmlformats.org/officeDocument/2006/relationships/customXml" Target="../ink/ink1364.xml"/><Relationship Id="rId99" Type="http://schemas.openxmlformats.org/officeDocument/2006/relationships/customXml" Target="../ink/ink1367.xml"/><Relationship Id="rId101" Type="http://schemas.openxmlformats.org/officeDocument/2006/relationships/customXml" Target="../ink/ink1368.xml"/><Relationship Id="rId122" Type="http://schemas.openxmlformats.org/officeDocument/2006/relationships/image" Target="../media/image1319.png"/><Relationship Id="rId143" Type="http://schemas.openxmlformats.org/officeDocument/2006/relationships/customXml" Target="../ink/ink1390.xml"/><Relationship Id="rId148" Type="http://schemas.openxmlformats.org/officeDocument/2006/relationships/image" Target="../media/image1331.png"/><Relationship Id="rId164" Type="http://schemas.openxmlformats.org/officeDocument/2006/relationships/image" Target="../media/image1339.png"/><Relationship Id="rId4" Type="http://schemas.openxmlformats.org/officeDocument/2006/relationships/customXml" Target="../ink/ink1319.xml"/><Relationship Id="rId9" Type="http://schemas.openxmlformats.org/officeDocument/2006/relationships/image" Target="../media/image1264.png"/><Relationship Id="rId26" Type="http://schemas.openxmlformats.org/officeDocument/2006/relationships/customXml" Target="../ink/ink1330.xml"/><Relationship Id="rId47" Type="http://schemas.openxmlformats.org/officeDocument/2006/relationships/image" Target="../media/image1283.png"/><Relationship Id="rId68" Type="http://schemas.openxmlformats.org/officeDocument/2006/relationships/customXml" Target="../ink/ink1351.xml"/><Relationship Id="rId89" Type="http://schemas.openxmlformats.org/officeDocument/2006/relationships/image" Target="../media/image1303.png"/><Relationship Id="rId112" Type="http://schemas.openxmlformats.org/officeDocument/2006/relationships/image" Target="../media/image1314.png"/><Relationship Id="rId133" Type="http://schemas.openxmlformats.org/officeDocument/2006/relationships/image" Target="../media/image1324.png"/><Relationship Id="rId154" Type="http://schemas.openxmlformats.org/officeDocument/2006/relationships/image" Target="../media/image1334.png"/><Relationship Id="rId16" Type="http://schemas.openxmlformats.org/officeDocument/2006/relationships/customXml" Target="../ink/ink1325.xml"/><Relationship Id="rId37" Type="http://schemas.openxmlformats.org/officeDocument/2006/relationships/image" Target="../media/image1278.png"/><Relationship Id="rId58" Type="http://schemas.openxmlformats.org/officeDocument/2006/relationships/customXml" Target="../ink/ink1346.xml"/><Relationship Id="rId79" Type="http://schemas.openxmlformats.org/officeDocument/2006/relationships/image" Target="../media/image1298.png"/><Relationship Id="rId102" Type="http://schemas.openxmlformats.org/officeDocument/2006/relationships/image" Target="../media/image1309.png"/><Relationship Id="rId123" Type="http://schemas.openxmlformats.org/officeDocument/2006/relationships/customXml" Target="../ink/ink1379.xml"/><Relationship Id="rId144" Type="http://schemas.openxmlformats.org/officeDocument/2006/relationships/image" Target="../media/image1329.png"/><Relationship Id="rId90" Type="http://schemas.openxmlformats.org/officeDocument/2006/relationships/customXml" Target="../ink/ink1362.xml"/><Relationship Id="rId165" Type="http://schemas.openxmlformats.org/officeDocument/2006/relationships/customXml" Target="../ink/ink1401.xml"/><Relationship Id="rId27" Type="http://schemas.openxmlformats.org/officeDocument/2006/relationships/image" Target="../media/image1273.png"/><Relationship Id="rId48" Type="http://schemas.openxmlformats.org/officeDocument/2006/relationships/customXml" Target="../ink/ink1341.xml"/><Relationship Id="rId69" Type="http://schemas.openxmlformats.org/officeDocument/2006/relationships/image" Target="../media/image1293.png"/><Relationship Id="rId113" Type="http://schemas.openxmlformats.org/officeDocument/2006/relationships/customXml" Target="../ink/ink1374.xml"/><Relationship Id="rId134" Type="http://schemas.openxmlformats.org/officeDocument/2006/relationships/customXml" Target="../ink/ink1385.xml"/><Relationship Id="rId80" Type="http://schemas.openxmlformats.org/officeDocument/2006/relationships/customXml" Target="../ink/ink1357.xml"/><Relationship Id="rId155" Type="http://schemas.openxmlformats.org/officeDocument/2006/relationships/customXml" Target="../ink/ink1396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15.xml"/><Relationship Id="rId21" Type="http://schemas.openxmlformats.org/officeDocument/2006/relationships/image" Target="../media/image1351.png"/><Relationship Id="rId42" Type="http://schemas.openxmlformats.org/officeDocument/2006/relationships/customXml" Target="../ink/ink1423.xml"/><Relationship Id="rId47" Type="http://schemas.openxmlformats.org/officeDocument/2006/relationships/image" Target="../media/image1364.png"/><Relationship Id="rId63" Type="http://schemas.openxmlformats.org/officeDocument/2006/relationships/image" Target="../media/image1372.png"/><Relationship Id="rId68" Type="http://schemas.openxmlformats.org/officeDocument/2006/relationships/customXml" Target="../ink/ink1436.xml"/><Relationship Id="rId7" Type="http://schemas.openxmlformats.org/officeDocument/2006/relationships/image" Target="../media/image1344.png"/><Relationship Id="rId71" Type="http://schemas.openxmlformats.org/officeDocument/2006/relationships/image" Target="../media/image1376.png"/><Relationship Id="rId2" Type="http://schemas.openxmlformats.org/officeDocument/2006/relationships/customXml" Target="../ink/ink1403.xml"/><Relationship Id="rId16" Type="http://schemas.openxmlformats.org/officeDocument/2006/relationships/customXml" Target="../ink/ink1410.xml"/><Relationship Id="rId29" Type="http://schemas.openxmlformats.org/officeDocument/2006/relationships/image" Target="../media/image1355.png"/><Relationship Id="rId11" Type="http://schemas.openxmlformats.org/officeDocument/2006/relationships/image" Target="../media/image1346.png"/><Relationship Id="rId24" Type="http://schemas.openxmlformats.org/officeDocument/2006/relationships/customXml" Target="../ink/ink1414.xml"/><Relationship Id="rId32" Type="http://schemas.openxmlformats.org/officeDocument/2006/relationships/customXml" Target="../ink/ink1418.xml"/><Relationship Id="rId37" Type="http://schemas.openxmlformats.org/officeDocument/2006/relationships/image" Target="../media/image1359.png"/><Relationship Id="rId40" Type="http://schemas.openxmlformats.org/officeDocument/2006/relationships/customXml" Target="../ink/ink1422.xml"/><Relationship Id="rId45" Type="http://schemas.openxmlformats.org/officeDocument/2006/relationships/image" Target="../media/image1363.png"/><Relationship Id="rId53" Type="http://schemas.openxmlformats.org/officeDocument/2006/relationships/image" Target="../media/image1367.png"/><Relationship Id="rId58" Type="http://schemas.openxmlformats.org/officeDocument/2006/relationships/customXml" Target="../ink/ink1431.xml"/><Relationship Id="rId66" Type="http://schemas.openxmlformats.org/officeDocument/2006/relationships/customXml" Target="../ink/ink1435.xml"/><Relationship Id="rId5" Type="http://schemas.openxmlformats.org/officeDocument/2006/relationships/image" Target="../media/image1343.png"/><Relationship Id="rId61" Type="http://schemas.openxmlformats.org/officeDocument/2006/relationships/image" Target="../media/image1371.png"/><Relationship Id="rId19" Type="http://schemas.openxmlformats.org/officeDocument/2006/relationships/image" Target="../media/image1350.png"/><Relationship Id="rId14" Type="http://schemas.openxmlformats.org/officeDocument/2006/relationships/customXml" Target="../ink/ink1409.xml"/><Relationship Id="rId22" Type="http://schemas.openxmlformats.org/officeDocument/2006/relationships/customXml" Target="../ink/ink1413.xml"/><Relationship Id="rId27" Type="http://schemas.openxmlformats.org/officeDocument/2006/relationships/image" Target="../media/image1354.png"/><Relationship Id="rId30" Type="http://schemas.openxmlformats.org/officeDocument/2006/relationships/customXml" Target="../ink/ink1417.xml"/><Relationship Id="rId35" Type="http://schemas.openxmlformats.org/officeDocument/2006/relationships/image" Target="../media/image1358.png"/><Relationship Id="rId43" Type="http://schemas.openxmlformats.org/officeDocument/2006/relationships/image" Target="../media/image1362.png"/><Relationship Id="rId48" Type="http://schemas.openxmlformats.org/officeDocument/2006/relationships/customXml" Target="../ink/ink1426.xml"/><Relationship Id="rId56" Type="http://schemas.openxmlformats.org/officeDocument/2006/relationships/customXml" Target="../ink/ink1430.xml"/><Relationship Id="rId64" Type="http://schemas.openxmlformats.org/officeDocument/2006/relationships/customXml" Target="../ink/ink1434.xml"/><Relationship Id="rId69" Type="http://schemas.openxmlformats.org/officeDocument/2006/relationships/image" Target="../media/image1375.png"/><Relationship Id="rId8" Type="http://schemas.openxmlformats.org/officeDocument/2006/relationships/customXml" Target="../ink/ink1406.xml"/><Relationship Id="rId51" Type="http://schemas.openxmlformats.org/officeDocument/2006/relationships/image" Target="../media/image1366.png"/><Relationship Id="rId3" Type="http://schemas.openxmlformats.org/officeDocument/2006/relationships/image" Target="../media/image1342.png"/><Relationship Id="rId12" Type="http://schemas.openxmlformats.org/officeDocument/2006/relationships/customXml" Target="../ink/ink1408.xml"/><Relationship Id="rId17" Type="http://schemas.openxmlformats.org/officeDocument/2006/relationships/image" Target="../media/image1349.png"/><Relationship Id="rId25" Type="http://schemas.openxmlformats.org/officeDocument/2006/relationships/image" Target="../media/image1353.png"/><Relationship Id="rId33" Type="http://schemas.openxmlformats.org/officeDocument/2006/relationships/image" Target="../media/image1357.png"/><Relationship Id="rId38" Type="http://schemas.openxmlformats.org/officeDocument/2006/relationships/customXml" Target="../ink/ink1421.xml"/><Relationship Id="rId46" Type="http://schemas.openxmlformats.org/officeDocument/2006/relationships/customXml" Target="../ink/ink1425.xml"/><Relationship Id="rId59" Type="http://schemas.openxmlformats.org/officeDocument/2006/relationships/image" Target="../media/image1370.png"/><Relationship Id="rId67" Type="http://schemas.openxmlformats.org/officeDocument/2006/relationships/image" Target="../media/image1374.png"/><Relationship Id="rId20" Type="http://schemas.openxmlformats.org/officeDocument/2006/relationships/customXml" Target="../ink/ink1412.xml"/><Relationship Id="rId41" Type="http://schemas.openxmlformats.org/officeDocument/2006/relationships/image" Target="../media/image1361.png"/><Relationship Id="rId54" Type="http://schemas.openxmlformats.org/officeDocument/2006/relationships/customXml" Target="../ink/ink1429.xml"/><Relationship Id="rId62" Type="http://schemas.openxmlformats.org/officeDocument/2006/relationships/customXml" Target="../ink/ink1433.xml"/><Relationship Id="rId70" Type="http://schemas.openxmlformats.org/officeDocument/2006/relationships/customXml" Target="../ink/ink14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05.xml"/><Relationship Id="rId15" Type="http://schemas.openxmlformats.org/officeDocument/2006/relationships/image" Target="../media/image1348.png"/><Relationship Id="rId23" Type="http://schemas.openxmlformats.org/officeDocument/2006/relationships/image" Target="../media/image1352.png"/><Relationship Id="rId28" Type="http://schemas.openxmlformats.org/officeDocument/2006/relationships/customXml" Target="../ink/ink1416.xml"/><Relationship Id="rId36" Type="http://schemas.openxmlformats.org/officeDocument/2006/relationships/customXml" Target="../ink/ink1420.xml"/><Relationship Id="rId49" Type="http://schemas.openxmlformats.org/officeDocument/2006/relationships/image" Target="../media/image1365.png"/><Relationship Id="rId57" Type="http://schemas.openxmlformats.org/officeDocument/2006/relationships/image" Target="../media/image1369.png"/><Relationship Id="rId10" Type="http://schemas.openxmlformats.org/officeDocument/2006/relationships/customXml" Target="../ink/ink1407.xml"/><Relationship Id="rId31" Type="http://schemas.openxmlformats.org/officeDocument/2006/relationships/image" Target="../media/image1356.png"/><Relationship Id="rId44" Type="http://schemas.openxmlformats.org/officeDocument/2006/relationships/customXml" Target="../ink/ink1424.xml"/><Relationship Id="rId52" Type="http://schemas.openxmlformats.org/officeDocument/2006/relationships/customXml" Target="../ink/ink1428.xml"/><Relationship Id="rId60" Type="http://schemas.openxmlformats.org/officeDocument/2006/relationships/customXml" Target="../ink/ink1432.xml"/><Relationship Id="rId65" Type="http://schemas.openxmlformats.org/officeDocument/2006/relationships/image" Target="../media/image1373.png"/><Relationship Id="rId4" Type="http://schemas.openxmlformats.org/officeDocument/2006/relationships/customXml" Target="../ink/ink1404.xml"/><Relationship Id="rId9" Type="http://schemas.openxmlformats.org/officeDocument/2006/relationships/image" Target="../media/image1345.png"/><Relationship Id="rId13" Type="http://schemas.openxmlformats.org/officeDocument/2006/relationships/image" Target="../media/image1347.png"/><Relationship Id="rId18" Type="http://schemas.openxmlformats.org/officeDocument/2006/relationships/customXml" Target="../ink/ink1411.xml"/><Relationship Id="rId39" Type="http://schemas.openxmlformats.org/officeDocument/2006/relationships/image" Target="../media/image1360.png"/><Relationship Id="rId34" Type="http://schemas.openxmlformats.org/officeDocument/2006/relationships/customXml" Target="../ink/ink1419.xml"/><Relationship Id="rId50" Type="http://schemas.openxmlformats.org/officeDocument/2006/relationships/customXml" Target="../ink/ink1427.xml"/><Relationship Id="rId55" Type="http://schemas.openxmlformats.org/officeDocument/2006/relationships/image" Target="../media/image136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82.png"/><Relationship Id="rId18" Type="http://schemas.openxmlformats.org/officeDocument/2006/relationships/customXml" Target="../ink/ink1446.xml"/><Relationship Id="rId26" Type="http://schemas.openxmlformats.org/officeDocument/2006/relationships/customXml" Target="../ink/ink1450.xml"/><Relationship Id="rId39" Type="http://schemas.openxmlformats.org/officeDocument/2006/relationships/image" Target="../media/image1395.png"/><Relationship Id="rId21" Type="http://schemas.openxmlformats.org/officeDocument/2006/relationships/image" Target="../media/image1386.png"/><Relationship Id="rId34" Type="http://schemas.openxmlformats.org/officeDocument/2006/relationships/customXml" Target="../ink/ink1454.xml"/><Relationship Id="rId42" Type="http://schemas.openxmlformats.org/officeDocument/2006/relationships/customXml" Target="../ink/ink1458.xml"/><Relationship Id="rId47" Type="http://schemas.openxmlformats.org/officeDocument/2006/relationships/image" Target="../media/image1399.png"/><Relationship Id="rId50" Type="http://schemas.openxmlformats.org/officeDocument/2006/relationships/customXml" Target="../ink/ink1462.xml"/><Relationship Id="rId7" Type="http://schemas.openxmlformats.org/officeDocument/2006/relationships/image" Target="../media/image1379.png"/><Relationship Id="rId2" Type="http://schemas.openxmlformats.org/officeDocument/2006/relationships/customXml" Target="../ink/ink1438.xml"/><Relationship Id="rId16" Type="http://schemas.openxmlformats.org/officeDocument/2006/relationships/customXml" Target="../ink/ink1445.xml"/><Relationship Id="rId29" Type="http://schemas.openxmlformats.org/officeDocument/2006/relationships/image" Target="../media/image1390.png"/><Relationship Id="rId11" Type="http://schemas.openxmlformats.org/officeDocument/2006/relationships/image" Target="../media/image1381.png"/><Relationship Id="rId24" Type="http://schemas.openxmlformats.org/officeDocument/2006/relationships/customXml" Target="../ink/ink1449.xml"/><Relationship Id="rId32" Type="http://schemas.openxmlformats.org/officeDocument/2006/relationships/customXml" Target="../ink/ink1453.xml"/><Relationship Id="rId37" Type="http://schemas.openxmlformats.org/officeDocument/2006/relationships/image" Target="../media/image1394.png"/><Relationship Id="rId40" Type="http://schemas.openxmlformats.org/officeDocument/2006/relationships/customXml" Target="../ink/ink1457.xml"/><Relationship Id="rId45" Type="http://schemas.openxmlformats.org/officeDocument/2006/relationships/image" Target="../media/image1398.png"/><Relationship Id="rId5" Type="http://schemas.openxmlformats.org/officeDocument/2006/relationships/image" Target="../media/image1378.png"/><Relationship Id="rId15" Type="http://schemas.openxmlformats.org/officeDocument/2006/relationships/image" Target="../media/image1383.png"/><Relationship Id="rId23" Type="http://schemas.openxmlformats.org/officeDocument/2006/relationships/image" Target="../media/image1387.png"/><Relationship Id="rId28" Type="http://schemas.openxmlformats.org/officeDocument/2006/relationships/customXml" Target="../ink/ink1451.xml"/><Relationship Id="rId36" Type="http://schemas.openxmlformats.org/officeDocument/2006/relationships/customXml" Target="../ink/ink1455.xml"/><Relationship Id="rId49" Type="http://schemas.openxmlformats.org/officeDocument/2006/relationships/image" Target="../media/image1400.png"/><Relationship Id="rId10" Type="http://schemas.openxmlformats.org/officeDocument/2006/relationships/customXml" Target="../ink/ink1442.xml"/><Relationship Id="rId19" Type="http://schemas.openxmlformats.org/officeDocument/2006/relationships/image" Target="../media/image1385.png"/><Relationship Id="rId31" Type="http://schemas.openxmlformats.org/officeDocument/2006/relationships/image" Target="../media/image1391.png"/><Relationship Id="rId44" Type="http://schemas.openxmlformats.org/officeDocument/2006/relationships/customXml" Target="../ink/ink1459.xml"/><Relationship Id="rId4" Type="http://schemas.openxmlformats.org/officeDocument/2006/relationships/customXml" Target="../ink/ink1439.xml"/><Relationship Id="rId9" Type="http://schemas.openxmlformats.org/officeDocument/2006/relationships/image" Target="../media/image1380.png"/><Relationship Id="rId14" Type="http://schemas.openxmlformats.org/officeDocument/2006/relationships/customXml" Target="../ink/ink1444.xml"/><Relationship Id="rId22" Type="http://schemas.openxmlformats.org/officeDocument/2006/relationships/customXml" Target="../ink/ink1448.xml"/><Relationship Id="rId27" Type="http://schemas.openxmlformats.org/officeDocument/2006/relationships/image" Target="../media/image1389.png"/><Relationship Id="rId30" Type="http://schemas.openxmlformats.org/officeDocument/2006/relationships/customXml" Target="../ink/ink1452.xml"/><Relationship Id="rId35" Type="http://schemas.openxmlformats.org/officeDocument/2006/relationships/image" Target="../media/image1393.png"/><Relationship Id="rId43" Type="http://schemas.openxmlformats.org/officeDocument/2006/relationships/image" Target="../media/image1397.png"/><Relationship Id="rId48" Type="http://schemas.openxmlformats.org/officeDocument/2006/relationships/customXml" Target="../ink/ink1461.xml"/><Relationship Id="rId8" Type="http://schemas.openxmlformats.org/officeDocument/2006/relationships/customXml" Target="../ink/ink1441.xml"/><Relationship Id="rId51" Type="http://schemas.openxmlformats.org/officeDocument/2006/relationships/image" Target="../media/image1401.png"/><Relationship Id="rId3" Type="http://schemas.openxmlformats.org/officeDocument/2006/relationships/image" Target="../media/image1377.png"/><Relationship Id="rId12" Type="http://schemas.openxmlformats.org/officeDocument/2006/relationships/customXml" Target="../ink/ink1443.xml"/><Relationship Id="rId17" Type="http://schemas.openxmlformats.org/officeDocument/2006/relationships/image" Target="../media/image1384.png"/><Relationship Id="rId25" Type="http://schemas.openxmlformats.org/officeDocument/2006/relationships/image" Target="../media/image1388.png"/><Relationship Id="rId33" Type="http://schemas.openxmlformats.org/officeDocument/2006/relationships/image" Target="../media/image1392.png"/><Relationship Id="rId38" Type="http://schemas.openxmlformats.org/officeDocument/2006/relationships/customXml" Target="../ink/ink1456.xml"/><Relationship Id="rId46" Type="http://schemas.openxmlformats.org/officeDocument/2006/relationships/customXml" Target="../ink/ink1460.xml"/><Relationship Id="rId20" Type="http://schemas.openxmlformats.org/officeDocument/2006/relationships/customXml" Target="../ink/ink1447.xml"/><Relationship Id="rId41" Type="http://schemas.openxmlformats.org/officeDocument/2006/relationships/image" Target="../media/image139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40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520.xml"/><Relationship Id="rId21" Type="http://schemas.openxmlformats.org/officeDocument/2006/relationships/customXml" Target="../ink/ink1472.xml"/><Relationship Id="rId42" Type="http://schemas.openxmlformats.org/officeDocument/2006/relationships/image" Target="../media/image1422.png"/><Relationship Id="rId63" Type="http://schemas.openxmlformats.org/officeDocument/2006/relationships/customXml" Target="../ink/ink1493.xml"/><Relationship Id="rId84" Type="http://schemas.openxmlformats.org/officeDocument/2006/relationships/image" Target="../media/image1443.png"/><Relationship Id="rId138" Type="http://schemas.openxmlformats.org/officeDocument/2006/relationships/image" Target="../media/image1470.png"/><Relationship Id="rId159" Type="http://schemas.openxmlformats.org/officeDocument/2006/relationships/customXml" Target="../ink/ink1541.xml"/><Relationship Id="rId107" Type="http://schemas.openxmlformats.org/officeDocument/2006/relationships/customXml" Target="../ink/ink1515.xml"/><Relationship Id="rId11" Type="http://schemas.openxmlformats.org/officeDocument/2006/relationships/customXml" Target="../ink/ink1467.xml"/><Relationship Id="rId32" Type="http://schemas.openxmlformats.org/officeDocument/2006/relationships/image" Target="../media/image1417.png"/><Relationship Id="rId53" Type="http://schemas.openxmlformats.org/officeDocument/2006/relationships/customXml" Target="../ink/ink1488.xml"/><Relationship Id="rId74" Type="http://schemas.openxmlformats.org/officeDocument/2006/relationships/image" Target="../media/image1438.png"/><Relationship Id="rId128" Type="http://schemas.openxmlformats.org/officeDocument/2006/relationships/image" Target="../media/image1465.png"/><Relationship Id="rId149" Type="http://schemas.openxmlformats.org/officeDocument/2006/relationships/customXml" Target="../ink/ink1536.xml"/><Relationship Id="rId5" Type="http://schemas.openxmlformats.org/officeDocument/2006/relationships/customXml" Target="../ink/ink1464.xml"/><Relationship Id="rId95" Type="http://schemas.openxmlformats.org/officeDocument/2006/relationships/customXml" Target="../ink/ink1509.xml"/><Relationship Id="rId160" Type="http://schemas.openxmlformats.org/officeDocument/2006/relationships/image" Target="../media/image1481.png"/><Relationship Id="rId22" Type="http://schemas.openxmlformats.org/officeDocument/2006/relationships/image" Target="../media/image1412.png"/><Relationship Id="rId43" Type="http://schemas.openxmlformats.org/officeDocument/2006/relationships/customXml" Target="../ink/ink1483.xml"/><Relationship Id="rId64" Type="http://schemas.openxmlformats.org/officeDocument/2006/relationships/image" Target="../media/image1433.png"/><Relationship Id="rId118" Type="http://schemas.openxmlformats.org/officeDocument/2006/relationships/image" Target="../media/image1460.png"/><Relationship Id="rId139" Type="http://schemas.openxmlformats.org/officeDocument/2006/relationships/customXml" Target="../ink/ink1531.xml"/><Relationship Id="rId85" Type="http://schemas.openxmlformats.org/officeDocument/2006/relationships/customXml" Target="../ink/ink1504.xml"/><Relationship Id="rId150" Type="http://schemas.openxmlformats.org/officeDocument/2006/relationships/image" Target="../media/image1476.png"/><Relationship Id="rId12" Type="http://schemas.openxmlformats.org/officeDocument/2006/relationships/image" Target="../media/image1407.png"/><Relationship Id="rId17" Type="http://schemas.openxmlformats.org/officeDocument/2006/relationships/customXml" Target="../ink/ink1470.xml"/><Relationship Id="rId33" Type="http://schemas.openxmlformats.org/officeDocument/2006/relationships/customXml" Target="../ink/ink1478.xml"/><Relationship Id="rId38" Type="http://schemas.openxmlformats.org/officeDocument/2006/relationships/image" Target="../media/image1420.png"/><Relationship Id="rId59" Type="http://schemas.openxmlformats.org/officeDocument/2006/relationships/customXml" Target="../ink/ink1491.xml"/><Relationship Id="rId103" Type="http://schemas.openxmlformats.org/officeDocument/2006/relationships/customXml" Target="../ink/ink1513.xml"/><Relationship Id="rId108" Type="http://schemas.openxmlformats.org/officeDocument/2006/relationships/image" Target="../media/image1455.png"/><Relationship Id="rId124" Type="http://schemas.openxmlformats.org/officeDocument/2006/relationships/image" Target="../media/image1463.png"/><Relationship Id="rId129" Type="http://schemas.openxmlformats.org/officeDocument/2006/relationships/customXml" Target="../ink/ink1526.xml"/><Relationship Id="rId54" Type="http://schemas.openxmlformats.org/officeDocument/2006/relationships/image" Target="../media/image1428.png"/><Relationship Id="rId70" Type="http://schemas.openxmlformats.org/officeDocument/2006/relationships/image" Target="../media/image1436.png"/><Relationship Id="rId75" Type="http://schemas.openxmlformats.org/officeDocument/2006/relationships/customXml" Target="../ink/ink1499.xml"/><Relationship Id="rId91" Type="http://schemas.openxmlformats.org/officeDocument/2006/relationships/customXml" Target="../ink/ink1507.xml"/><Relationship Id="rId96" Type="http://schemas.openxmlformats.org/officeDocument/2006/relationships/image" Target="../media/image1449.png"/><Relationship Id="rId140" Type="http://schemas.openxmlformats.org/officeDocument/2006/relationships/image" Target="../media/image1471.png"/><Relationship Id="rId145" Type="http://schemas.openxmlformats.org/officeDocument/2006/relationships/customXml" Target="../ink/ink1534.xml"/><Relationship Id="rId161" Type="http://schemas.openxmlformats.org/officeDocument/2006/relationships/customXml" Target="../ink/ink15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4.png"/><Relationship Id="rId23" Type="http://schemas.openxmlformats.org/officeDocument/2006/relationships/customXml" Target="../ink/ink1473.xml"/><Relationship Id="rId28" Type="http://schemas.openxmlformats.org/officeDocument/2006/relationships/image" Target="../media/image1415.png"/><Relationship Id="rId49" Type="http://schemas.openxmlformats.org/officeDocument/2006/relationships/customXml" Target="../ink/ink1486.xml"/><Relationship Id="rId114" Type="http://schemas.openxmlformats.org/officeDocument/2006/relationships/image" Target="../media/image1458.png"/><Relationship Id="rId119" Type="http://schemas.openxmlformats.org/officeDocument/2006/relationships/customXml" Target="../ink/ink1521.xml"/><Relationship Id="rId44" Type="http://schemas.openxmlformats.org/officeDocument/2006/relationships/image" Target="../media/image1423.png"/><Relationship Id="rId60" Type="http://schemas.openxmlformats.org/officeDocument/2006/relationships/image" Target="../media/image1431.png"/><Relationship Id="rId65" Type="http://schemas.openxmlformats.org/officeDocument/2006/relationships/customXml" Target="../ink/ink1494.xml"/><Relationship Id="rId81" Type="http://schemas.openxmlformats.org/officeDocument/2006/relationships/customXml" Target="../ink/ink1502.xml"/><Relationship Id="rId86" Type="http://schemas.openxmlformats.org/officeDocument/2006/relationships/image" Target="../media/image1444.png"/><Relationship Id="rId130" Type="http://schemas.openxmlformats.org/officeDocument/2006/relationships/image" Target="../media/image1466.png"/><Relationship Id="rId135" Type="http://schemas.openxmlformats.org/officeDocument/2006/relationships/customXml" Target="../ink/ink1529.xml"/><Relationship Id="rId151" Type="http://schemas.openxmlformats.org/officeDocument/2006/relationships/customXml" Target="../ink/ink1537.xml"/><Relationship Id="rId156" Type="http://schemas.openxmlformats.org/officeDocument/2006/relationships/image" Target="../media/image1479.png"/><Relationship Id="rId13" Type="http://schemas.openxmlformats.org/officeDocument/2006/relationships/customXml" Target="../ink/ink1468.xml"/><Relationship Id="rId18" Type="http://schemas.openxmlformats.org/officeDocument/2006/relationships/image" Target="../media/image1410.png"/><Relationship Id="rId39" Type="http://schemas.openxmlformats.org/officeDocument/2006/relationships/customXml" Target="../ink/ink1481.xml"/><Relationship Id="rId109" Type="http://schemas.openxmlformats.org/officeDocument/2006/relationships/customXml" Target="../ink/ink1516.xml"/><Relationship Id="rId34" Type="http://schemas.openxmlformats.org/officeDocument/2006/relationships/image" Target="../media/image1418.png"/><Relationship Id="rId50" Type="http://schemas.openxmlformats.org/officeDocument/2006/relationships/image" Target="../media/image1426.png"/><Relationship Id="rId55" Type="http://schemas.openxmlformats.org/officeDocument/2006/relationships/customXml" Target="../ink/ink1489.xml"/><Relationship Id="rId76" Type="http://schemas.openxmlformats.org/officeDocument/2006/relationships/image" Target="../media/image1439.png"/><Relationship Id="rId97" Type="http://schemas.openxmlformats.org/officeDocument/2006/relationships/customXml" Target="../ink/ink1510.xml"/><Relationship Id="rId104" Type="http://schemas.openxmlformats.org/officeDocument/2006/relationships/image" Target="../media/image1453.png"/><Relationship Id="rId120" Type="http://schemas.openxmlformats.org/officeDocument/2006/relationships/image" Target="../media/image1461.png"/><Relationship Id="rId125" Type="http://schemas.openxmlformats.org/officeDocument/2006/relationships/customXml" Target="../ink/ink1524.xml"/><Relationship Id="rId141" Type="http://schemas.openxmlformats.org/officeDocument/2006/relationships/customXml" Target="../ink/ink1532.xml"/><Relationship Id="rId146" Type="http://schemas.openxmlformats.org/officeDocument/2006/relationships/image" Target="../media/image1474.png"/><Relationship Id="rId7" Type="http://schemas.openxmlformats.org/officeDocument/2006/relationships/customXml" Target="../ink/ink1465.xml"/><Relationship Id="rId71" Type="http://schemas.openxmlformats.org/officeDocument/2006/relationships/customXml" Target="../ink/ink1497.xml"/><Relationship Id="rId92" Type="http://schemas.openxmlformats.org/officeDocument/2006/relationships/image" Target="../media/image1447.png"/><Relationship Id="rId162" Type="http://schemas.openxmlformats.org/officeDocument/2006/relationships/image" Target="../media/image1482.png"/><Relationship Id="rId2" Type="http://schemas.openxmlformats.org/officeDocument/2006/relationships/image" Target="../media/image1402.png"/><Relationship Id="rId29" Type="http://schemas.openxmlformats.org/officeDocument/2006/relationships/customXml" Target="../ink/ink1476.xml"/><Relationship Id="rId24" Type="http://schemas.openxmlformats.org/officeDocument/2006/relationships/image" Target="../media/image1413.png"/><Relationship Id="rId40" Type="http://schemas.openxmlformats.org/officeDocument/2006/relationships/image" Target="../media/image1421.png"/><Relationship Id="rId45" Type="http://schemas.openxmlformats.org/officeDocument/2006/relationships/customXml" Target="../ink/ink1484.xml"/><Relationship Id="rId66" Type="http://schemas.openxmlformats.org/officeDocument/2006/relationships/image" Target="../media/image1434.png"/><Relationship Id="rId87" Type="http://schemas.openxmlformats.org/officeDocument/2006/relationships/customXml" Target="../ink/ink1505.xml"/><Relationship Id="rId110" Type="http://schemas.openxmlformats.org/officeDocument/2006/relationships/image" Target="../media/image1456.png"/><Relationship Id="rId115" Type="http://schemas.openxmlformats.org/officeDocument/2006/relationships/customXml" Target="../ink/ink1519.xml"/><Relationship Id="rId131" Type="http://schemas.openxmlformats.org/officeDocument/2006/relationships/customXml" Target="../ink/ink1527.xml"/><Relationship Id="rId136" Type="http://schemas.openxmlformats.org/officeDocument/2006/relationships/image" Target="../media/image1469.png"/><Relationship Id="rId157" Type="http://schemas.openxmlformats.org/officeDocument/2006/relationships/customXml" Target="../ink/ink1540.xml"/><Relationship Id="rId61" Type="http://schemas.openxmlformats.org/officeDocument/2006/relationships/customXml" Target="../ink/ink1492.xml"/><Relationship Id="rId82" Type="http://schemas.openxmlformats.org/officeDocument/2006/relationships/image" Target="../media/image1442.png"/><Relationship Id="rId152" Type="http://schemas.openxmlformats.org/officeDocument/2006/relationships/image" Target="../media/image1477.png"/><Relationship Id="rId19" Type="http://schemas.openxmlformats.org/officeDocument/2006/relationships/customXml" Target="../ink/ink1471.xml"/><Relationship Id="rId14" Type="http://schemas.openxmlformats.org/officeDocument/2006/relationships/image" Target="../media/image1408.png"/><Relationship Id="rId30" Type="http://schemas.openxmlformats.org/officeDocument/2006/relationships/image" Target="../media/image1416.png"/><Relationship Id="rId35" Type="http://schemas.openxmlformats.org/officeDocument/2006/relationships/customXml" Target="../ink/ink1479.xml"/><Relationship Id="rId56" Type="http://schemas.openxmlformats.org/officeDocument/2006/relationships/image" Target="../media/image1429.png"/><Relationship Id="rId77" Type="http://schemas.openxmlformats.org/officeDocument/2006/relationships/customXml" Target="../ink/ink1500.xml"/><Relationship Id="rId100" Type="http://schemas.openxmlformats.org/officeDocument/2006/relationships/image" Target="../media/image1451.png"/><Relationship Id="rId105" Type="http://schemas.openxmlformats.org/officeDocument/2006/relationships/customXml" Target="../ink/ink1514.xml"/><Relationship Id="rId126" Type="http://schemas.openxmlformats.org/officeDocument/2006/relationships/image" Target="../media/image1464.png"/><Relationship Id="rId147" Type="http://schemas.openxmlformats.org/officeDocument/2006/relationships/customXml" Target="../ink/ink1535.xml"/><Relationship Id="rId8" Type="http://schemas.openxmlformats.org/officeDocument/2006/relationships/image" Target="../media/image1405.png"/><Relationship Id="rId51" Type="http://schemas.openxmlformats.org/officeDocument/2006/relationships/customXml" Target="../ink/ink1487.xml"/><Relationship Id="rId72" Type="http://schemas.openxmlformats.org/officeDocument/2006/relationships/image" Target="../media/image1437.png"/><Relationship Id="rId93" Type="http://schemas.openxmlformats.org/officeDocument/2006/relationships/customXml" Target="../ink/ink1508.xml"/><Relationship Id="rId98" Type="http://schemas.openxmlformats.org/officeDocument/2006/relationships/image" Target="../media/image1450.png"/><Relationship Id="rId121" Type="http://schemas.openxmlformats.org/officeDocument/2006/relationships/customXml" Target="../ink/ink1522.xml"/><Relationship Id="rId142" Type="http://schemas.openxmlformats.org/officeDocument/2006/relationships/image" Target="../media/image1472.png"/><Relationship Id="rId163" Type="http://schemas.openxmlformats.org/officeDocument/2006/relationships/customXml" Target="../ink/ink1543.xml"/><Relationship Id="rId3" Type="http://schemas.openxmlformats.org/officeDocument/2006/relationships/customXml" Target="../ink/ink1463.xml"/><Relationship Id="rId25" Type="http://schemas.openxmlformats.org/officeDocument/2006/relationships/customXml" Target="../ink/ink1474.xml"/><Relationship Id="rId46" Type="http://schemas.openxmlformats.org/officeDocument/2006/relationships/image" Target="../media/image1424.png"/><Relationship Id="rId67" Type="http://schemas.openxmlformats.org/officeDocument/2006/relationships/customXml" Target="../ink/ink1495.xml"/><Relationship Id="rId116" Type="http://schemas.openxmlformats.org/officeDocument/2006/relationships/image" Target="../media/image1459.png"/><Relationship Id="rId137" Type="http://schemas.openxmlformats.org/officeDocument/2006/relationships/customXml" Target="../ink/ink1530.xml"/><Relationship Id="rId158" Type="http://schemas.openxmlformats.org/officeDocument/2006/relationships/image" Target="../media/image1480.png"/><Relationship Id="rId20" Type="http://schemas.openxmlformats.org/officeDocument/2006/relationships/image" Target="../media/image1411.png"/><Relationship Id="rId41" Type="http://schemas.openxmlformats.org/officeDocument/2006/relationships/customXml" Target="../ink/ink1482.xml"/><Relationship Id="rId62" Type="http://schemas.openxmlformats.org/officeDocument/2006/relationships/image" Target="../media/image1432.png"/><Relationship Id="rId83" Type="http://schemas.openxmlformats.org/officeDocument/2006/relationships/customXml" Target="../ink/ink1503.xml"/><Relationship Id="rId88" Type="http://schemas.openxmlformats.org/officeDocument/2006/relationships/image" Target="../media/image1445.png"/><Relationship Id="rId111" Type="http://schemas.openxmlformats.org/officeDocument/2006/relationships/customXml" Target="../ink/ink1517.xml"/><Relationship Id="rId132" Type="http://schemas.openxmlformats.org/officeDocument/2006/relationships/image" Target="../media/image1467.png"/><Relationship Id="rId153" Type="http://schemas.openxmlformats.org/officeDocument/2006/relationships/customXml" Target="../ink/ink1538.xml"/><Relationship Id="rId15" Type="http://schemas.openxmlformats.org/officeDocument/2006/relationships/customXml" Target="../ink/ink1469.xml"/><Relationship Id="rId36" Type="http://schemas.openxmlformats.org/officeDocument/2006/relationships/image" Target="../media/image1419.png"/><Relationship Id="rId57" Type="http://schemas.openxmlformats.org/officeDocument/2006/relationships/customXml" Target="../ink/ink1490.xml"/><Relationship Id="rId106" Type="http://schemas.openxmlformats.org/officeDocument/2006/relationships/image" Target="../media/image1454.png"/><Relationship Id="rId127" Type="http://schemas.openxmlformats.org/officeDocument/2006/relationships/customXml" Target="../ink/ink1525.xml"/><Relationship Id="rId10" Type="http://schemas.openxmlformats.org/officeDocument/2006/relationships/image" Target="../media/image1406.png"/><Relationship Id="rId31" Type="http://schemas.openxmlformats.org/officeDocument/2006/relationships/customXml" Target="../ink/ink1477.xml"/><Relationship Id="rId52" Type="http://schemas.openxmlformats.org/officeDocument/2006/relationships/image" Target="../media/image1427.png"/><Relationship Id="rId73" Type="http://schemas.openxmlformats.org/officeDocument/2006/relationships/customXml" Target="../ink/ink1498.xml"/><Relationship Id="rId78" Type="http://schemas.openxmlformats.org/officeDocument/2006/relationships/image" Target="../media/image1440.png"/><Relationship Id="rId94" Type="http://schemas.openxmlformats.org/officeDocument/2006/relationships/image" Target="../media/image1448.png"/><Relationship Id="rId99" Type="http://schemas.openxmlformats.org/officeDocument/2006/relationships/customXml" Target="../ink/ink1511.xml"/><Relationship Id="rId101" Type="http://schemas.openxmlformats.org/officeDocument/2006/relationships/customXml" Target="../ink/ink1512.xml"/><Relationship Id="rId122" Type="http://schemas.openxmlformats.org/officeDocument/2006/relationships/image" Target="../media/image1462.png"/><Relationship Id="rId143" Type="http://schemas.openxmlformats.org/officeDocument/2006/relationships/customXml" Target="../ink/ink1533.xml"/><Relationship Id="rId148" Type="http://schemas.openxmlformats.org/officeDocument/2006/relationships/image" Target="../media/image1475.png"/><Relationship Id="rId164" Type="http://schemas.openxmlformats.org/officeDocument/2006/relationships/image" Target="../media/image1483.png"/><Relationship Id="rId4" Type="http://schemas.openxmlformats.org/officeDocument/2006/relationships/image" Target="../media/image1403.png"/><Relationship Id="rId9" Type="http://schemas.openxmlformats.org/officeDocument/2006/relationships/customXml" Target="../ink/ink1466.xml"/><Relationship Id="rId26" Type="http://schemas.openxmlformats.org/officeDocument/2006/relationships/image" Target="../media/image1414.png"/><Relationship Id="rId47" Type="http://schemas.openxmlformats.org/officeDocument/2006/relationships/customXml" Target="../ink/ink1485.xml"/><Relationship Id="rId68" Type="http://schemas.openxmlformats.org/officeDocument/2006/relationships/image" Target="../media/image1435.png"/><Relationship Id="rId89" Type="http://schemas.openxmlformats.org/officeDocument/2006/relationships/customXml" Target="../ink/ink1506.xml"/><Relationship Id="rId112" Type="http://schemas.openxmlformats.org/officeDocument/2006/relationships/image" Target="../media/image1457.png"/><Relationship Id="rId133" Type="http://schemas.openxmlformats.org/officeDocument/2006/relationships/customXml" Target="../ink/ink1528.xml"/><Relationship Id="rId154" Type="http://schemas.openxmlformats.org/officeDocument/2006/relationships/image" Target="../media/image1478.png"/><Relationship Id="rId16" Type="http://schemas.openxmlformats.org/officeDocument/2006/relationships/image" Target="../media/image1409.png"/><Relationship Id="rId37" Type="http://schemas.openxmlformats.org/officeDocument/2006/relationships/customXml" Target="../ink/ink1480.xml"/><Relationship Id="rId58" Type="http://schemas.openxmlformats.org/officeDocument/2006/relationships/image" Target="../media/image1430.png"/><Relationship Id="rId79" Type="http://schemas.openxmlformats.org/officeDocument/2006/relationships/customXml" Target="../ink/ink1501.xml"/><Relationship Id="rId102" Type="http://schemas.openxmlformats.org/officeDocument/2006/relationships/image" Target="../media/image1452.png"/><Relationship Id="rId123" Type="http://schemas.openxmlformats.org/officeDocument/2006/relationships/customXml" Target="../ink/ink1523.xml"/><Relationship Id="rId144" Type="http://schemas.openxmlformats.org/officeDocument/2006/relationships/image" Target="../media/image1473.png"/><Relationship Id="rId90" Type="http://schemas.openxmlformats.org/officeDocument/2006/relationships/image" Target="../media/image1446.png"/><Relationship Id="rId27" Type="http://schemas.openxmlformats.org/officeDocument/2006/relationships/customXml" Target="../ink/ink1475.xml"/><Relationship Id="rId48" Type="http://schemas.openxmlformats.org/officeDocument/2006/relationships/image" Target="../media/image1425.png"/><Relationship Id="rId69" Type="http://schemas.openxmlformats.org/officeDocument/2006/relationships/customXml" Target="../ink/ink1496.xml"/><Relationship Id="rId113" Type="http://schemas.openxmlformats.org/officeDocument/2006/relationships/customXml" Target="../ink/ink1518.xml"/><Relationship Id="rId134" Type="http://schemas.openxmlformats.org/officeDocument/2006/relationships/image" Target="../media/image1468.png"/><Relationship Id="rId80" Type="http://schemas.openxmlformats.org/officeDocument/2006/relationships/image" Target="../media/image1441.png"/><Relationship Id="rId155" Type="http://schemas.openxmlformats.org/officeDocument/2006/relationships/customXml" Target="../ink/ink1539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9.png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4.png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8" Type="http://schemas.openxmlformats.org/officeDocument/2006/relationships/customXml" Target="../ink/ink4.xml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3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02.xml"/><Relationship Id="rId21" Type="http://schemas.openxmlformats.org/officeDocument/2006/relationships/image" Target="../media/image1492.png"/><Relationship Id="rId42" Type="http://schemas.openxmlformats.org/officeDocument/2006/relationships/image" Target="../media/image1502.png"/><Relationship Id="rId63" Type="http://schemas.openxmlformats.org/officeDocument/2006/relationships/customXml" Target="../ink/ink1575.xml"/><Relationship Id="rId84" Type="http://schemas.openxmlformats.org/officeDocument/2006/relationships/image" Target="../media/image1523.png"/><Relationship Id="rId138" Type="http://schemas.openxmlformats.org/officeDocument/2006/relationships/image" Target="../media/image1550.png"/><Relationship Id="rId159" Type="http://schemas.openxmlformats.org/officeDocument/2006/relationships/image" Target="../media/image1560.png"/><Relationship Id="rId170" Type="http://schemas.openxmlformats.org/officeDocument/2006/relationships/customXml" Target="../ink/ink1629.xml"/><Relationship Id="rId107" Type="http://schemas.openxmlformats.org/officeDocument/2006/relationships/customXml" Target="../ink/ink1597.xml"/><Relationship Id="rId11" Type="http://schemas.openxmlformats.org/officeDocument/2006/relationships/image" Target="../media/image1487.png"/><Relationship Id="rId32" Type="http://schemas.openxmlformats.org/officeDocument/2006/relationships/customXml" Target="../ink/ink1559.xml"/><Relationship Id="rId53" Type="http://schemas.openxmlformats.org/officeDocument/2006/relationships/customXml" Target="../ink/ink1570.xml"/><Relationship Id="rId74" Type="http://schemas.openxmlformats.org/officeDocument/2006/relationships/image" Target="../media/image1518.png"/><Relationship Id="rId128" Type="http://schemas.openxmlformats.org/officeDocument/2006/relationships/image" Target="../media/image1545.png"/><Relationship Id="rId149" Type="http://schemas.openxmlformats.org/officeDocument/2006/relationships/customXml" Target="../ink/ink1618.xml"/><Relationship Id="rId5" Type="http://schemas.openxmlformats.org/officeDocument/2006/relationships/image" Target="../media/image1485.png"/><Relationship Id="rId95" Type="http://schemas.openxmlformats.org/officeDocument/2006/relationships/customXml" Target="../ink/ink1591.xml"/><Relationship Id="rId160" Type="http://schemas.openxmlformats.org/officeDocument/2006/relationships/customXml" Target="../ink/ink1624.xml"/><Relationship Id="rId181" Type="http://schemas.openxmlformats.org/officeDocument/2006/relationships/image" Target="../media/image1571.png"/><Relationship Id="rId22" Type="http://schemas.openxmlformats.org/officeDocument/2006/relationships/customXml" Target="../ink/ink1554.xml"/><Relationship Id="rId43" Type="http://schemas.openxmlformats.org/officeDocument/2006/relationships/customXml" Target="../ink/ink1565.xml"/><Relationship Id="rId64" Type="http://schemas.openxmlformats.org/officeDocument/2006/relationships/image" Target="../media/image1513.png"/><Relationship Id="rId118" Type="http://schemas.openxmlformats.org/officeDocument/2006/relationships/image" Target="../media/image1540.png"/><Relationship Id="rId139" Type="http://schemas.openxmlformats.org/officeDocument/2006/relationships/customXml" Target="../ink/ink1613.xml"/><Relationship Id="rId85" Type="http://schemas.openxmlformats.org/officeDocument/2006/relationships/customXml" Target="../ink/ink1586.xml"/><Relationship Id="rId150" Type="http://schemas.openxmlformats.org/officeDocument/2006/relationships/customXml" Target="../ink/ink1619.xml"/><Relationship Id="rId171" Type="http://schemas.openxmlformats.org/officeDocument/2006/relationships/image" Target="../media/image1566.png"/><Relationship Id="rId12" Type="http://schemas.openxmlformats.org/officeDocument/2006/relationships/customXml" Target="../ink/ink1549.xml"/><Relationship Id="rId33" Type="http://schemas.openxmlformats.org/officeDocument/2006/relationships/customXml" Target="../ink/ink1560.xml"/><Relationship Id="rId108" Type="http://schemas.openxmlformats.org/officeDocument/2006/relationships/image" Target="../media/image1535.png"/><Relationship Id="rId129" Type="http://schemas.openxmlformats.org/officeDocument/2006/relationships/customXml" Target="../ink/ink1608.xml"/><Relationship Id="rId54" Type="http://schemas.openxmlformats.org/officeDocument/2006/relationships/image" Target="../media/image1508.png"/><Relationship Id="rId75" Type="http://schemas.openxmlformats.org/officeDocument/2006/relationships/customXml" Target="../ink/ink1581.xml"/><Relationship Id="rId96" Type="http://schemas.openxmlformats.org/officeDocument/2006/relationships/image" Target="../media/image1529.png"/><Relationship Id="rId140" Type="http://schemas.openxmlformats.org/officeDocument/2006/relationships/image" Target="../media/image1551.png"/><Relationship Id="rId161" Type="http://schemas.openxmlformats.org/officeDocument/2006/relationships/image" Target="../media/image1561.png"/><Relationship Id="rId182" Type="http://schemas.openxmlformats.org/officeDocument/2006/relationships/customXml" Target="../ink/ink1635.xml"/><Relationship Id="rId6" Type="http://schemas.openxmlformats.org/officeDocument/2006/relationships/customXml" Target="../ink/ink1546.xml"/><Relationship Id="rId23" Type="http://schemas.openxmlformats.org/officeDocument/2006/relationships/image" Target="../media/image1493.png"/><Relationship Id="rId119" Type="http://schemas.openxmlformats.org/officeDocument/2006/relationships/customXml" Target="../ink/ink1603.xml"/><Relationship Id="rId44" Type="http://schemas.openxmlformats.org/officeDocument/2006/relationships/image" Target="../media/image1503.png"/><Relationship Id="rId65" Type="http://schemas.openxmlformats.org/officeDocument/2006/relationships/customXml" Target="../ink/ink1576.xml"/><Relationship Id="rId86" Type="http://schemas.openxmlformats.org/officeDocument/2006/relationships/image" Target="../media/image1524.png"/><Relationship Id="rId130" Type="http://schemas.openxmlformats.org/officeDocument/2006/relationships/image" Target="../media/image1546.png"/><Relationship Id="rId151" Type="http://schemas.openxmlformats.org/officeDocument/2006/relationships/image" Target="../media/image1556.png"/><Relationship Id="rId172" Type="http://schemas.openxmlformats.org/officeDocument/2006/relationships/customXml" Target="../ink/ink1630.xml"/><Relationship Id="rId13" Type="http://schemas.openxmlformats.org/officeDocument/2006/relationships/image" Target="../media/image1488.png"/><Relationship Id="rId18" Type="http://schemas.openxmlformats.org/officeDocument/2006/relationships/customXml" Target="../ink/ink1552.xml"/><Relationship Id="rId39" Type="http://schemas.openxmlformats.org/officeDocument/2006/relationships/customXml" Target="../ink/ink1563.xml"/><Relationship Id="rId109" Type="http://schemas.openxmlformats.org/officeDocument/2006/relationships/customXml" Target="../ink/ink1598.xml"/><Relationship Id="rId34" Type="http://schemas.openxmlformats.org/officeDocument/2006/relationships/image" Target="../media/image1498.png"/><Relationship Id="rId50" Type="http://schemas.openxmlformats.org/officeDocument/2006/relationships/image" Target="../media/image1506.png"/><Relationship Id="rId55" Type="http://schemas.openxmlformats.org/officeDocument/2006/relationships/customXml" Target="../ink/ink1571.xml"/><Relationship Id="rId76" Type="http://schemas.openxmlformats.org/officeDocument/2006/relationships/image" Target="../media/image1519.png"/><Relationship Id="rId97" Type="http://schemas.openxmlformats.org/officeDocument/2006/relationships/customXml" Target="../ink/ink1592.xml"/><Relationship Id="rId104" Type="http://schemas.openxmlformats.org/officeDocument/2006/relationships/image" Target="../media/image1533.png"/><Relationship Id="rId120" Type="http://schemas.openxmlformats.org/officeDocument/2006/relationships/image" Target="../media/image1541.png"/><Relationship Id="rId125" Type="http://schemas.openxmlformats.org/officeDocument/2006/relationships/customXml" Target="../ink/ink1606.xml"/><Relationship Id="rId141" Type="http://schemas.openxmlformats.org/officeDocument/2006/relationships/customXml" Target="../ink/ink1614.xml"/><Relationship Id="rId146" Type="http://schemas.openxmlformats.org/officeDocument/2006/relationships/image" Target="../media/image1554.png"/><Relationship Id="rId167" Type="http://schemas.openxmlformats.org/officeDocument/2006/relationships/image" Target="../media/image1564.png"/><Relationship Id="rId7" Type="http://schemas.openxmlformats.org/officeDocument/2006/relationships/image" Target="../media/image1486.png"/><Relationship Id="rId71" Type="http://schemas.openxmlformats.org/officeDocument/2006/relationships/customXml" Target="../ink/ink1579.xml"/><Relationship Id="rId92" Type="http://schemas.openxmlformats.org/officeDocument/2006/relationships/image" Target="../media/image1527.png"/><Relationship Id="rId162" Type="http://schemas.openxmlformats.org/officeDocument/2006/relationships/customXml" Target="../ink/ink1625.xml"/><Relationship Id="rId183" Type="http://schemas.openxmlformats.org/officeDocument/2006/relationships/image" Target="../media/image1572.png"/><Relationship Id="rId2" Type="http://schemas.openxmlformats.org/officeDocument/2006/relationships/customXml" Target="../ink/ink1544.xml"/><Relationship Id="rId29" Type="http://schemas.openxmlformats.org/officeDocument/2006/relationships/image" Target="../media/image1496.png"/><Relationship Id="rId24" Type="http://schemas.openxmlformats.org/officeDocument/2006/relationships/customXml" Target="../ink/ink1555.xml"/><Relationship Id="rId40" Type="http://schemas.openxmlformats.org/officeDocument/2006/relationships/image" Target="../media/image1501.png"/><Relationship Id="rId45" Type="http://schemas.openxmlformats.org/officeDocument/2006/relationships/customXml" Target="../ink/ink1566.xml"/><Relationship Id="rId66" Type="http://schemas.openxmlformats.org/officeDocument/2006/relationships/image" Target="../media/image1514.png"/><Relationship Id="rId87" Type="http://schemas.openxmlformats.org/officeDocument/2006/relationships/customXml" Target="../ink/ink1587.xml"/><Relationship Id="rId110" Type="http://schemas.openxmlformats.org/officeDocument/2006/relationships/image" Target="../media/image1536.png"/><Relationship Id="rId115" Type="http://schemas.openxmlformats.org/officeDocument/2006/relationships/customXml" Target="../ink/ink1601.xml"/><Relationship Id="rId131" Type="http://schemas.openxmlformats.org/officeDocument/2006/relationships/customXml" Target="../ink/ink1609.xml"/><Relationship Id="rId136" Type="http://schemas.openxmlformats.org/officeDocument/2006/relationships/image" Target="../media/image1549.png"/><Relationship Id="rId157" Type="http://schemas.openxmlformats.org/officeDocument/2006/relationships/image" Target="../media/image1559.png"/><Relationship Id="rId178" Type="http://schemas.openxmlformats.org/officeDocument/2006/relationships/customXml" Target="../ink/ink1633.xml"/><Relationship Id="rId61" Type="http://schemas.openxmlformats.org/officeDocument/2006/relationships/customXml" Target="../ink/ink1574.xml"/><Relationship Id="rId82" Type="http://schemas.openxmlformats.org/officeDocument/2006/relationships/image" Target="../media/image1522.png"/><Relationship Id="rId152" Type="http://schemas.openxmlformats.org/officeDocument/2006/relationships/customXml" Target="../ink/ink1620.xml"/><Relationship Id="rId173" Type="http://schemas.openxmlformats.org/officeDocument/2006/relationships/image" Target="../media/image1567.png"/><Relationship Id="rId19" Type="http://schemas.openxmlformats.org/officeDocument/2006/relationships/image" Target="../media/image1491.png"/><Relationship Id="rId14" Type="http://schemas.openxmlformats.org/officeDocument/2006/relationships/customXml" Target="../ink/ink1550.xml"/><Relationship Id="rId30" Type="http://schemas.openxmlformats.org/officeDocument/2006/relationships/customXml" Target="../ink/ink1558.xml"/><Relationship Id="rId35" Type="http://schemas.openxmlformats.org/officeDocument/2006/relationships/customXml" Target="../ink/ink1561.xml"/><Relationship Id="rId56" Type="http://schemas.openxmlformats.org/officeDocument/2006/relationships/image" Target="../media/image1509.png"/><Relationship Id="rId77" Type="http://schemas.openxmlformats.org/officeDocument/2006/relationships/customXml" Target="../ink/ink1582.xml"/><Relationship Id="rId100" Type="http://schemas.openxmlformats.org/officeDocument/2006/relationships/image" Target="../media/image1531.png"/><Relationship Id="rId105" Type="http://schemas.openxmlformats.org/officeDocument/2006/relationships/customXml" Target="../ink/ink1596.xml"/><Relationship Id="rId126" Type="http://schemas.openxmlformats.org/officeDocument/2006/relationships/image" Target="../media/image1544.png"/><Relationship Id="rId147" Type="http://schemas.openxmlformats.org/officeDocument/2006/relationships/customXml" Target="../ink/ink1617.xml"/><Relationship Id="rId168" Type="http://schemas.openxmlformats.org/officeDocument/2006/relationships/customXml" Target="../ink/ink1628.xml"/><Relationship Id="rId8" Type="http://schemas.openxmlformats.org/officeDocument/2006/relationships/customXml" Target="../ink/ink1547.xml"/><Relationship Id="rId51" Type="http://schemas.openxmlformats.org/officeDocument/2006/relationships/customXml" Target="../ink/ink1569.xml"/><Relationship Id="rId72" Type="http://schemas.openxmlformats.org/officeDocument/2006/relationships/image" Target="../media/image1517.png"/><Relationship Id="rId93" Type="http://schemas.openxmlformats.org/officeDocument/2006/relationships/customXml" Target="../ink/ink1590.xml"/><Relationship Id="rId98" Type="http://schemas.openxmlformats.org/officeDocument/2006/relationships/image" Target="../media/image1530.png"/><Relationship Id="rId121" Type="http://schemas.openxmlformats.org/officeDocument/2006/relationships/customXml" Target="../ink/ink1604.xml"/><Relationship Id="rId142" Type="http://schemas.openxmlformats.org/officeDocument/2006/relationships/image" Target="../media/image1552.png"/><Relationship Id="rId163" Type="http://schemas.openxmlformats.org/officeDocument/2006/relationships/image" Target="../media/image1562.png"/><Relationship Id="rId184" Type="http://schemas.openxmlformats.org/officeDocument/2006/relationships/customXml" Target="../ink/ink1636.xml"/><Relationship Id="rId3" Type="http://schemas.openxmlformats.org/officeDocument/2006/relationships/image" Target="../media/image1484.png"/><Relationship Id="rId25" Type="http://schemas.openxmlformats.org/officeDocument/2006/relationships/image" Target="../media/image1494.png"/><Relationship Id="rId46" Type="http://schemas.openxmlformats.org/officeDocument/2006/relationships/image" Target="../media/image1504.png"/><Relationship Id="rId67" Type="http://schemas.openxmlformats.org/officeDocument/2006/relationships/customXml" Target="../ink/ink1577.xml"/><Relationship Id="rId116" Type="http://schemas.openxmlformats.org/officeDocument/2006/relationships/image" Target="../media/image1539.png"/><Relationship Id="rId137" Type="http://schemas.openxmlformats.org/officeDocument/2006/relationships/customXml" Target="../ink/ink1612.xml"/><Relationship Id="rId158" Type="http://schemas.openxmlformats.org/officeDocument/2006/relationships/customXml" Target="../ink/ink1623.xml"/><Relationship Id="rId20" Type="http://schemas.openxmlformats.org/officeDocument/2006/relationships/customXml" Target="../ink/ink1553.xml"/><Relationship Id="rId41" Type="http://schemas.openxmlformats.org/officeDocument/2006/relationships/customXml" Target="../ink/ink1564.xml"/><Relationship Id="rId62" Type="http://schemas.openxmlformats.org/officeDocument/2006/relationships/image" Target="../media/image1512.png"/><Relationship Id="rId83" Type="http://schemas.openxmlformats.org/officeDocument/2006/relationships/customXml" Target="../ink/ink1585.xml"/><Relationship Id="rId88" Type="http://schemas.openxmlformats.org/officeDocument/2006/relationships/image" Target="../media/image1525.png"/><Relationship Id="rId111" Type="http://schemas.openxmlformats.org/officeDocument/2006/relationships/customXml" Target="../ink/ink1599.xml"/><Relationship Id="rId132" Type="http://schemas.openxmlformats.org/officeDocument/2006/relationships/image" Target="../media/image1547.png"/><Relationship Id="rId153" Type="http://schemas.openxmlformats.org/officeDocument/2006/relationships/image" Target="../media/image1557.png"/><Relationship Id="rId174" Type="http://schemas.openxmlformats.org/officeDocument/2006/relationships/customXml" Target="../ink/ink1631.xml"/><Relationship Id="rId179" Type="http://schemas.openxmlformats.org/officeDocument/2006/relationships/image" Target="../media/image1570.png"/><Relationship Id="rId15" Type="http://schemas.openxmlformats.org/officeDocument/2006/relationships/image" Target="../media/image1489.png"/><Relationship Id="rId36" Type="http://schemas.openxmlformats.org/officeDocument/2006/relationships/image" Target="../media/image1499.png"/><Relationship Id="rId57" Type="http://schemas.openxmlformats.org/officeDocument/2006/relationships/customXml" Target="../ink/ink1572.xml"/><Relationship Id="rId106" Type="http://schemas.openxmlformats.org/officeDocument/2006/relationships/image" Target="../media/image1534.png"/><Relationship Id="rId127" Type="http://schemas.openxmlformats.org/officeDocument/2006/relationships/customXml" Target="../ink/ink1607.xml"/><Relationship Id="rId10" Type="http://schemas.openxmlformats.org/officeDocument/2006/relationships/customXml" Target="../ink/ink1548.xml"/><Relationship Id="rId31" Type="http://schemas.openxmlformats.org/officeDocument/2006/relationships/image" Target="../media/image1497.png"/><Relationship Id="rId52" Type="http://schemas.openxmlformats.org/officeDocument/2006/relationships/image" Target="../media/image1507.png"/><Relationship Id="rId73" Type="http://schemas.openxmlformats.org/officeDocument/2006/relationships/customXml" Target="../ink/ink1580.xml"/><Relationship Id="rId78" Type="http://schemas.openxmlformats.org/officeDocument/2006/relationships/image" Target="../media/image1520.png"/><Relationship Id="rId94" Type="http://schemas.openxmlformats.org/officeDocument/2006/relationships/image" Target="../media/image1528.png"/><Relationship Id="rId99" Type="http://schemas.openxmlformats.org/officeDocument/2006/relationships/customXml" Target="../ink/ink1593.xml"/><Relationship Id="rId101" Type="http://schemas.openxmlformats.org/officeDocument/2006/relationships/customXml" Target="../ink/ink1594.xml"/><Relationship Id="rId122" Type="http://schemas.openxmlformats.org/officeDocument/2006/relationships/image" Target="../media/image1542.png"/><Relationship Id="rId143" Type="http://schemas.openxmlformats.org/officeDocument/2006/relationships/customXml" Target="../ink/ink1615.xml"/><Relationship Id="rId148" Type="http://schemas.openxmlformats.org/officeDocument/2006/relationships/image" Target="../media/image1555.png"/><Relationship Id="rId164" Type="http://schemas.openxmlformats.org/officeDocument/2006/relationships/customXml" Target="../ink/ink1626.xml"/><Relationship Id="rId169" Type="http://schemas.openxmlformats.org/officeDocument/2006/relationships/image" Target="../media/image1565.png"/><Relationship Id="rId185" Type="http://schemas.openxmlformats.org/officeDocument/2006/relationships/image" Target="../media/image1573.png"/><Relationship Id="rId4" Type="http://schemas.openxmlformats.org/officeDocument/2006/relationships/customXml" Target="../ink/ink1545.xml"/><Relationship Id="rId9" Type="http://schemas.openxmlformats.org/officeDocument/2006/relationships/image" Target="../media/image41.png"/><Relationship Id="rId180" Type="http://schemas.openxmlformats.org/officeDocument/2006/relationships/customXml" Target="../ink/ink1634.xml"/><Relationship Id="rId26" Type="http://schemas.openxmlformats.org/officeDocument/2006/relationships/customXml" Target="../ink/ink1556.xml"/><Relationship Id="rId47" Type="http://schemas.openxmlformats.org/officeDocument/2006/relationships/customXml" Target="../ink/ink1567.xml"/><Relationship Id="rId68" Type="http://schemas.openxmlformats.org/officeDocument/2006/relationships/image" Target="../media/image1515.png"/><Relationship Id="rId89" Type="http://schemas.openxmlformats.org/officeDocument/2006/relationships/customXml" Target="../ink/ink1588.xml"/><Relationship Id="rId112" Type="http://schemas.openxmlformats.org/officeDocument/2006/relationships/image" Target="../media/image1537.png"/><Relationship Id="rId133" Type="http://schemas.openxmlformats.org/officeDocument/2006/relationships/customXml" Target="../ink/ink1610.xml"/><Relationship Id="rId154" Type="http://schemas.openxmlformats.org/officeDocument/2006/relationships/customXml" Target="../ink/ink1621.xml"/><Relationship Id="rId175" Type="http://schemas.openxmlformats.org/officeDocument/2006/relationships/image" Target="../media/image1568.png"/><Relationship Id="rId16" Type="http://schemas.openxmlformats.org/officeDocument/2006/relationships/customXml" Target="../ink/ink1551.xml"/><Relationship Id="rId37" Type="http://schemas.openxmlformats.org/officeDocument/2006/relationships/customXml" Target="../ink/ink1562.xml"/><Relationship Id="rId58" Type="http://schemas.openxmlformats.org/officeDocument/2006/relationships/image" Target="../media/image1510.png"/><Relationship Id="rId79" Type="http://schemas.openxmlformats.org/officeDocument/2006/relationships/customXml" Target="../ink/ink1583.xml"/><Relationship Id="rId102" Type="http://schemas.openxmlformats.org/officeDocument/2006/relationships/image" Target="../media/image1532.png"/><Relationship Id="rId123" Type="http://schemas.openxmlformats.org/officeDocument/2006/relationships/customXml" Target="../ink/ink1605.xml"/><Relationship Id="rId144" Type="http://schemas.openxmlformats.org/officeDocument/2006/relationships/image" Target="../media/image1553.png"/><Relationship Id="rId90" Type="http://schemas.openxmlformats.org/officeDocument/2006/relationships/image" Target="../media/image1526.png"/><Relationship Id="rId165" Type="http://schemas.openxmlformats.org/officeDocument/2006/relationships/image" Target="../media/image1563.png"/><Relationship Id="rId186" Type="http://schemas.openxmlformats.org/officeDocument/2006/relationships/customXml" Target="../ink/ink1637.xml"/><Relationship Id="rId27" Type="http://schemas.openxmlformats.org/officeDocument/2006/relationships/image" Target="../media/image1495.png"/><Relationship Id="rId48" Type="http://schemas.openxmlformats.org/officeDocument/2006/relationships/image" Target="../media/image1505.png"/><Relationship Id="rId69" Type="http://schemas.openxmlformats.org/officeDocument/2006/relationships/customXml" Target="../ink/ink1578.xml"/><Relationship Id="rId113" Type="http://schemas.openxmlformats.org/officeDocument/2006/relationships/customXml" Target="../ink/ink1600.xml"/><Relationship Id="rId134" Type="http://schemas.openxmlformats.org/officeDocument/2006/relationships/image" Target="../media/image1548.png"/><Relationship Id="rId80" Type="http://schemas.openxmlformats.org/officeDocument/2006/relationships/image" Target="../media/image1521.png"/><Relationship Id="rId155" Type="http://schemas.openxmlformats.org/officeDocument/2006/relationships/image" Target="../media/image1558.png"/><Relationship Id="rId176" Type="http://schemas.openxmlformats.org/officeDocument/2006/relationships/customXml" Target="../ink/ink1632.xml"/><Relationship Id="rId17" Type="http://schemas.openxmlformats.org/officeDocument/2006/relationships/image" Target="../media/image1490.png"/><Relationship Id="rId38" Type="http://schemas.openxmlformats.org/officeDocument/2006/relationships/image" Target="../media/image1500.png"/><Relationship Id="rId59" Type="http://schemas.openxmlformats.org/officeDocument/2006/relationships/customXml" Target="../ink/ink1573.xml"/><Relationship Id="rId103" Type="http://schemas.openxmlformats.org/officeDocument/2006/relationships/customXml" Target="../ink/ink1595.xml"/><Relationship Id="rId124" Type="http://schemas.openxmlformats.org/officeDocument/2006/relationships/image" Target="../media/image1543.png"/><Relationship Id="rId70" Type="http://schemas.openxmlformats.org/officeDocument/2006/relationships/image" Target="../media/image1516.png"/><Relationship Id="rId91" Type="http://schemas.openxmlformats.org/officeDocument/2006/relationships/customXml" Target="../ink/ink1589.xml"/><Relationship Id="rId145" Type="http://schemas.openxmlformats.org/officeDocument/2006/relationships/customXml" Target="../ink/ink1616.xml"/><Relationship Id="rId166" Type="http://schemas.openxmlformats.org/officeDocument/2006/relationships/customXml" Target="../ink/ink1627.xml"/><Relationship Id="rId187" Type="http://schemas.openxmlformats.org/officeDocument/2006/relationships/image" Target="../media/image1574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557.xml"/><Relationship Id="rId49" Type="http://schemas.openxmlformats.org/officeDocument/2006/relationships/customXml" Target="../ink/ink1568.xml"/><Relationship Id="rId114" Type="http://schemas.openxmlformats.org/officeDocument/2006/relationships/image" Target="../media/image1538.png"/><Relationship Id="rId60" Type="http://schemas.openxmlformats.org/officeDocument/2006/relationships/image" Target="../media/image1511.png"/><Relationship Id="rId81" Type="http://schemas.openxmlformats.org/officeDocument/2006/relationships/customXml" Target="../ink/ink1584.xml"/><Relationship Id="rId135" Type="http://schemas.openxmlformats.org/officeDocument/2006/relationships/customXml" Target="../ink/ink1611.xml"/><Relationship Id="rId156" Type="http://schemas.openxmlformats.org/officeDocument/2006/relationships/customXml" Target="../ink/ink1622.xml"/><Relationship Id="rId177" Type="http://schemas.openxmlformats.org/officeDocument/2006/relationships/image" Target="../media/image1569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31.png"/><Relationship Id="rId299" Type="http://schemas.openxmlformats.org/officeDocument/2006/relationships/image" Target="../media/image1721.png"/><Relationship Id="rId21" Type="http://schemas.openxmlformats.org/officeDocument/2006/relationships/image" Target="../media/image1584.png"/><Relationship Id="rId63" Type="http://schemas.openxmlformats.org/officeDocument/2006/relationships/image" Target="../media/image1604.png"/><Relationship Id="rId159" Type="http://schemas.openxmlformats.org/officeDocument/2006/relationships/image" Target="../media/image1653.png"/><Relationship Id="rId170" Type="http://schemas.openxmlformats.org/officeDocument/2006/relationships/customXml" Target="../ink/ink1722.xml"/><Relationship Id="rId226" Type="http://schemas.openxmlformats.org/officeDocument/2006/relationships/image" Target="../media/image1685.png"/><Relationship Id="rId268" Type="http://schemas.openxmlformats.org/officeDocument/2006/relationships/customXml" Target="../ink/ink1772.xml"/><Relationship Id="rId32" Type="http://schemas.openxmlformats.org/officeDocument/2006/relationships/customXml" Target="../ink/ink1653.xml"/><Relationship Id="rId74" Type="http://schemas.openxmlformats.org/officeDocument/2006/relationships/customXml" Target="../ink/ink1674.xml"/><Relationship Id="rId128" Type="http://schemas.openxmlformats.org/officeDocument/2006/relationships/customXml" Target="../ink/ink1701.xml"/><Relationship Id="rId5" Type="http://schemas.openxmlformats.org/officeDocument/2006/relationships/image" Target="../media/image1576.png"/><Relationship Id="rId181" Type="http://schemas.openxmlformats.org/officeDocument/2006/relationships/image" Target="../media/image1664.png"/><Relationship Id="rId237" Type="http://schemas.openxmlformats.org/officeDocument/2006/relationships/customXml" Target="../ink/ink1756.xml"/><Relationship Id="rId279" Type="http://schemas.openxmlformats.org/officeDocument/2006/relationships/image" Target="../media/image1711.png"/><Relationship Id="rId43" Type="http://schemas.openxmlformats.org/officeDocument/2006/relationships/image" Target="../media/image1594.png"/><Relationship Id="rId139" Type="http://schemas.openxmlformats.org/officeDocument/2006/relationships/image" Target="../media/image1642.png"/><Relationship Id="rId290" Type="http://schemas.openxmlformats.org/officeDocument/2006/relationships/customXml" Target="../ink/ink1783.xml"/><Relationship Id="rId304" Type="http://schemas.openxmlformats.org/officeDocument/2006/relationships/customXml" Target="../ink/ink1790.xml"/><Relationship Id="rId85" Type="http://schemas.openxmlformats.org/officeDocument/2006/relationships/image" Target="../media/image1615.png"/><Relationship Id="rId150" Type="http://schemas.openxmlformats.org/officeDocument/2006/relationships/customXml" Target="../ink/ink1712.xml"/><Relationship Id="rId192" Type="http://schemas.openxmlformats.org/officeDocument/2006/relationships/customXml" Target="../ink/ink1733.xml"/><Relationship Id="rId206" Type="http://schemas.openxmlformats.org/officeDocument/2006/relationships/customXml" Target="../ink/ink1740.xml"/><Relationship Id="rId248" Type="http://schemas.openxmlformats.org/officeDocument/2006/relationships/image" Target="../media/image1696.png"/><Relationship Id="rId12" Type="http://schemas.openxmlformats.org/officeDocument/2006/relationships/customXml" Target="../ink/ink1643.xml"/><Relationship Id="rId108" Type="http://schemas.openxmlformats.org/officeDocument/2006/relationships/customXml" Target="../ink/ink1691.xml"/><Relationship Id="rId315" Type="http://schemas.openxmlformats.org/officeDocument/2006/relationships/image" Target="../media/image1729.png"/><Relationship Id="rId54" Type="http://schemas.openxmlformats.org/officeDocument/2006/relationships/customXml" Target="../ink/ink1664.xml"/><Relationship Id="rId96" Type="http://schemas.openxmlformats.org/officeDocument/2006/relationships/customXml" Target="../ink/ink1685.xml"/><Relationship Id="rId161" Type="http://schemas.openxmlformats.org/officeDocument/2006/relationships/image" Target="../media/image1654.png"/><Relationship Id="rId217" Type="http://schemas.openxmlformats.org/officeDocument/2006/relationships/customXml" Target="../ink/ink1746.xml"/><Relationship Id="rId259" Type="http://schemas.openxmlformats.org/officeDocument/2006/relationships/customXml" Target="../ink/ink1767.xml"/><Relationship Id="rId23" Type="http://schemas.openxmlformats.org/officeDocument/2006/relationships/image" Target="../media/image1585.png"/><Relationship Id="rId119" Type="http://schemas.openxmlformats.org/officeDocument/2006/relationships/image" Target="../media/image1632.png"/><Relationship Id="rId270" Type="http://schemas.openxmlformats.org/officeDocument/2006/relationships/customXml" Target="../ink/ink1773.xml"/><Relationship Id="rId65" Type="http://schemas.openxmlformats.org/officeDocument/2006/relationships/image" Target="../media/image1605.png"/><Relationship Id="rId130" Type="http://schemas.openxmlformats.org/officeDocument/2006/relationships/customXml" Target="../ink/ink1702.xml"/><Relationship Id="rId172" Type="http://schemas.openxmlformats.org/officeDocument/2006/relationships/customXml" Target="../ink/ink1723.xml"/><Relationship Id="rId228" Type="http://schemas.openxmlformats.org/officeDocument/2006/relationships/image" Target="../media/image1686.png"/><Relationship Id="rId13" Type="http://schemas.openxmlformats.org/officeDocument/2006/relationships/image" Target="../media/image1580.png"/><Relationship Id="rId109" Type="http://schemas.openxmlformats.org/officeDocument/2006/relationships/image" Target="../media/image1627.png"/><Relationship Id="rId260" Type="http://schemas.openxmlformats.org/officeDocument/2006/relationships/image" Target="../media/image1702.png"/><Relationship Id="rId281" Type="http://schemas.openxmlformats.org/officeDocument/2006/relationships/image" Target="../media/image1712.png"/><Relationship Id="rId316" Type="http://schemas.openxmlformats.org/officeDocument/2006/relationships/customXml" Target="../ink/ink1796.xml"/><Relationship Id="rId34" Type="http://schemas.openxmlformats.org/officeDocument/2006/relationships/customXml" Target="../ink/ink1654.xml"/><Relationship Id="rId55" Type="http://schemas.openxmlformats.org/officeDocument/2006/relationships/image" Target="../media/image1600.png"/><Relationship Id="rId76" Type="http://schemas.openxmlformats.org/officeDocument/2006/relationships/customXml" Target="../ink/ink1675.xml"/><Relationship Id="rId97" Type="http://schemas.openxmlformats.org/officeDocument/2006/relationships/image" Target="../media/image1621.png"/><Relationship Id="rId120" Type="http://schemas.openxmlformats.org/officeDocument/2006/relationships/customXml" Target="../ink/ink1697.xml"/><Relationship Id="rId141" Type="http://schemas.openxmlformats.org/officeDocument/2006/relationships/image" Target="../media/image1643.png"/><Relationship Id="rId7" Type="http://schemas.openxmlformats.org/officeDocument/2006/relationships/image" Target="../media/image1577.png"/><Relationship Id="rId162" Type="http://schemas.openxmlformats.org/officeDocument/2006/relationships/customXml" Target="../ink/ink1718.xml"/><Relationship Id="rId183" Type="http://schemas.openxmlformats.org/officeDocument/2006/relationships/image" Target="../media/image1665.png"/><Relationship Id="rId218" Type="http://schemas.openxmlformats.org/officeDocument/2006/relationships/image" Target="../media/image1681.png"/><Relationship Id="rId239" Type="http://schemas.openxmlformats.org/officeDocument/2006/relationships/customXml" Target="../ink/ink1757.xml"/><Relationship Id="rId250" Type="http://schemas.openxmlformats.org/officeDocument/2006/relationships/image" Target="../media/image1697.png"/><Relationship Id="rId271" Type="http://schemas.openxmlformats.org/officeDocument/2006/relationships/image" Target="../media/image1707.png"/><Relationship Id="rId292" Type="http://schemas.openxmlformats.org/officeDocument/2006/relationships/customXml" Target="../ink/ink1784.xml"/><Relationship Id="rId306" Type="http://schemas.openxmlformats.org/officeDocument/2006/relationships/customXml" Target="../ink/ink1791.xml"/><Relationship Id="rId24" Type="http://schemas.openxmlformats.org/officeDocument/2006/relationships/customXml" Target="../ink/ink1649.xml"/><Relationship Id="rId45" Type="http://schemas.openxmlformats.org/officeDocument/2006/relationships/image" Target="../media/image1595.png"/><Relationship Id="rId66" Type="http://schemas.openxmlformats.org/officeDocument/2006/relationships/customXml" Target="../ink/ink1670.xml"/><Relationship Id="rId87" Type="http://schemas.openxmlformats.org/officeDocument/2006/relationships/image" Target="../media/image1616.png"/><Relationship Id="rId110" Type="http://schemas.openxmlformats.org/officeDocument/2006/relationships/customXml" Target="../ink/ink1692.xml"/><Relationship Id="rId131" Type="http://schemas.openxmlformats.org/officeDocument/2006/relationships/image" Target="../media/image1638.png"/><Relationship Id="rId152" Type="http://schemas.openxmlformats.org/officeDocument/2006/relationships/customXml" Target="../ink/ink1713.xml"/><Relationship Id="rId173" Type="http://schemas.openxmlformats.org/officeDocument/2006/relationships/image" Target="../media/image1660.png"/><Relationship Id="rId194" Type="http://schemas.openxmlformats.org/officeDocument/2006/relationships/customXml" Target="../ink/ink1734.xml"/><Relationship Id="rId208" Type="http://schemas.openxmlformats.org/officeDocument/2006/relationships/customXml" Target="../ink/ink1741.xml"/><Relationship Id="rId229" Type="http://schemas.openxmlformats.org/officeDocument/2006/relationships/customXml" Target="../ink/ink1752.xml"/><Relationship Id="rId240" Type="http://schemas.openxmlformats.org/officeDocument/2006/relationships/image" Target="../media/image1692.png"/><Relationship Id="rId261" Type="http://schemas.openxmlformats.org/officeDocument/2006/relationships/customXml" Target="../ink/ink1768.xml"/><Relationship Id="rId14" Type="http://schemas.openxmlformats.org/officeDocument/2006/relationships/customXml" Target="../ink/ink1644.xml"/><Relationship Id="rId35" Type="http://schemas.openxmlformats.org/officeDocument/2006/relationships/image" Target="../media/image1590.png"/><Relationship Id="rId56" Type="http://schemas.openxmlformats.org/officeDocument/2006/relationships/customXml" Target="../ink/ink1665.xml"/><Relationship Id="rId77" Type="http://schemas.openxmlformats.org/officeDocument/2006/relationships/image" Target="../media/image1611.png"/><Relationship Id="rId100" Type="http://schemas.openxmlformats.org/officeDocument/2006/relationships/customXml" Target="../ink/ink1687.xml"/><Relationship Id="rId282" Type="http://schemas.openxmlformats.org/officeDocument/2006/relationships/customXml" Target="../ink/ink1779.xml"/><Relationship Id="rId317" Type="http://schemas.openxmlformats.org/officeDocument/2006/relationships/image" Target="../media/image1730.png"/><Relationship Id="rId8" Type="http://schemas.openxmlformats.org/officeDocument/2006/relationships/customXml" Target="../ink/ink1641.xml"/><Relationship Id="rId98" Type="http://schemas.openxmlformats.org/officeDocument/2006/relationships/customXml" Target="../ink/ink1686.xml"/><Relationship Id="rId121" Type="http://schemas.openxmlformats.org/officeDocument/2006/relationships/image" Target="../media/image1633.png"/><Relationship Id="rId142" Type="http://schemas.openxmlformats.org/officeDocument/2006/relationships/customXml" Target="../ink/ink1708.xml"/><Relationship Id="rId163" Type="http://schemas.openxmlformats.org/officeDocument/2006/relationships/image" Target="../media/image1655.png"/><Relationship Id="rId184" Type="http://schemas.openxmlformats.org/officeDocument/2006/relationships/customXml" Target="../ink/ink1729.xml"/><Relationship Id="rId219" Type="http://schemas.openxmlformats.org/officeDocument/2006/relationships/customXml" Target="../ink/ink1747.xml"/><Relationship Id="rId230" Type="http://schemas.openxmlformats.org/officeDocument/2006/relationships/image" Target="../media/image1687.png"/><Relationship Id="rId251" Type="http://schemas.openxmlformats.org/officeDocument/2006/relationships/customXml" Target="../ink/ink1763.xml"/><Relationship Id="rId25" Type="http://schemas.openxmlformats.org/officeDocument/2006/relationships/image" Target="../media/image1586.png"/><Relationship Id="rId46" Type="http://schemas.openxmlformats.org/officeDocument/2006/relationships/customXml" Target="../ink/ink1660.xml"/><Relationship Id="rId67" Type="http://schemas.openxmlformats.org/officeDocument/2006/relationships/image" Target="../media/image1606.png"/><Relationship Id="rId272" Type="http://schemas.openxmlformats.org/officeDocument/2006/relationships/customXml" Target="../ink/ink1774.xml"/><Relationship Id="rId293" Type="http://schemas.openxmlformats.org/officeDocument/2006/relationships/image" Target="../media/image1718.png"/><Relationship Id="rId307" Type="http://schemas.openxmlformats.org/officeDocument/2006/relationships/image" Target="../media/image1725.png"/><Relationship Id="rId88" Type="http://schemas.openxmlformats.org/officeDocument/2006/relationships/customXml" Target="../ink/ink1681.xml"/><Relationship Id="rId111" Type="http://schemas.openxmlformats.org/officeDocument/2006/relationships/image" Target="../media/image1628.png"/><Relationship Id="rId132" Type="http://schemas.openxmlformats.org/officeDocument/2006/relationships/customXml" Target="../ink/ink1703.xml"/><Relationship Id="rId153" Type="http://schemas.openxmlformats.org/officeDocument/2006/relationships/image" Target="../media/image1649.png"/><Relationship Id="rId174" Type="http://schemas.openxmlformats.org/officeDocument/2006/relationships/customXml" Target="../ink/ink1724.xml"/><Relationship Id="rId195" Type="http://schemas.openxmlformats.org/officeDocument/2006/relationships/image" Target="../media/image1671.png"/><Relationship Id="rId209" Type="http://schemas.openxmlformats.org/officeDocument/2006/relationships/image" Target="../media/image1678.png"/><Relationship Id="rId220" Type="http://schemas.openxmlformats.org/officeDocument/2006/relationships/image" Target="../media/image1682.png"/><Relationship Id="rId241" Type="http://schemas.openxmlformats.org/officeDocument/2006/relationships/customXml" Target="../ink/ink1758.xml"/><Relationship Id="rId15" Type="http://schemas.openxmlformats.org/officeDocument/2006/relationships/image" Target="../media/image1581.png"/><Relationship Id="rId36" Type="http://schemas.openxmlformats.org/officeDocument/2006/relationships/customXml" Target="../ink/ink1655.xml"/><Relationship Id="rId57" Type="http://schemas.openxmlformats.org/officeDocument/2006/relationships/image" Target="../media/image1601.png"/><Relationship Id="rId262" Type="http://schemas.openxmlformats.org/officeDocument/2006/relationships/image" Target="../media/image1703.png"/><Relationship Id="rId283" Type="http://schemas.openxmlformats.org/officeDocument/2006/relationships/image" Target="../media/image1713.png"/><Relationship Id="rId318" Type="http://schemas.openxmlformats.org/officeDocument/2006/relationships/customXml" Target="../ink/ink1797.xml"/><Relationship Id="rId78" Type="http://schemas.openxmlformats.org/officeDocument/2006/relationships/customXml" Target="../ink/ink1676.xml"/><Relationship Id="rId99" Type="http://schemas.openxmlformats.org/officeDocument/2006/relationships/image" Target="../media/image1622.png"/><Relationship Id="rId101" Type="http://schemas.openxmlformats.org/officeDocument/2006/relationships/image" Target="../media/image1623.png"/><Relationship Id="rId122" Type="http://schemas.openxmlformats.org/officeDocument/2006/relationships/customXml" Target="../ink/ink1698.xml"/><Relationship Id="rId143" Type="http://schemas.openxmlformats.org/officeDocument/2006/relationships/image" Target="../media/image1644.png"/><Relationship Id="rId164" Type="http://schemas.openxmlformats.org/officeDocument/2006/relationships/customXml" Target="../ink/ink1719.xml"/><Relationship Id="rId185" Type="http://schemas.openxmlformats.org/officeDocument/2006/relationships/image" Target="../media/image1666.png"/><Relationship Id="rId9" Type="http://schemas.openxmlformats.org/officeDocument/2006/relationships/image" Target="../media/image1578.png"/><Relationship Id="rId210" Type="http://schemas.openxmlformats.org/officeDocument/2006/relationships/customXml" Target="../ink/ink1742.xml"/><Relationship Id="rId26" Type="http://schemas.openxmlformats.org/officeDocument/2006/relationships/customXml" Target="../ink/ink1650.xml"/><Relationship Id="rId231" Type="http://schemas.openxmlformats.org/officeDocument/2006/relationships/customXml" Target="../ink/ink1753.xml"/><Relationship Id="rId252" Type="http://schemas.openxmlformats.org/officeDocument/2006/relationships/image" Target="../media/image1698.png"/><Relationship Id="rId273" Type="http://schemas.openxmlformats.org/officeDocument/2006/relationships/image" Target="../media/image1708.png"/><Relationship Id="rId294" Type="http://schemas.openxmlformats.org/officeDocument/2006/relationships/customXml" Target="../ink/ink1785.xml"/><Relationship Id="rId308" Type="http://schemas.openxmlformats.org/officeDocument/2006/relationships/customXml" Target="../ink/ink1792.xml"/><Relationship Id="rId47" Type="http://schemas.openxmlformats.org/officeDocument/2006/relationships/image" Target="../media/image1596.png"/><Relationship Id="rId68" Type="http://schemas.openxmlformats.org/officeDocument/2006/relationships/customXml" Target="../ink/ink1671.xml"/><Relationship Id="rId89" Type="http://schemas.openxmlformats.org/officeDocument/2006/relationships/image" Target="../media/image1617.png"/><Relationship Id="rId112" Type="http://schemas.openxmlformats.org/officeDocument/2006/relationships/customXml" Target="../ink/ink1693.xml"/><Relationship Id="rId133" Type="http://schemas.openxmlformats.org/officeDocument/2006/relationships/image" Target="../media/image1639.png"/><Relationship Id="rId154" Type="http://schemas.openxmlformats.org/officeDocument/2006/relationships/customXml" Target="../ink/ink1714.xml"/><Relationship Id="rId175" Type="http://schemas.openxmlformats.org/officeDocument/2006/relationships/image" Target="../media/image1661.png"/><Relationship Id="rId196" Type="http://schemas.openxmlformats.org/officeDocument/2006/relationships/customXml" Target="../ink/ink1735.xml"/><Relationship Id="rId200" Type="http://schemas.openxmlformats.org/officeDocument/2006/relationships/customXml" Target="../ink/ink1737.xml"/><Relationship Id="rId16" Type="http://schemas.openxmlformats.org/officeDocument/2006/relationships/customXml" Target="../ink/ink1645.xml"/><Relationship Id="rId221" Type="http://schemas.openxmlformats.org/officeDocument/2006/relationships/customXml" Target="../ink/ink1748.xml"/><Relationship Id="rId242" Type="http://schemas.openxmlformats.org/officeDocument/2006/relationships/image" Target="../media/image1693.png"/><Relationship Id="rId263" Type="http://schemas.openxmlformats.org/officeDocument/2006/relationships/customXml" Target="../ink/ink1769.xml"/><Relationship Id="rId284" Type="http://schemas.openxmlformats.org/officeDocument/2006/relationships/customXml" Target="../ink/ink1780.xml"/><Relationship Id="rId319" Type="http://schemas.openxmlformats.org/officeDocument/2006/relationships/image" Target="../media/image1731.png"/><Relationship Id="rId37" Type="http://schemas.openxmlformats.org/officeDocument/2006/relationships/image" Target="../media/image1591.png"/><Relationship Id="rId58" Type="http://schemas.openxmlformats.org/officeDocument/2006/relationships/customXml" Target="../ink/ink1666.xml"/><Relationship Id="rId79" Type="http://schemas.openxmlformats.org/officeDocument/2006/relationships/image" Target="../media/image1612.png"/><Relationship Id="rId102" Type="http://schemas.openxmlformats.org/officeDocument/2006/relationships/customXml" Target="../ink/ink1688.xml"/><Relationship Id="rId123" Type="http://schemas.openxmlformats.org/officeDocument/2006/relationships/image" Target="../media/image1634.png"/><Relationship Id="rId144" Type="http://schemas.openxmlformats.org/officeDocument/2006/relationships/customXml" Target="../ink/ink1709.xml"/><Relationship Id="rId90" Type="http://schemas.openxmlformats.org/officeDocument/2006/relationships/customXml" Target="../ink/ink1682.xml"/><Relationship Id="rId165" Type="http://schemas.openxmlformats.org/officeDocument/2006/relationships/image" Target="../media/image1656.png"/><Relationship Id="rId186" Type="http://schemas.openxmlformats.org/officeDocument/2006/relationships/customXml" Target="../ink/ink1730.xml"/><Relationship Id="rId211" Type="http://schemas.openxmlformats.org/officeDocument/2006/relationships/image" Target="../media/image125.png"/><Relationship Id="rId232" Type="http://schemas.openxmlformats.org/officeDocument/2006/relationships/image" Target="../media/image1688.png"/><Relationship Id="rId253" Type="http://schemas.openxmlformats.org/officeDocument/2006/relationships/customXml" Target="../ink/ink1764.xml"/><Relationship Id="rId274" Type="http://schemas.openxmlformats.org/officeDocument/2006/relationships/customXml" Target="../ink/ink1775.xml"/><Relationship Id="rId295" Type="http://schemas.openxmlformats.org/officeDocument/2006/relationships/image" Target="../media/image1719.png"/><Relationship Id="rId309" Type="http://schemas.openxmlformats.org/officeDocument/2006/relationships/image" Target="../media/image1726.png"/><Relationship Id="rId27" Type="http://schemas.openxmlformats.org/officeDocument/2006/relationships/image" Target="../media/image1587.png"/><Relationship Id="rId48" Type="http://schemas.openxmlformats.org/officeDocument/2006/relationships/customXml" Target="../ink/ink1661.xml"/><Relationship Id="rId69" Type="http://schemas.openxmlformats.org/officeDocument/2006/relationships/image" Target="../media/image1607.png"/><Relationship Id="rId113" Type="http://schemas.openxmlformats.org/officeDocument/2006/relationships/image" Target="../media/image1629.png"/><Relationship Id="rId134" Type="http://schemas.openxmlformats.org/officeDocument/2006/relationships/customXml" Target="../ink/ink1704.xml"/><Relationship Id="rId80" Type="http://schemas.openxmlformats.org/officeDocument/2006/relationships/customXml" Target="../ink/ink1677.xml"/><Relationship Id="rId155" Type="http://schemas.openxmlformats.org/officeDocument/2006/relationships/image" Target="../media/image1651.png"/><Relationship Id="rId176" Type="http://schemas.openxmlformats.org/officeDocument/2006/relationships/customXml" Target="../ink/ink1725.xml"/><Relationship Id="rId197" Type="http://schemas.openxmlformats.org/officeDocument/2006/relationships/image" Target="../media/image1672.png"/><Relationship Id="rId201" Type="http://schemas.openxmlformats.org/officeDocument/2006/relationships/image" Target="../media/image1674.png"/><Relationship Id="rId222" Type="http://schemas.openxmlformats.org/officeDocument/2006/relationships/image" Target="../media/image1683.png"/><Relationship Id="rId243" Type="http://schemas.openxmlformats.org/officeDocument/2006/relationships/customXml" Target="../ink/ink1759.xml"/><Relationship Id="rId264" Type="http://schemas.openxmlformats.org/officeDocument/2006/relationships/customXml" Target="../ink/ink1770.xml"/><Relationship Id="rId285" Type="http://schemas.openxmlformats.org/officeDocument/2006/relationships/image" Target="../media/image1714.png"/><Relationship Id="rId17" Type="http://schemas.openxmlformats.org/officeDocument/2006/relationships/image" Target="../media/image1582.png"/><Relationship Id="rId38" Type="http://schemas.openxmlformats.org/officeDocument/2006/relationships/customXml" Target="../ink/ink1656.xml"/><Relationship Id="rId59" Type="http://schemas.openxmlformats.org/officeDocument/2006/relationships/image" Target="../media/image1602.png"/><Relationship Id="rId103" Type="http://schemas.openxmlformats.org/officeDocument/2006/relationships/image" Target="../media/image1624.png"/><Relationship Id="rId124" Type="http://schemas.openxmlformats.org/officeDocument/2006/relationships/customXml" Target="../ink/ink1699.xml"/><Relationship Id="rId310" Type="http://schemas.openxmlformats.org/officeDocument/2006/relationships/customXml" Target="../ink/ink1793.xml"/><Relationship Id="rId70" Type="http://schemas.openxmlformats.org/officeDocument/2006/relationships/customXml" Target="../ink/ink1672.xml"/><Relationship Id="rId91" Type="http://schemas.openxmlformats.org/officeDocument/2006/relationships/image" Target="../media/image1618.png"/><Relationship Id="rId145" Type="http://schemas.openxmlformats.org/officeDocument/2006/relationships/image" Target="../media/image1645.png"/><Relationship Id="rId166" Type="http://schemas.openxmlformats.org/officeDocument/2006/relationships/customXml" Target="../ink/ink1720.xml"/><Relationship Id="rId187" Type="http://schemas.openxmlformats.org/officeDocument/2006/relationships/image" Target="../media/image166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743.xml"/><Relationship Id="rId233" Type="http://schemas.openxmlformats.org/officeDocument/2006/relationships/customXml" Target="../ink/ink1754.xml"/><Relationship Id="rId254" Type="http://schemas.openxmlformats.org/officeDocument/2006/relationships/image" Target="../media/image1699.png"/><Relationship Id="rId28" Type="http://schemas.openxmlformats.org/officeDocument/2006/relationships/customXml" Target="../ink/ink1651.xml"/><Relationship Id="rId49" Type="http://schemas.openxmlformats.org/officeDocument/2006/relationships/image" Target="../media/image1597.png"/><Relationship Id="rId114" Type="http://schemas.openxmlformats.org/officeDocument/2006/relationships/customXml" Target="../ink/ink1694.xml"/><Relationship Id="rId275" Type="http://schemas.openxmlformats.org/officeDocument/2006/relationships/image" Target="../media/image1709.png"/><Relationship Id="rId296" Type="http://schemas.openxmlformats.org/officeDocument/2006/relationships/customXml" Target="../ink/ink1786.xml"/><Relationship Id="rId300" Type="http://schemas.openxmlformats.org/officeDocument/2006/relationships/customXml" Target="../ink/ink1788.xml"/><Relationship Id="rId60" Type="http://schemas.openxmlformats.org/officeDocument/2006/relationships/customXml" Target="../ink/ink1667.xml"/><Relationship Id="rId81" Type="http://schemas.openxmlformats.org/officeDocument/2006/relationships/image" Target="../media/image1613.png"/><Relationship Id="rId135" Type="http://schemas.openxmlformats.org/officeDocument/2006/relationships/image" Target="../media/image1640.png"/><Relationship Id="rId156" Type="http://schemas.openxmlformats.org/officeDocument/2006/relationships/customXml" Target="../ink/ink1715.xml"/><Relationship Id="rId177" Type="http://schemas.openxmlformats.org/officeDocument/2006/relationships/image" Target="../media/image1662.png"/><Relationship Id="rId198" Type="http://schemas.openxmlformats.org/officeDocument/2006/relationships/customXml" Target="../ink/ink1736.xml"/><Relationship Id="rId202" Type="http://schemas.openxmlformats.org/officeDocument/2006/relationships/customXml" Target="../ink/ink1738.xml"/><Relationship Id="rId223" Type="http://schemas.openxmlformats.org/officeDocument/2006/relationships/customXml" Target="../ink/ink1749.xml"/><Relationship Id="rId244" Type="http://schemas.openxmlformats.org/officeDocument/2006/relationships/image" Target="../media/image1694.png"/><Relationship Id="rId18" Type="http://schemas.openxmlformats.org/officeDocument/2006/relationships/customXml" Target="../ink/ink1646.xml"/><Relationship Id="rId39" Type="http://schemas.openxmlformats.org/officeDocument/2006/relationships/image" Target="../media/image1592.png"/><Relationship Id="rId265" Type="http://schemas.openxmlformats.org/officeDocument/2006/relationships/image" Target="../media/image1704.png"/><Relationship Id="rId286" Type="http://schemas.openxmlformats.org/officeDocument/2006/relationships/customXml" Target="../ink/ink1781.xml"/><Relationship Id="rId50" Type="http://schemas.openxmlformats.org/officeDocument/2006/relationships/customXml" Target="../ink/ink1662.xml"/><Relationship Id="rId104" Type="http://schemas.openxmlformats.org/officeDocument/2006/relationships/customXml" Target="../ink/ink1689.xml"/><Relationship Id="rId125" Type="http://schemas.openxmlformats.org/officeDocument/2006/relationships/image" Target="../media/image1635.png"/><Relationship Id="rId146" Type="http://schemas.openxmlformats.org/officeDocument/2006/relationships/customXml" Target="../ink/ink1710.xml"/><Relationship Id="rId167" Type="http://schemas.openxmlformats.org/officeDocument/2006/relationships/image" Target="../media/image1657.png"/><Relationship Id="rId188" Type="http://schemas.openxmlformats.org/officeDocument/2006/relationships/customXml" Target="../ink/ink1731.xml"/><Relationship Id="rId311" Type="http://schemas.openxmlformats.org/officeDocument/2006/relationships/image" Target="../media/image1727.png"/><Relationship Id="rId71" Type="http://schemas.openxmlformats.org/officeDocument/2006/relationships/image" Target="../media/image1608.png"/><Relationship Id="rId92" Type="http://schemas.openxmlformats.org/officeDocument/2006/relationships/customXml" Target="../ink/ink1683.xml"/><Relationship Id="rId213" Type="http://schemas.openxmlformats.org/officeDocument/2006/relationships/customXml" Target="../ink/ink1744.xml"/><Relationship Id="rId234" Type="http://schemas.openxmlformats.org/officeDocument/2006/relationships/image" Target="../media/image1689.png"/><Relationship Id="rId2" Type="http://schemas.openxmlformats.org/officeDocument/2006/relationships/customXml" Target="../ink/ink1638.xml"/><Relationship Id="rId29" Type="http://schemas.openxmlformats.org/officeDocument/2006/relationships/image" Target="../media/image1588.png"/><Relationship Id="rId255" Type="http://schemas.openxmlformats.org/officeDocument/2006/relationships/customXml" Target="../ink/ink1765.xml"/><Relationship Id="rId276" Type="http://schemas.openxmlformats.org/officeDocument/2006/relationships/customXml" Target="../ink/ink1776.xml"/><Relationship Id="rId297" Type="http://schemas.openxmlformats.org/officeDocument/2006/relationships/image" Target="../media/image1720.png"/><Relationship Id="rId40" Type="http://schemas.openxmlformats.org/officeDocument/2006/relationships/customXml" Target="../ink/ink1657.xml"/><Relationship Id="rId115" Type="http://schemas.openxmlformats.org/officeDocument/2006/relationships/image" Target="../media/image1630.png"/><Relationship Id="rId136" Type="http://schemas.openxmlformats.org/officeDocument/2006/relationships/customXml" Target="../ink/ink1705.xml"/><Relationship Id="rId157" Type="http://schemas.openxmlformats.org/officeDocument/2006/relationships/image" Target="../media/image1652.png"/><Relationship Id="rId178" Type="http://schemas.openxmlformats.org/officeDocument/2006/relationships/customXml" Target="../ink/ink1726.xml"/><Relationship Id="rId301" Type="http://schemas.openxmlformats.org/officeDocument/2006/relationships/image" Target="../media/image1722.png"/><Relationship Id="rId61" Type="http://schemas.openxmlformats.org/officeDocument/2006/relationships/image" Target="../media/image1603.png"/><Relationship Id="rId82" Type="http://schemas.openxmlformats.org/officeDocument/2006/relationships/customXml" Target="../ink/ink1678.xml"/><Relationship Id="rId199" Type="http://schemas.openxmlformats.org/officeDocument/2006/relationships/image" Target="../media/image1673.png"/><Relationship Id="rId203" Type="http://schemas.openxmlformats.org/officeDocument/2006/relationships/image" Target="../media/image1675.png"/><Relationship Id="rId19" Type="http://schemas.openxmlformats.org/officeDocument/2006/relationships/image" Target="../media/image1583.png"/><Relationship Id="rId224" Type="http://schemas.openxmlformats.org/officeDocument/2006/relationships/image" Target="../media/image1684.png"/><Relationship Id="rId245" Type="http://schemas.openxmlformats.org/officeDocument/2006/relationships/customXml" Target="../ink/ink1760.xml"/><Relationship Id="rId266" Type="http://schemas.openxmlformats.org/officeDocument/2006/relationships/customXml" Target="../ink/ink1771.xml"/><Relationship Id="rId287" Type="http://schemas.openxmlformats.org/officeDocument/2006/relationships/image" Target="../media/image1715.png"/><Relationship Id="rId30" Type="http://schemas.openxmlformats.org/officeDocument/2006/relationships/customXml" Target="../ink/ink1652.xml"/><Relationship Id="rId105" Type="http://schemas.openxmlformats.org/officeDocument/2006/relationships/image" Target="../media/image1625.png"/><Relationship Id="rId126" Type="http://schemas.openxmlformats.org/officeDocument/2006/relationships/customXml" Target="../ink/ink1700.xml"/><Relationship Id="rId147" Type="http://schemas.openxmlformats.org/officeDocument/2006/relationships/image" Target="../media/image1646.png"/><Relationship Id="rId168" Type="http://schemas.openxmlformats.org/officeDocument/2006/relationships/customXml" Target="../ink/ink1721.xml"/><Relationship Id="rId312" Type="http://schemas.openxmlformats.org/officeDocument/2006/relationships/customXml" Target="../ink/ink1794.xml"/><Relationship Id="rId51" Type="http://schemas.openxmlformats.org/officeDocument/2006/relationships/image" Target="../media/image1598.png"/><Relationship Id="rId72" Type="http://schemas.openxmlformats.org/officeDocument/2006/relationships/customXml" Target="../ink/ink1673.xml"/><Relationship Id="rId93" Type="http://schemas.openxmlformats.org/officeDocument/2006/relationships/image" Target="../media/image1619.png"/><Relationship Id="rId189" Type="http://schemas.openxmlformats.org/officeDocument/2006/relationships/image" Target="../media/image1668.png"/><Relationship Id="rId3" Type="http://schemas.openxmlformats.org/officeDocument/2006/relationships/image" Target="../media/image1575.png"/><Relationship Id="rId214" Type="http://schemas.openxmlformats.org/officeDocument/2006/relationships/image" Target="../media/image1679.png"/><Relationship Id="rId235" Type="http://schemas.openxmlformats.org/officeDocument/2006/relationships/customXml" Target="../ink/ink1755.xml"/><Relationship Id="rId256" Type="http://schemas.openxmlformats.org/officeDocument/2006/relationships/image" Target="../media/image1700.png"/><Relationship Id="rId277" Type="http://schemas.openxmlformats.org/officeDocument/2006/relationships/image" Target="../media/image1710.png"/><Relationship Id="rId298" Type="http://schemas.openxmlformats.org/officeDocument/2006/relationships/customXml" Target="../ink/ink1787.xml"/><Relationship Id="rId116" Type="http://schemas.openxmlformats.org/officeDocument/2006/relationships/customXml" Target="../ink/ink1695.xml"/><Relationship Id="rId137" Type="http://schemas.openxmlformats.org/officeDocument/2006/relationships/image" Target="../media/image1641.png"/><Relationship Id="rId158" Type="http://schemas.openxmlformats.org/officeDocument/2006/relationships/customXml" Target="../ink/ink1716.xml"/><Relationship Id="rId302" Type="http://schemas.openxmlformats.org/officeDocument/2006/relationships/customXml" Target="../ink/ink1789.xml"/><Relationship Id="rId20" Type="http://schemas.openxmlformats.org/officeDocument/2006/relationships/customXml" Target="../ink/ink1647.xml"/><Relationship Id="rId41" Type="http://schemas.openxmlformats.org/officeDocument/2006/relationships/image" Target="../media/image1593.png"/><Relationship Id="rId62" Type="http://schemas.openxmlformats.org/officeDocument/2006/relationships/customXml" Target="../ink/ink1668.xml"/><Relationship Id="rId83" Type="http://schemas.openxmlformats.org/officeDocument/2006/relationships/image" Target="../media/image1614.png"/><Relationship Id="rId179" Type="http://schemas.openxmlformats.org/officeDocument/2006/relationships/image" Target="../media/image1663.png"/><Relationship Id="rId190" Type="http://schemas.openxmlformats.org/officeDocument/2006/relationships/customXml" Target="../ink/ink1732.xml"/><Relationship Id="rId204" Type="http://schemas.openxmlformats.org/officeDocument/2006/relationships/customXml" Target="../ink/ink1739.xml"/><Relationship Id="rId225" Type="http://schemas.openxmlformats.org/officeDocument/2006/relationships/customXml" Target="../ink/ink1750.xml"/><Relationship Id="rId246" Type="http://schemas.openxmlformats.org/officeDocument/2006/relationships/image" Target="../media/image1695.png"/><Relationship Id="rId267" Type="http://schemas.openxmlformats.org/officeDocument/2006/relationships/image" Target="../media/image1705.png"/><Relationship Id="rId288" Type="http://schemas.openxmlformats.org/officeDocument/2006/relationships/customXml" Target="../ink/ink1782.xml"/><Relationship Id="rId106" Type="http://schemas.openxmlformats.org/officeDocument/2006/relationships/customXml" Target="../ink/ink1690.xml"/><Relationship Id="rId127" Type="http://schemas.openxmlformats.org/officeDocument/2006/relationships/image" Target="../media/image1636.png"/><Relationship Id="rId313" Type="http://schemas.openxmlformats.org/officeDocument/2006/relationships/image" Target="../media/image1728.png"/><Relationship Id="rId10" Type="http://schemas.openxmlformats.org/officeDocument/2006/relationships/customXml" Target="../ink/ink1642.xml"/><Relationship Id="rId31" Type="http://schemas.openxmlformats.org/officeDocument/2006/relationships/image" Target="../media/image41.png"/><Relationship Id="rId52" Type="http://schemas.openxmlformats.org/officeDocument/2006/relationships/customXml" Target="../ink/ink1663.xml"/><Relationship Id="rId73" Type="http://schemas.openxmlformats.org/officeDocument/2006/relationships/image" Target="../media/image1609.png"/><Relationship Id="rId94" Type="http://schemas.openxmlformats.org/officeDocument/2006/relationships/customXml" Target="../ink/ink1684.xml"/><Relationship Id="rId148" Type="http://schemas.openxmlformats.org/officeDocument/2006/relationships/customXml" Target="../ink/ink1711.xml"/><Relationship Id="rId169" Type="http://schemas.openxmlformats.org/officeDocument/2006/relationships/image" Target="../media/image1658.png"/><Relationship Id="rId4" Type="http://schemas.openxmlformats.org/officeDocument/2006/relationships/customXml" Target="../ink/ink1639.xml"/><Relationship Id="rId180" Type="http://schemas.openxmlformats.org/officeDocument/2006/relationships/customXml" Target="../ink/ink1727.xml"/><Relationship Id="rId215" Type="http://schemas.openxmlformats.org/officeDocument/2006/relationships/customXml" Target="../ink/ink1745.xml"/><Relationship Id="rId236" Type="http://schemas.openxmlformats.org/officeDocument/2006/relationships/image" Target="../media/image1690.png"/><Relationship Id="rId257" Type="http://schemas.openxmlformats.org/officeDocument/2006/relationships/customXml" Target="../ink/ink1766.xml"/><Relationship Id="rId278" Type="http://schemas.openxmlformats.org/officeDocument/2006/relationships/customXml" Target="../ink/ink1777.xml"/><Relationship Id="rId303" Type="http://schemas.openxmlformats.org/officeDocument/2006/relationships/image" Target="../media/image1723.png"/><Relationship Id="rId42" Type="http://schemas.openxmlformats.org/officeDocument/2006/relationships/customXml" Target="../ink/ink1658.xml"/><Relationship Id="rId84" Type="http://schemas.openxmlformats.org/officeDocument/2006/relationships/customXml" Target="../ink/ink1679.xml"/><Relationship Id="rId138" Type="http://schemas.openxmlformats.org/officeDocument/2006/relationships/customXml" Target="../ink/ink1706.xml"/><Relationship Id="rId191" Type="http://schemas.openxmlformats.org/officeDocument/2006/relationships/image" Target="../media/image1669.png"/><Relationship Id="rId205" Type="http://schemas.openxmlformats.org/officeDocument/2006/relationships/image" Target="../media/image1676.png"/><Relationship Id="rId247" Type="http://schemas.openxmlformats.org/officeDocument/2006/relationships/customXml" Target="../ink/ink1761.xml"/><Relationship Id="rId107" Type="http://schemas.openxmlformats.org/officeDocument/2006/relationships/image" Target="../media/image1626.png"/><Relationship Id="rId289" Type="http://schemas.openxmlformats.org/officeDocument/2006/relationships/image" Target="../media/image1716.png"/><Relationship Id="rId11" Type="http://schemas.openxmlformats.org/officeDocument/2006/relationships/image" Target="../media/image1579.png"/><Relationship Id="rId53" Type="http://schemas.openxmlformats.org/officeDocument/2006/relationships/image" Target="../media/image1599.png"/><Relationship Id="rId149" Type="http://schemas.openxmlformats.org/officeDocument/2006/relationships/image" Target="../media/image1647.png"/><Relationship Id="rId314" Type="http://schemas.openxmlformats.org/officeDocument/2006/relationships/customXml" Target="../ink/ink1795.xml"/><Relationship Id="rId95" Type="http://schemas.openxmlformats.org/officeDocument/2006/relationships/image" Target="../media/image1620.png"/><Relationship Id="rId160" Type="http://schemas.openxmlformats.org/officeDocument/2006/relationships/customXml" Target="../ink/ink1717.xml"/><Relationship Id="rId216" Type="http://schemas.openxmlformats.org/officeDocument/2006/relationships/image" Target="../media/image1680.png"/><Relationship Id="rId258" Type="http://schemas.openxmlformats.org/officeDocument/2006/relationships/image" Target="../media/image1701.png"/><Relationship Id="rId22" Type="http://schemas.openxmlformats.org/officeDocument/2006/relationships/customXml" Target="../ink/ink1648.xml"/><Relationship Id="rId64" Type="http://schemas.openxmlformats.org/officeDocument/2006/relationships/customXml" Target="../ink/ink1669.xml"/><Relationship Id="rId118" Type="http://schemas.openxmlformats.org/officeDocument/2006/relationships/customXml" Target="../ink/ink1696.xml"/><Relationship Id="rId171" Type="http://schemas.openxmlformats.org/officeDocument/2006/relationships/image" Target="../media/image1659.png"/><Relationship Id="rId227" Type="http://schemas.openxmlformats.org/officeDocument/2006/relationships/customXml" Target="../ink/ink1751.xml"/><Relationship Id="rId269" Type="http://schemas.openxmlformats.org/officeDocument/2006/relationships/image" Target="../media/image1706.png"/><Relationship Id="rId33" Type="http://schemas.openxmlformats.org/officeDocument/2006/relationships/image" Target="../media/image1589.png"/><Relationship Id="rId129" Type="http://schemas.openxmlformats.org/officeDocument/2006/relationships/image" Target="../media/image1637.png"/><Relationship Id="rId280" Type="http://schemas.openxmlformats.org/officeDocument/2006/relationships/customXml" Target="../ink/ink1778.xml"/><Relationship Id="rId75" Type="http://schemas.openxmlformats.org/officeDocument/2006/relationships/image" Target="../media/image1610.png"/><Relationship Id="rId140" Type="http://schemas.openxmlformats.org/officeDocument/2006/relationships/customXml" Target="../ink/ink1707.xml"/><Relationship Id="rId182" Type="http://schemas.openxmlformats.org/officeDocument/2006/relationships/customXml" Target="../ink/ink1728.xml"/><Relationship Id="rId6" Type="http://schemas.openxmlformats.org/officeDocument/2006/relationships/customXml" Target="../ink/ink1640.xml"/><Relationship Id="rId238" Type="http://schemas.openxmlformats.org/officeDocument/2006/relationships/image" Target="../media/image1691.png"/><Relationship Id="rId291" Type="http://schemas.openxmlformats.org/officeDocument/2006/relationships/image" Target="../media/image1717.png"/><Relationship Id="rId305" Type="http://schemas.openxmlformats.org/officeDocument/2006/relationships/image" Target="../media/image1724.png"/><Relationship Id="rId44" Type="http://schemas.openxmlformats.org/officeDocument/2006/relationships/customXml" Target="../ink/ink1659.xml"/><Relationship Id="rId86" Type="http://schemas.openxmlformats.org/officeDocument/2006/relationships/customXml" Target="../ink/ink1680.xml"/><Relationship Id="rId151" Type="http://schemas.openxmlformats.org/officeDocument/2006/relationships/image" Target="../media/image1648.png"/><Relationship Id="rId193" Type="http://schemas.openxmlformats.org/officeDocument/2006/relationships/image" Target="../media/image1670.png"/><Relationship Id="rId207" Type="http://schemas.openxmlformats.org/officeDocument/2006/relationships/image" Target="../media/image1677.png"/><Relationship Id="rId249" Type="http://schemas.openxmlformats.org/officeDocument/2006/relationships/customXml" Target="../ink/ink176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2.png"/><Relationship Id="rId2" Type="http://schemas.openxmlformats.org/officeDocument/2006/relationships/customXml" Target="../ink/ink179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33.png"/><Relationship Id="rId4" Type="http://schemas.openxmlformats.org/officeDocument/2006/relationships/customXml" Target="../ink/ink179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80.png"/><Relationship Id="rId21" Type="http://schemas.openxmlformats.org/officeDocument/2006/relationships/image" Target="../media/image4930.png"/><Relationship Id="rId63" Type="http://schemas.openxmlformats.org/officeDocument/2006/relationships/image" Target="../media/image5120.png"/><Relationship Id="rId84" Type="http://schemas.openxmlformats.org/officeDocument/2006/relationships/image" Target="../media/image5220.png"/><Relationship Id="rId159" Type="http://schemas.openxmlformats.org/officeDocument/2006/relationships/image" Target="../media/image13100.png"/><Relationship Id="rId107" Type="http://schemas.openxmlformats.org/officeDocument/2006/relationships/image" Target="../media/image5330.png"/><Relationship Id="rId11" Type="http://schemas.openxmlformats.org/officeDocument/2006/relationships/image" Target="../media/image4880.png"/><Relationship Id="rId32" Type="http://schemas.openxmlformats.org/officeDocument/2006/relationships/customXml" Target="../ink/ink1815.xml"/><Relationship Id="rId37" Type="http://schemas.openxmlformats.org/officeDocument/2006/relationships/image" Target="../media/image5500.png"/><Relationship Id="rId53" Type="http://schemas.openxmlformats.org/officeDocument/2006/relationships/image" Target="../media/image5070.png"/><Relationship Id="rId58" Type="http://schemas.openxmlformats.org/officeDocument/2006/relationships/customXml" Target="../ink/ink1823.xml"/><Relationship Id="rId74" Type="http://schemas.openxmlformats.org/officeDocument/2006/relationships/image" Target="../media/image5170.png"/><Relationship Id="rId79" Type="http://schemas.openxmlformats.org/officeDocument/2006/relationships/customXml" Target="../ink/ink1834.xml"/><Relationship Id="rId102" Type="http://schemas.openxmlformats.org/officeDocument/2006/relationships/customXml" Target="../ink/ink1846.xml"/><Relationship Id="rId123" Type="http://schemas.openxmlformats.org/officeDocument/2006/relationships/image" Target="../media/image5410.png"/><Relationship Id="rId128" Type="http://schemas.openxmlformats.org/officeDocument/2006/relationships/customXml" Target="../ink/ink1859.xml"/><Relationship Id="rId149" Type="http://schemas.openxmlformats.org/officeDocument/2006/relationships/image" Target="../media/image8100.png"/><Relationship Id="rId5" Type="http://schemas.openxmlformats.org/officeDocument/2006/relationships/image" Target="../media/image4850.png"/><Relationship Id="rId90" Type="http://schemas.openxmlformats.org/officeDocument/2006/relationships/customXml" Target="../ink/ink1840.xml"/><Relationship Id="rId95" Type="http://schemas.openxmlformats.org/officeDocument/2006/relationships/image" Target="../media/image5270.png"/><Relationship Id="rId160" Type="http://schemas.openxmlformats.org/officeDocument/2006/relationships/customXml" Target="../ink/ink1868.xml"/><Relationship Id="rId165" Type="http://schemas.openxmlformats.org/officeDocument/2006/relationships/image" Target="../media/image1734.png"/><Relationship Id="rId22" Type="http://schemas.openxmlformats.org/officeDocument/2006/relationships/customXml" Target="../ink/ink1810.xml"/><Relationship Id="rId27" Type="http://schemas.openxmlformats.org/officeDocument/2006/relationships/image" Target="../media/image4960.png"/><Relationship Id="rId64" Type="http://schemas.openxmlformats.org/officeDocument/2006/relationships/customXml" Target="../ink/ink1826.xml"/><Relationship Id="rId69" Type="http://schemas.openxmlformats.org/officeDocument/2006/relationships/customXml" Target="../ink/ink1829.xml"/><Relationship Id="rId113" Type="http://schemas.openxmlformats.org/officeDocument/2006/relationships/image" Target="../media/image5360.png"/><Relationship Id="rId118" Type="http://schemas.openxmlformats.org/officeDocument/2006/relationships/customXml" Target="../ink/ink1854.xml"/><Relationship Id="rId80" Type="http://schemas.openxmlformats.org/officeDocument/2006/relationships/image" Target="../media/image5200.png"/><Relationship Id="rId85" Type="http://schemas.openxmlformats.org/officeDocument/2006/relationships/customXml" Target="../ink/ink1837.xml"/><Relationship Id="rId150" Type="http://schemas.openxmlformats.org/officeDocument/2006/relationships/customXml" Target="../ink/ink1863.xml"/><Relationship Id="rId155" Type="http://schemas.openxmlformats.org/officeDocument/2006/relationships/image" Target="../media/image11100.png"/><Relationship Id="rId12" Type="http://schemas.openxmlformats.org/officeDocument/2006/relationships/customXml" Target="../ink/ink1805.xml"/><Relationship Id="rId17" Type="http://schemas.openxmlformats.org/officeDocument/2006/relationships/image" Target="../media/image4910.png"/><Relationship Id="rId33" Type="http://schemas.openxmlformats.org/officeDocument/2006/relationships/image" Target="../media/image5480.png"/><Relationship Id="rId38" Type="http://schemas.openxmlformats.org/officeDocument/2006/relationships/customXml" Target="../ink/ink1818.xml"/><Relationship Id="rId59" Type="http://schemas.openxmlformats.org/officeDocument/2006/relationships/image" Target="../media/image5101.png"/><Relationship Id="rId103" Type="http://schemas.openxmlformats.org/officeDocument/2006/relationships/image" Target="../media/image5310.png"/><Relationship Id="rId108" Type="http://schemas.openxmlformats.org/officeDocument/2006/relationships/customXml" Target="../ink/ink1849.xml"/><Relationship Id="rId124" Type="http://schemas.openxmlformats.org/officeDocument/2006/relationships/customXml" Target="../ink/ink1857.xml"/><Relationship Id="rId129" Type="http://schemas.openxmlformats.org/officeDocument/2006/relationships/image" Target="../media/image5440.png"/><Relationship Id="rId54" Type="http://schemas.openxmlformats.org/officeDocument/2006/relationships/customXml" Target="../ink/ink1821.xml"/><Relationship Id="rId70" Type="http://schemas.openxmlformats.org/officeDocument/2006/relationships/image" Target="../media/image5150.png"/><Relationship Id="rId75" Type="http://schemas.openxmlformats.org/officeDocument/2006/relationships/customXml" Target="../ink/ink1832.xml"/><Relationship Id="rId91" Type="http://schemas.openxmlformats.org/officeDocument/2006/relationships/image" Target="../media/image5250.png"/><Relationship Id="rId96" Type="http://schemas.openxmlformats.org/officeDocument/2006/relationships/customXml" Target="../ink/ink1843.xml"/><Relationship Id="rId161" Type="http://schemas.openxmlformats.org/officeDocument/2006/relationships/image" Target="../media/image14100.png"/><Relationship Id="rId166" Type="http://schemas.openxmlformats.org/officeDocument/2006/relationships/customXml" Target="../ink/ink187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02.xml"/><Relationship Id="rId23" Type="http://schemas.openxmlformats.org/officeDocument/2006/relationships/image" Target="../media/image4940.png"/><Relationship Id="rId28" Type="http://schemas.openxmlformats.org/officeDocument/2006/relationships/customXml" Target="../ink/ink1813.xml"/><Relationship Id="rId114" Type="http://schemas.openxmlformats.org/officeDocument/2006/relationships/customXml" Target="../ink/ink1852.xml"/><Relationship Id="rId119" Type="http://schemas.openxmlformats.org/officeDocument/2006/relationships/image" Target="../media/image5390.png"/><Relationship Id="rId60" Type="http://schemas.openxmlformats.org/officeDocument/2006/relationships/customXml" Target="../ink/ink1824.xml"/><Relationship Id="rId65" Type="http://schemas.openxmlformats.org/officeDocument/2006/relationships/image" Target="../media/image5130.png"/><Relationship Id="rId81" Type="http://schemas.openxmlformats.org/officeDocument/2006/relationships/customXml" Target="../ink/ink1835.xml"/><Relationship Id="rId86" Type="http://schemas.openxmlformats.org/officeDocument/2006/relationships/image" Target="../media/image5230.png"/><Relationship Id="rId130" Type="http://schemas.openxmlformats.org/officeDocument/2006/relationships/customXml" Target="../ink/ink1860.xml"/><Relationship Id="rId151" Type="http://schemas.openxmlformats.org/officeDocument/2006/relationships/image" Target="../media/image9100.png"/><Relationship Id="rId156" Type="http://schemas.openxmlformats.org/officeDocument/2006/relationships/customXml" Target="../ink/ink1866.xml"/><Relationship Id="rId13" Type="http://schemas.openxmlformats.org/officeDocument/2006/relationships/image" Target="../media/image4890.png"/><Relationship Id="rId18" Type="http://schemas.openxmlformats.org/officeDocument/2006/relationships/customXml" Target="../ink/ink1808.xml"/><Relationship Id="rId39" Type="http://schemas.openxmlformats.org/officeDocument/2006/relationships/image" Target="../media/image5510.png"/><Relationship Id="rId109" Type="http://schemas.openxmlformats.org/officeDocument/2006/relationships/image" Target="../media/image5340.png"/><Relationship Id="rId34" Type="http://schemas.openxmlformats.org/officeDocument/2006/relationships/customXml" Target="../ink/ink1816.xml"/><Relationship Id="rId55" Type="http://schemas.openxmlformats.org/officeDocument/2006/relationships/image" Target="../media/image5080.png"/><Relationship Id="rId76" Type="http://schemas.openxmlformats.org/officeDocument/2006/relationships/image" Target="../media/image5180.png"/><Relationship Id="rId97" Type="http://schemas.openxmlformats.org/officeDocument/2006/relationships/image" Target="../media/image5280.png"/><Relationship Id="rId104" Type="http://schemas.openxmlformats.org/officeDocument/2006/relationships/customXml" Target="../ink/ink1847.xml"/><Relationship Id="rId120" Type="http://schemas.openxmlformats.org/officeDocument/2006/relationships/customXml" Target="../ink/ink1855.xml"/><Relationship Id="rId125" Type="http://schemas.openxmlformats.org/officeDocument/2006/relationships/image" Target="../media/image5420.png"/><Relationship Id="rId167" Type="http://schemas.openxmlformats.org/officeDocument/2006/relationships/image" Target="../media/image1735.png"/><Relationship Id="rId7" Type="http://schemas.openxmlformats.org/officeDocument/2006/relationships/image" Target="../media/image4860.png"/><Relationship Id="rId71" Type="http://schemas.openxmlformats.org/officeDocument/2006/relationships/customXml" Target="../ink/ink1830.xml"/><Relationship Id="rId92" Type="http://schemas.openxmlformats.org/officeDocument/2006/relationships/customXml" Target="../ink/ink1841.xml"/><Relationship Id="rId162" Type="http://schemas.openxmlformats.org/officeDocument/2006/relationships/customXml" Target="../ink/ink1869.xml"/><Relationship Id="rId2" Type="http://schemas.openxmlformats.org/officeDocument/2006/relationships/customXml" Target="../ink/ink1800.xml"/><Relationship Id="rId29" Type="http://schemas.openxmlformats.org/officeDocument/2006/relationships/image" Target="../media/image5460.png"/><Relationship Id="rId24" Type="http://schemas.openxmlformats.org/officeDocument/2006/relationships/customXml" Target="../ink/ink1811.xml"/><Relationship Id="rId40" Type="http://schemas.openxmlformats.org/officeDocument/2006/relationships/customXml" Target="../ink/ink1819.xml"/><Relationship Id="rId66" Type="http://schemas.openxmlformats.org/officeDocument/2006/relationships/customXml" Target="../ink/ink1827.xml"/><Relationship Id="rId87" Type="http://schemas.openxmlformats.org/officeDocument/2006/relationships/customXml" Target="../ink/ink1838.xml"/><Relationship Id="rId110" Type="http://schemas.openxmlformats.org/officeDocument/2006/relationships/customXml" Target="../ink/ink1850.xml"/><Relationship Id="rId115" Type="http://schemas.openxmlformats.org/officeDocument/2006/relationships/image" Target="../media/image5370.png"/><Relationship Id="rId131" Type="http://schemas.openxmlformats.org/officeDocument/2006/relationships/image" Target="../media/image5450.png"/><Relationship Id="rId157" Type="http://schemas.openxmlformats.org/officeDocument/2006/relationships/image" Target="../media/image12100.png"/><Relationship Id="rId61" Type="http://schemas.openxmlformats.org/officeDocument/2006/relationships/image" Target="../media/image5110.png"/><Relationship Id="rId82" Type="http://schemas.openxmlformats.org/officeDocument/2006/relationships/image" Target="../media/image5210.png"/><Relationship Id="rId152" Type="http://schemas.openxmlformats.org/officeDocument/2006/relationships/customXml" Target="../ink/ink1864.xml"/><Relationship Id="rId19" Type="http://schemas.openxmlformats.org/officeDocument/2006/relationships/image" Target="../media/image4920.png"/><Relationship Id="rId14" Type="http://schemas.openxmlformats.org/officeDocument/2006/relationships/customXml" Target="../ink/ink1806.xml"/><Relationship Id="rId30" Type="http://schemas.openxmlformats.org/officeDocument/2006/relationships/customXml" Target="../ink/ink1814.xml"/><Relationship Id="rId35" Type="http://schemas.openxmlformats.org/officeDocument/2006/relationships/image" Target="../media/image5490.png"/><Relationship Id="rId56" Type="http://schemas.openxmlformats.org/officeDocument/2006/relationships/customXml" Target="../ink/ink1822.xml"/><Relationship Id="rId77" Type="http://schemas.openxmlformats.org/officeDocument/2006/relationships/customXml" Target="../ink/ink1833.xml"/><Relationship Id="rId100" Type="http://schemas.openxmlformats.org/officeDocument/2006/relationships/customXml" Target="../ink/ink1845.xml"/><Relationship Id="rId105" Type="http://schemas.openxmlformats.org/officeDocument/2006/relationships/image" Target="../media/image5320.png"/><Relationship Id="rId126" Type="http://schemas.openxmlformats.org/officeDocument/2006/relationships/customXml" Target="../ink/ink1858.xml"/><Relationship Id="rId147" Type="http://schemas.openxmlformats.org/officeDocument/2006/relationships/image" Target="../media/image9170.png"/><Relationship Id="rId8" Type="http://schemas.openxmlformats.org/officeDocument/2006/relationships/customXml" Target="../ink/ink1803.xml"/><Relationship Id="rId51" Type="http://schemas.openxmlformats.org/officeDocument/2006/relationships/image" Target="../media/image5060.png"/><Relationship Id="rId72" Type="http://schemas.openxmlformats.org/officeDocument/2006/relationships/image" Target="../media/image5160.png"/><Relationship Id="rId93" Type="http://schemas.openxmlformats.org/officeDocument/2006/relationships/image" Target="../media/image5260.png"/><Relationship Id="rId98" Type="http://schemas.openxmlformats.org/officeDocument/2006/relationships/customXml" Target="../ink/ink1844.xml"/><Relationship Id="rId121" Type="http://schemas.openxmlformats.org/officeDocument/2006/relationships/image" Target="../media/image5400.png"/><Relationship Id="rId163" Type="http://schemas.openxmlformats.org/officeDocument/2006/relationships/image" Target="../media/image15100.png"/><Relationship Id="rId3" Type="http://schemas.openxmlformats.org/officeDocument/2006/relationships/image" Target="../media/image3040.png"/><Relationship Id="rId25" Type="http://schemas.openxmlformats.org/officeDocument/2006/relationships/image" Target="../media/image4950.png"/><Relationship Id="rId67" Type="http://schemas.openxmlformats.org/officeDocument/2006/relationships/customXml" Target="../ink/ink1828.xml"/><Relationship Id="rId116" Type="http://schemas.openxmlformats.org/officeDocument/2006/relationships/customXml" Target="../ink/ink1853.xml"/><Relationship Id="rId158" Type="http://schemas.openxmlformats.org/officeDocument/2006/relationships/customXml" Target="../ink/ink1867.xml"/><Relationship Id="rId20" Type="http://schemas.openxmlformats.org/officeDocument/2006/relationships/customXml" Target="../ink/ink1809.xml"/><Relationship Id="rId62" Type="http://schemas.openxmlformats.org/officeDocument/2006/relationships/customXml" Target="../ink/ink1825.xml"/><Relationship Id="rId83" Type="http://schemas.openxmlformats.org/officeDocument/2006/relationships/customXml" Target="../ink/ink1836.xml"/><Relationship Id="rId88" Type="http://schemas.openxmlformats.org/officeDocument/2006/relationships/customXml" Target="../ink/ink1839.xml"/><Relationship Id="rId111" Type="http://schemas.openxmlformats.org/officeDocument/2006/relationships/image" Target="../media/image5350.png"/><Relationship Id="rId132" Type="http://schemas.openxmlformats.org/officeDocument/2006/relationships/customXml" Target="../ink/ink1861.xml"/><Relationship Id="rId153" Type="http://schemas.openxmlformats.org/officeDocument/2006/relationships/image" Target="../media/image10100.png"/><Relationship Id="rId15" Type="http://schemas.openxmlformats.org/officeDocument/2006/relationships/image" Target="../media/image4900.png"/><Relationship Id="rId36" Type="http://schemas.openxmlformats.org/officeDocument/2006/relationships/customXml" Target="../ink/ink1817.xml"/><Relationship Id="rId57" Type="http://schemas.openxmlformats.org/officeDocument/2006/relationships/image" Target="../media/image5090.png"/><Relationship Id="rId106" Type="http://schemas.openxmlformats.org/officeDocument/2006/relationships/customXml" Target="../ink/ink1848.xml"/><Relationship Id="rId127" Type="http://schemas.openxmlformats.org/officeDocument/2006/relationships/image" Target="../media/image5430.png"/><Relationship Id="rId10" Type="http://schemas.openxmlformats.org/officeDocument/2006/relationships/customXml" Target="../ink/ink1804.xml"/><Relationship Id="rId31" Type="http://schemas.openxmlformats.org/officeDocument/2006/relationships/image" Target="../media/image5470.png"/><Relationship Id="rId52" Type="http://schemas.openxmlformats.org/officeDocument/2006/relationships/customXml" Target="../ink/ink1820.xml"/><Relationship Id="rId73" Type="http://schemas.openxmlformats.org/officeDocument/2006/relationships/customXml" Target="../ink/ink1831.xml"/><Relationship Id="rId78" Type="http://schemas.openxmlformats.org/officeDocument/2006/relationships/image" Target="../media/image5190.png"/><Relationship Id="rId94" Type="http://schemas.openxmlformats.org/officeDocument/2006/relationships/customXml" Target="../ink/ink1842.xml"/><Relationship Id="rId99" Type="http://schemas.openxmlformats.org/officeDocument/2006/relationships/image" Target="../media/image5290.png"/><Relationship Id="rId101" Type="http://schemas.openxmlformats.org/officeDocument/2006/relationships/image" Target="../media/image5300.png"/><Relationship Id="rId122" Type="http://schemas.openxmlformats.org/officeDocument/2006/relationships/customXml" Target="../ink/ink1856.xml"/><Relationship Id="rId148" Type="http://schemas.openxmlformats.org/officeDocument/2006/relationships/customXml" Target="../ink/ink1862.xml"/><Relationship Id="rId164" Type="http://schemas.openxmlformats.org/officeDocument/2006/relationships/customXml" Target="../ink/ink1870.xml"/><Relationship Id="rId4" Type="http://schemas.openxmlformats.org/officeDocument/2006/relationships/customXml" Target="../ink/ink1801.xml"/><Relationship Id="rId9" Type="http://schemas.openxmlformats.org/officeDocument/2006/relationships/image" Target="../media/image4870.png"/><Relationship Id="rId26" Type="http://schemas.openxmlformats.org/officeDocument/2006/relationships/customXml" Target="../ink/ink1812.xml"/><Relationship Id="rId68" Type="http://schemas.openxmlformats.org/officeDocument/2006/relationships/image" Target="../media/image5140.png"/><Relationship Id="rId89" Type="http://schemas.openxmlformats.org/officeDocument/2006/relationships/image" Target="../media/image5240.png"/><Relationship Id="rId112" Type="http://schemas.openxmlformats.org/officeDocument/2006/relationships/customXml" Target="../ink/ink1851.xml"/><Relationship Id="rId154" Type="http://schemas.openxmlformats.org/officeDocument/2006/relationships/customXml" Target="../ink/ink1865.xml"/><Relationship Id="rId16" Type="http://schemas.openxmlformats.org/officeDocument/2006/relationships/customXml" Target="../ink/ink180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74.xml"/><Relationship Id="rId13" Type="http://schemas.openxmlformats.org/officeDocument/2006/relationships/image" Target="../media/image1740.png"/><Relationship Id="rId18" Type="http://schemas.openxmlformats.org/officeDocument/2006/relationships/customXml" Target="../ink/ink1879.xml"/><Relationship Id="rId3" Type="http://schemas.openxmlformats.org/officeDocument/2006/relationships/image" Target="../media/image7020.png"/><Relationship Id="rId21" Type="http://schemas.openxmlformats.org/officeDocument/2006/relationships/image" Target="../media/image1744.png"/><Relationship Id="rId7" Type="http://schemas.openxmlformats.org/officeDocument/2006/relationships/image" Target="../media/image1737.png"/><Relationship Id="rId12" Type="http://schemas.openxmlformats.org/officeDocument/2006/relationships/customXml" Target="../ink/ink1876.xml"/><Relationship Id="rId17" Type="http://schemas.openxmlformats.org/officeDocument/2006/relationships/image" Target="../media/image1742.png"/><Relationship Id="rId25" Type="http://schemas.openxmlformats.org/officeDocument/2006/relationships/image" Target="../media/image1746.png"/><Relationship Id="rId2" Type="http://schemas.openxmlformats.org/officeDocument/2006/relationships/image" Target="../media/image1736.png"/><Relationship Id="rId16" Type="http://schemas.openxmlformats.org/officeDocument/2006/relationships/customXml" Target="../ink/ink1878.xml"/><Relationship Id="rId20" Type="http://schemas.openxmlformats.org/officeDocument/2006/relationships/customXml" Target="../ink/ink188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73.xml"/><Relationship Id="rId11" Type="http://schemas.openxmlformats.org/officeDocument/2006/relationships/image" Target="../media/image1739.png"/><Relationship Id="rId24" Type="http://schemas.openxmlformats.org/officeDocument/2006/relationships/customXml" Target="../ink/ink1882.xml"/><Relationship Id="rId5" Type="http://schemas.openxmlformats.org/officeDocument/2006/relationships/image" Target="../media/image125.png"/><Relationship Id="rId15" Type="http://schemas.openxmlformats.org/officeDocument/2006/relationships/image" Target="../media/image1741.png"/><Relationship Id="rId23" Type="http://schemas.openxmlformats.org/officeDocument/2006/relationships/image" Target="../media/image1745.png"/><Relationship Id="rId10" Type="http://schemas.openxmlformats.org/officeDocument/2006/relationships/customXml" Target="../ink/ink1875.xml"/><Relationship Id="rId19" Type="http://schemas.openxmlformats.org/officeDocument/2006/relationships/image" Target="../media/image1743.png"/><Relationship Id="rId4" Type="http://schemas.openxmlformats.org/officeDocument/2006/relationships/customXml" Target="../ink/ink1872.xml"/><Relationship Id="rId9" Type="http://schemas.openxmlformats.org/officeDocument/2006/relationships/image" Target="../media/image1738.png"/><Relationship Id="rId14" Type="http://schemas.openxmlformats.org/officeDocument/2006/relationships/customXml" Target="../ink/ink1877.xml"/><Relationship Id="rId22" Type="http://schemas.openxmlformats.org/officeDocument/2006/relationships/customXml" Target="../ink/ink1881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88.xml"/><Relationship Id="rId18" Type="http://schemas.openxmlformats.org/officeDocument/2006/relationships/image" Target="../media/image1754.png"/><Relationship Id="rId26" Type="http://schemas.openxmlformats.org/officeDocument/2006/relationships/image" Target="../media/image1758.png"/><Relationship Id="rId39" Type="http://schemas.openxmlformats.org/officeDocument/2006/relationships/customXml" Target="../ink/ink1901.xml"/><Relationship Id="rId21" Type="http://schemas.openxmlformats.org/officeDocument/2006/relationships/customXml" Target="../ink/ink1892.xml"/><Relationship Id="rId34" Type="http://schemas.openxmlformats.org/officeDocument/2006/relationships/image" Target="../media/image1762.png"/><Relationship Id="rId42" Type="http://schemas.openxmlformats.org/officeDocument/2006/relationships/image" Target="../media/image1766.png"/><Relationship Id="rId7" Type="http://schemas.openxmlformats.org/officeDocument/2006/relationships/customXml" Target="../ink/ink1885.xml"/><Relationship Id="rId2" Type="http://schemas.openxmlformats.org/officeDocument/2006/relationships/image" Target="../media/image1747.png"/><Relationship Id="rId16" Type="http://schemas.openxmlformats.org/officeDocument/2006/relationships/image" Target="../media/image1753.png"/><Relationship Id="rId20" Type="http://schemas.openxmlformats.org/officeDocument/2006/relationships/image" Target="../media/image1755.png"/><Relationship Id="rId29" Type="http://schemas.openxmlformats.org/officeDocument/2006/relationships/customXml" Target="../ink/ink1896.xml"/><Relationship Id="rId41" Type="http://schemas.openxmlformats.org/officeDocument/2006/relationships/customXml" Target="../ink/ink19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9.png"/><Relationship Id="rId11" Type="http://schemas.openxmlformats.org/officeDocument/2006/relationships/customXml" Target="../ink/ink1887.xml"/><Relationship Id="rId24" Type="http://schemas.openxmlformats.org/officeDocument/2006/relationships/image" Target="../media/image1757.png"/><Relationship Id="rId32" Type="http://schemas.openxmlformats.org/officeDocument/2006/relationships/image" Target="../media/image1761.png"/><Relationship Id="rId37" Type="http://schemas.openxmlformats.org/officeDocument/2006/relationships/customXml" Target="../ink/ink1900.xml"/><Relationship Id="rId40" Type="http://schemas.openxmlformats.org/officeDocument/2006/relationships/image" Target="../media/image1765.png"/><Relationship Id="rId5" Type="http://schemas.openxmlformats.org/officeDocument/2006/relationships/customXml" Target="../ink/ink1884.xml"/><Relationship Id="rId15" Type="http://schemas.openxmlformats.org/officeDocument/2006/relationships/customXml" Target="../ink/ink1889.xml"/><Relationship Id="rId23" Type="http://schemas.openxmlformats.org/officeDocument/2006/relationships/customXml" Target="../ink/ink1893.xml"/><Relationship Id="rId28" Type="http://schemas.openxmlformats.org/officeDocument/2006/relationships/image" Target="../media/image1759.png"/><Relationship Id="rId36" Type="http://schemas.openxmlformats.org/officeDocument/2006/relationships/image" Target="../media/image1763.png"/><Relationship Id="rId10" Type="http://schemas.openxmlformats.org/officeDocument/2006/relationships/image" Target="../media/image1750.png"/><Relationship Id="rId19" Type="http://schemas.openxmlformats.org/officeDocument/2006/relationships/customXml" Target="../ink/ink1891.xml"/><Relationship Id="rId31" Type="http://schemas.openxmlformats.org/officeDocument/2006/relationships/customXml" Target="../ink/ink1897.xml"/><Relationship Id="rId4" Type="http://schemas.openxmlformats.org/officeDocument/2006/relationships/image" Target="../media/image1748.png"/><Relationship Id="rId9" Type="http://schemas.openxmlformats.org/officeDocument/2006/relationships/customXml" Target="../ink/ink1886.xml"/><Relationship Id="rId14" Type="http://schemas.openxmlformats.org/officeDocument/2006/relationships/image" Target="../media/image1752.png"/><Relationship Id="rId22" Type="http://schemas.openxmlformats.org/officeDocument/2006/relationships/image" Target="../media/image1756.png"/><Relationship Id="rId27" Type="http://schemas.openxmlformats.org/officeDocument/2006/relationships/customXml" Target="../ink/ink1895.xml"/><Relationship Id="rId30" Type="http://schemas.openxmlformats.org/officeDocument/2006/relationships/image" Target="../media/image1760.png"/><Relationship Id="rId35" Type="http://schemas.openxmlformats.org/officeDocument/2006/relationships/customXml" Target="../ink/ink1899.xml"/><Relationship Id="rId8" Type="http://schemas.openxmlformats.org/officeDocument/2006/relationships/image" Target="../media/image41.png"/><Relationship Id="rId3" Type="http://schemas.openxmlformats.org/officeDocument/2006/relationships/customXml" Target="../ink/ink1883.xml"/><Relationship Id="rId12" Type="http://schemas.openxmlformats.org/officeDocument/2006/relationships/image" Target="../media/image1751.png"/><Relationship Id="rId17" Type="http://schemas.openxmlformats.org/officeDocument/2006/relationships/customXml" Target="../ink/ink1890.xml"/><Relationship Id="rId25" Type="http://schemas.openxmlformats.org/officeDocument/2006/relationships/customXml" Target="../ink/ink1894.xml"/><Relationship Id="rId33" Type="http://schemas.openxmlformats.org/officeDocument/2006/relationships/customXml" Target="../ink/ink1898.xml"/><Relationship Id="rId38" Type="http://schemas.openxmlformats.org/officeDocument/2006/relationships/image" Target="../media/image1764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72.png"/><Relationship Id="rId18" Type="http://schemas.openxmlformats.org/officeDocument/2006/relationships/customXml" Target="../ink/ink1911.xml"/><Relationship Id="rId26" Type="http://schemas.openxmlformats.org/officeDocument/2006/relationships/customXml" Target="../ink/ink1915.xml"/><Relationship Id="rId39" Type="http://schemas.openxmlformats.org/officeDocument/2006/relationships/image" Target="../media/image1785.png"/><Relationship Id="rId21" Type="http://schemas.openxmlformats.org/officeDocument/2006/relationships/image" Target="../media/image1776.png"/><Relationship Id="rId34" Type="http://schemas.openxmlformats.org/officeDocument/2006/relationships/customXml" Target="../ink/ink1919.xml"/><Relationship Id="rId42" Type="http://schemas.openxmlformats.org/officeDocument/2006/relationships/customXml" Target="../ink/ink1923.xml"/><Relationship Id="rId47" Type="http://schemas.openxmlformats.org/officeDocument/2006/relationships/image" Target="../media/image41.png"/><Relationship Id="rId50" Type="http://schemas.openxmlformats.org/officeDocument/2006/relationships/customXml" Target="../ink/ink1927.xml"/><Relationship Id="rId55" Type="http://schemas.openxmlformats.org/officeDocument/2006/relationships/image" Target="../media/image1792.png"/><Relationship Id="rId7" Type="http://schemas.openxmlformats.org/officeDocument/2006/relationships/image" Target="../media/image1769.png"/><Relationship Id="rId2" Type="http://schemas.openxmlformats.org/officeDocument/2006/relationships/customXml" Target="../ink/ink1903.xml"/><Relationship Id="rId16" Type="http://schemas.openxmlformats.org/officeDocument/2006/relationships/customXml" Target="../ink/ink1910.xml"/><Relationship Id="rId29" Type="http://schemas.openxmlformats.org/officeDocument/2006/relationships/image" Target="../media/image1780.png"/><Relationship Id="rId11" Type="http://schemas.openxmlformats.org/officeDocument/2006/relationships/image" Target="../media/image1771.png"/><Relationship Id="rId24" Type="http://schemas.openxmlformats.org/officeDocument/2006/relationships/customXml" Target="../ink/ink1914.xml"/><Relationship Id="rId32" Type="http://schemas.openxmlformats.org/officeDocument/2006/relationships/customXml" Target="../ink/ink1918.xml"/><Relationship Id="rId37" Type="http://schemas.openxmlformats.org/officeDocument/2006/relationships/image" Target="../media/image1784.png"/><Relationship Id="rId40" Type="http://schemas.openxmlformats.org/officeDocument/2006/relationships/customXml" Target="../ink/ink1922.xml"/><Relationship Id="rId45" Type="http://schemas.openxmlformats.org/officeDocument/2006/relationships/image" Target="../media/image1788.png"/><Relationship Id="rId53" Type="http://schemas.openxmlformats.org/officeDocument/2006/relationships/image" Target="../media/image1791.png"/><Relationship Id="rId5" Type="http://schemas.openxmlformats.org/officeDocument/2006/relationships/image" Target="../media/image1768.png"/><Relationship Id="rId10" Type="http://schemas.openxmlformats.org/officeDocument/2006/relationships/customXml" Target="../ink/ink1907.xml"/><Relationship Id="rId19" Type="http://schemas.openxmlformats.org/officeDocument/2006/relationships/image" Target="../media/image1775.png"/><Relationship Id="rId31" Type="http://schemas.openxmlformats.org/officeDocument/2006/relationships/image" Target="../media/image1781.png"/><Relationship Id="rId44" Type="http://schemas.openxmlformats.org/officeDocument/2006/relationships/customXml" Target="../ink/ink1924.xml"/><Relationship Id="rId52" Type="http://schemas.openxmlformats.org/officeDocument/2006/relationships/customXml" Target="../ink/ink1928.xml"/><Relationship Id="rId4" Type="http://schemas.openxmlformats.org/officeDocument/2006/relationships/customXml" Target="../ink/ink1904.xml"/><Relationship Id="rId9" Type="http://schemas.openxmlformats.org/officeDocument/2006/relationships/image" Target="../media/image1770.png"/><Relationship Id="rId14" Type="http://schemas.openxmlformats.org/officeDocument/2006/relationships/customXml" Target="../ink/ink1909.xml"/><Relationship Id="rId22" Type="http://schemas.openxmlformats.org/officeDocument/2006/relationships/customXml" Target="../ink/ink1913.xml"/><Relationship Id="rId27" Type="http://schemas.openxmlformats.org/officeDocument/2006/relationships/image" Target="../media/image1779.png"/><Relationship Id="rId30" Type="http://schemas.openxmlformats.org/officeDocument/2006/relationships/customXml" Target="../ink/ink1917.xml"/><Relationship Id="rId35" Type="http://schemas.openxmlformats.org/officeDocument/2006/relationships/image" Target="../media/image1783.png"/><Relationship Id="rId43" Type="http://schemas.openxmlformats.org/officeDocument/2006/relationships/image" Target="../media/image1787.png"/><Relationship Id="rId48" Type="http://schemas.openxmlformats.org/officeDocument/2006/relationships/customXml" Target="../ink/ink1926.xml"/><Relationship Id="rId8" Type="http://schemas.openxmlformats.org/officeDocument/2006/relationships/customXml" Target="../ink/ink1906.xml"/><Relationship Id="rId51" Type="http://schemas.openxmlformats.org/officeDocument/2006/relationships/image" Target="../media/image1790.png"/><Relationship Id="rId3" Type="http://schemas.openxmlformats.org/officeDocument/2006/relationships/image" Target="../media/image1767.png"/><Relationship Id="rId12" Type="http://schemas.openxmlformats.org/officeDocument/2006/relationships/customXml" Target="../ink/ink1908.xml"/><Relationship Id="rId17" Type="http://schemas.openxmlformats.org/officeDocument/2006/relationships/image" Target="../media/image1774.png"/><Relationship Id="rId25" Type="http://schemas.openxmlformats.org/officeDocument/2006/relationships/image" Target="../media/image1778.png"/><Relationship Id="rId33" Type="http://schemas.openxmlformats.org/officeDocument/2006/relationships/image" Target="../media/image1782.png"/><Relationship Id="rId38" Type="http://schemas.openxmlformats.org/officeDocument/2006/relationships/customXml" Target="../ink/ink1921.xml"/><Relationship Id="rId46" Type="http://schemas.openxmlformats.org/officeDocument/2006/relationships/customXml" Target="../ink/ink1925.xml"/><Relationship Id="rId20" Type="http://schemas.openxmlformats.org/officeDocument/2006/relationships/customXml" Target="../ink/ink1912.xml"/><Relationship Id="rId41" Type="http://schemas.openxmlformats.org/officeDocument/2006/relationships/image" Target="../media/image1786.png"/><Relationship Id="rId54" Type="http://schemas.openxmlformats.org/officeDocument/2006/relationships/customXml" Target="../ink/ink19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05.xml"/><Relationship Id="rId15" Type="http://schemas.openxmlformats.org/officeDocument/2006/relationships/image" Target="../media/image1773.png"/><Relationship Id="rId23" Type="http://schemas.openxmlformats.org/officeDocument/2006/relationships/image" Target="../media/image1777.png"/><Relationship Id="rId28" Type="http://schemas.openxmlformats.org/officeDocument/2006/relationships/customXml" Target="../ink/ink1916.xml"/><Relationship Id="rId36" Type="http://schemas.openxmlformats.org/officeDocument/2006/relationships/customXml" Target="../ink/ink1920.xml"/><Relationship Id="rId49" Type="http://schemas.openxmlformats.org/officeDocument/2006/relationships/image" Target="../media/image178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6.png"/><Relationship Id="rId3" Type="http://schemas.openxmlformats.org/officeDocument/2006/relationships/customXml" Target="../ink/ink1930.xml"/><Relationship Id="rId7" Type="http://schemas.openxmlformats.org/officeDocument/2006/relationships/customXml" Target="../ink/ink1932.xml"/><Relationship Id="rId12" Type="http://schemas.openxmlformats.org/officeDocument/2006/relationships/image" Target="../media/image1798.png"/><Relationship Id="rId2" Type="http://schemas.openxmlformats.org/officeDocument/2006/relationships/image" Target="../media/image17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5.png"/><Relationship Id="rId11" Type="http://schemas.openxmlformats.org/officeDocument/2006/relationships/customXml" Target="../ink/ink1934.xml"/><Relationship Id="rId5" Type="http://schemas.openxmlformats.org/officeDocument/2006/relationships/customXml" Target="../ink/ink1931.xml"/><Relationship Id="rId10" Type="http://schemas.openxmlformats.org/officeDocument/2006/relationships/image" Target="../media/image1797.png"/><Relationship Id="rId4" Type="http://schemas.openxmlformats.org/officeDocument/2006/relationships/image" Target="../media/image1794.png"/><Relationship Id="rId9" Type="http://schemas.openxmlformats.org/officeDocument/2006/relationships/customXml" Target="../ink/ink1933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1.png"/><Relationship Id="rId21" Type="http://schemas.openxmlformats.org/officeDocument/2006/relationships/image" Target="../media/image34.png"/><Relationship Id="rId42" Type="http://schemas.openxmlformats.org/officeDocument/2006/relationships/customXml" Target="../ink/ink45.xml"/><Relationship Id="rId63" Type="http://schemas.openxmlformats.org/officeDocument/2006/relationships/customXml" Target="../ink/ink56.xml"/><Relationship Id="rId84" Type="http://schemas.openxmlformats.org/officeDocument/2006/relationships/image" Target="../media/image65.png"/><Relationship Id="rId138" Type="http://schemas.openxmlformats.org/officeDocument/2006/relationships/customXml" Target="../ink/ink94.xml"/><Relationship Id="rId107" Type="http://schemas.openxmlformats.org/officeDocument/2006/relationships/image" Target="../media/image76.png"/><Relationship Id="rId11" Type="http://schemas.openxmlformats.org/officeDocument/2006/relationships/image" Target="../media/image29.png"/><Relationship Id="rId32" Type="http://schemas.openxmlformats.org/officeDocument/2006/relationships/customXml" Target="../ink/ink40.xml"/><Relationship Id="rId37" Type="http://schemas.openxmlformats.org/officeDocument/2006/relationships/image" Target="../media/image42.png"/><Relationship Id="rId53" Type="http://schemas.openxmlformats.org/officeDocument/2006/relationships/customXml" Target="../ink/ink51.xml"/><Relationship Id="rId58" Type="http://schemas.openxmlformats.org/officeDocument/2006/relationships/image" Target="../media/image52.png"/><Relationship Id="rId74" Type="http://schemas.openxmlformats.org/officeDocument/2006/relationships/image" Target="../media/image60.png"/><Relationship Id="rId79" Type="http://schemas.openxmlformats.org/officeDocument/2006/relationships/customXml" Target="../ink/ink64.xml"/><Relationship Id="rId102" Type="http://schemas.openxmlformats.org/officeDocument/2006/relationships/customXml" Target="../ink/ink76.xml"/><Relationship Id="rId123" Type="http://schemas.openxmlformats.org/officeDocument/2006/relationships/image" Target="../media/image84.png"/><Relationship Id="rId128" Type="http://schemas.openxmlformats.org/officeDocument/2006/relationships/customXml" Target="../ink/ink89.xml"/><Relationship Id="rId5" Type="http://schemas.openxmlformats.org/officeDocument/2006/relationships/image" Target="../media/image26.png"/><Relationship Id="rId90" Type="http://schemas.openxmlformats.org/officeDocument/2006/relationships/image" Target="../media/image68.png"/><Relationship Id="rId95" Type="http://schemas.openxmlformats.org/officeDocument/2006/relationships/customXml" Target="../ink/ink72.xml"/><Relationship Id="rId22" Type="http://schemas.openxmlformats.org/officeDocument/2006/relationships/customXml" Target="../ink/ink35.xml"/><Relationship Id="rId27" Type="http://schemas.openxmlformats.org/officeDocument/2006/relationships/image" Target="../media/image37.png"/><Relationship Id="rId43" Type="http://schemas.openxmlformats.org/officeDocument/2006/relationships/image" Target="../media/image45.png"/><Relationship Id="rId48" Type="http://schemas.openxmlformats.org/officeDocument/2006/relationships/image" Target="../media/image47.png"/><Relationship Id="rId64" Type="http://schemas.openxmlformats.org/officeDocument/2006/relationships/image" Target="../media/image55.png"/><Relationship Id="rId69" Type="http://schemas.openxmlformats.org/officeDocument/2006/relationships/customXml" Target="../ink/ink59.xml"/><Relationship Id="rId113" Type="http://schemas.openxmlformats.org/officeDocument/2006/relationships/image" Target="../media/image79.png"/><Relationship Id="rId118" Type="http://schemas.openxmlformats.org/officeDocument/2006/relationships/customXml" Target="../ink/ink84.xml"/><Relationship Id="rId134" Type="http://schemas.openxmlformats.org/officeDocument/2006/relationships/customXml" Target="../ink/ink92.xml"/><Relationship Id="rId139" Type="http://schemas.openxmlformats.org/officeDocument/2006/relationships/image" Target="../media/image92.png"/><Relationship Id="rId80" Type="http://schemas.openxmlformats.org/officeDocument/2006/relationships/image" Target="../media/image63.png"/><Relationship Id="rId85" Type="http://schemas.openxmlformats.org/officeDocument/2006/relationships/customXml" Target="../ink/ink67.xml"/><Relationship Id="rId12" Type="http://schemas.openxmlformats.org/officeDocument/2006/relationships/customXml" Target="../ink/ink30.xml"/><Relationship Id="rId17" Type="http://schemas.openxmlformats.org/officeDocument/2006/relationships/image" Target="../media/image32.png"/><Relationship Id="rId33" Type="http://schemas.openxmlformats.org/officeDocument/2006/relationships/image" Target="../media/image40.png"/><Relationship Id="rId38" Type="http://schemas.openxmlformats.org/officeDocument/2006/relationships/customXml" Target="../ink/ink43.xml"/><Relationship Id="rId59" Type="http://schemas.openxmlformats.org/officeDocument/2006/relationships/customXml" Target="../ink/ink54.xml"/><Relationship Id="rId103" Type="http://schemas.openxmlformats.org/officeDocument/2006/relationships/image" Target="../media/image74.png"/><Relationship Id="rId108" Type="http://schemas.openxmlformats.org/officeDocument/2006/relationships/customXml" Target="../ink/ink79.xml"/><Relationship Id="rId124" Type="http://schemas.openxmlformats.org/officeDocument/2006/relationships/customXml" Target="../ink/ink87.xml"/><Relationship Id="rId129" Type="http://schemas.openxmlformats.org/officeDocument/2006/relationships/image" Target="../media/image87.png"/><Relationship Id="rId54" Type="http://schemas.openxmlformats.org/officeDocument/2006/relationships/image" Target="../media/image50.png"/><Relationship Id="rId70" Type="http://schemas.openxmlformats.org/officeDocument/2006/relationships/image" Target="../media/image58.png"/><Relationship Id="rId75" Type="http://schemas.openxmlformats.org/officeDocument/2006/relationships/customXml" Target="../ink/ink62.xml"/><Relationship Id="rId91" Type="http://schemas.openxmlformats.org/officeDocument/2006/relationships/customXml" Target="../ink/ink70.xml"/><Relationship Id="rId96" Type="http://schemas.openxmlformats.org/officeDocument/2006/relationships/customXml" Target="../ink/ink73.xml"/><Relationship Id="rId140" Type="http://schemas.openxmlformats.org/officeDocument/2006/relationships/customXml" Target="../ink/ink9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23" Type="http://schemas.openxmlformats.org/officeDocument/2006/relationships/image" Target="../media/image35.png"/><Relationship Id="rId28" Type="http://schemas.openxmlformats.org/officeDocument/2006/relationships/customXml" Target="../ink/ink38.xml"/><Relationship Id="rId49" Type="http://schemas.openxmlformats.org/officeDocument/2006/relationships/customXml" Target="../ink/ink49.xml"/><Relationship Id="rId114" Type="http://schemas.openxmlformats.org/officeDocument/2006/relationships/customXml" Target="../ink/ink82.xml"/><Relationship Id="rId119" Type="http://schemas.openxmlformats.org/officeDocument/2006/relationships/image" Target="../media/image82.png"/><Relationship Id="rId44" Type="http://schemas.openxmlformats.org/officeDocument/2006/relationships/customXml" Target="../ink/ink46.xml"/><Relationship Id="rId60" Type="http://schemas.openxmlformats.org/officeDocument/2006/relationships/image" Target="../media/image53.png"/><Relationship Id="rId65" Type="http://schemas.openxmlformats.org/officeDocument/2006/relationships/customXml" Target="../ink/ink57.xml"/><Relationship Id="rId81" Type="http://schemas.openxmlformats.org/officeDocument/2006/relationships/customXml" Target="../ink/ink65.xml"/><Relationship Id="rId86" Type="http://schemas.openxmlformats.org/officeDocument/2006/relationships/image" Target="../media/image66.png"/><Relationship Id="rId130" Type="http://schemas.openxmlformats.org/officeDocument/2006/relationships/customXml" Target="../ink/ink90.xml"/><Relationship Id="rId135" Type="http://schemas.openxmlformats.org/officeDocument/2006/relationships/image" Target="../media/image90.png"/><Relationship Id="rId13" Type="http://schemas.openxmlformats.org/officeDocument/2006/relationships/image" Target="../media/image30.png"/><Relationship Id="rId18" Type="http://schemas.openxmlformats.org/officeDocument/2006/relationships/customXml" Target="../ink/ink33.xml"/><Relationship Id="rId39" Type="http://schemas.openxmlformats.org/officeDocument/2006/relationships/image" Target="../media/image43.png"/><Relationship Id="rId109" Type="http://schemas.openxmlformats.org/officeDocument/2006/relationships/image" Target="../media/image77.png"/><Relationship Id="rId34" Type="http://schemas.openxmlformats.org/officeDocument/2006/relationships/customXml" Target="../ink/ink41.xml"/><Relationship Id="rId50" Type="http://schemas.openxmlformats.org/officeDocument/2006/relationships/image" Target="../media/image48.png"/><Relationship Id="rId55" Type="http://schemas.openxmlformats.org/officeDocument/2006/relationships/customXml" Target="../ink/ink52.xml"/><Relationship Id="rId76" Type="http://schemas.openxmlformats.org/officeDocument/2006/relationships/image" Target="../media/image61.png"/><Relationship Id="rId97" Type="http://schemas.openxmlformats.org/officeDocument/2006/relationships/image" Target="../media/image71.png"/><Relationship Id="rId104" Type="http://schemas.openxmlformats.org/officeDocument/2006/relationships/customXml" Target="../ink/ink77.xml"/><Relationship Id="rId120" Type="http://schemas.openxmlformats.org/officeDocument/2006/relationships/customXml" Target="../ink/ink85.xml"/><Relationship Id="rId125" Type="http://schemas.openxmlformats.org/officeDocument/2006/relationships/image" Target="../media/image85.png"/><Relationship Id="rId141" Type="http://schemas.openxmlformats.org/officeDocument/2006/relationships/image" Target="../media/image93.png"/><Relationship Id="rId7" Type="http://schemas.openxmlformats.org/officeDocument/2006/relationships/image" Target="../media/image27.png"/><Relationship Id="rId71" Type="http://schemas.openxmlformats.org/officeDocument/2006/relationships/customXml" Target="../ink/ink60.xml"/><Relationship Id="rId92" Type="http://schemas.openxmlformats.org/officeDocument/2006/relationships/image" Target="../media/image69.png"/><Relationship Id="rId2" Type="http://schemas.openxmlformats.org/officeDocument/2006/relationships/customXml" Target="../ink/ink25.xml"/><Relationship Id="rId29" Type="http://schemas.openxmlformats.org/officeDocument/2006/relationships/image" Target="../media/image38.png"/><Relationship Id="rId24" Type="http://schemas.openxmlformats.org/officeDocument/2006/relationships/customXml" Target="../ink/ink36.xml"/><Relationship Id="rId40" Type="http://schemas.openxmlformats.org/officeDocument/2006/relationships/customXml" Target="../ink/ink44.xml"/><Relationship Id="rId45" Type="http://schemas.openxmlformats.org/officeDocument/2006/relationships/image" Target="../media/image46.png"/><Relationship Id="rId66" Type="http://schemas.openxmlformats.org/officeDocument/2006/relationships/image" Target="../media/image56.png"/><Relationship Id="rId87" Type="http://schemas.openxmlformats.org/officeDocument/2006/relationships/customXml" Target="../ink/ink68.xml"/><Relationship Id="rId110" Type="http://schemas.openxmlformats.org/officeDocument/2006/relationships/customXml" Target="../ink/ink80.xml"/><Relationship Id="rId115" Type="http://schemas.openxmlformats.org/officeDocument/2006/relationships/image" Target="../media/image80.png"/><Relationship Id="rId131" Type="http://schemas.openxmlformats.org/officeDocument/2006/relationships/image" Target="../media/image88.png"/><Relationship Id="rId136" Type="http://schemas.openxmlformats.org/officeDocument/2006/relationships/customXml" Target="../ink/ink93.xml"/><Relationship Id="rId61" Type="http://schemas.openxmlformats.org/officeDocument/2006/relationships/customXml" Target="../ink/ink55.xml"/><Relationship Id="rId82" Type="http://schemas.openxmlformats.org/officeDocument/2006/relationships/image" Target="../media/image64.png"/><Relationship Id="rId19" Type="http://schemas.openxmlformats.org/officeDocument/2006/relationships/image" Target="../media/image33.png"/><Relationship Id="rId14" Type="http://schemas.openxmlformats.org/officeDocument/2006/relationships/customXml" Target="../ink/ink31.xml"/><Relationship Id="rId30" Type="http://schemas.openxmlformats.org/officeDocument/2006/relationships/customXml" Target="../ink/ink39.xml"/><Relationship Id="rId35" Type="http://schemas.openxmlformats.org/officeDocument/2006/relationships/image" Target="../media/image41.png"/><Relationship Id="rId56" Type="http://schemas.openxmlformats.org/officeDocument/2006/relationships/image" Target="../media/image51.png"/><Relationship Id="rId77" Type="http://schemas.openxmlformats.org/officeDocument/2006/relationships/customXml" Target="../ink/ink63.xml"/><Relationship Id="rId100" Type="http://schemas.openxmlformats.org/officeDocument/2006/relationships/customXml" Target="../ink/ink75.xml"/><Relationship Id="rId105" Type="http://schemas.openxmlformats.org/officeDocument/2006/relationships/image" Target="../media/image75.png"/><Relationship Id="rId126" Type="http://schemas.openxmlformats.org/officeDocument/2006/relationships/customXml" Target="../ink/ink88.xml"/><Relationship Id="rId8" Type="http://schemas.openxmlformats.org/officeDocument/2006/relationships/customXml" Target="../ink/ink28.xml"/><Relationship Id="rId51" Type="http://schemas.openxmlformats.org/officeDocument/2006/relationships/customXml" Target="../ink/ink50.xml"/><Relationship Id="rId72" Type="http://schemas.openxmlformats.org/officeDocument/2006/relationships/image" Target="../media/image59.png"/><Relationship Id="rId93" Type="http://schemas.openxmlformats.org/officeDocument/2006/relationships/customXml" Target="../ink/ink71.xml"/><Relationship Id="rId98" Type="http://schemas.openxmlformats.org/officeDocument/2006/relationships/customXml" Target="../ink/ink74.xml"/><Relationship Id="rId121" Type="http://schemas.openxmlformats.org/officeDocument/2006/relationships/image" Target="../media/image83.png"/><Relationship Id="rId3" Type="http://schemas.openxmlformats.org/officeDocument/2006/relationships/image" Target="../media/image25.png"/><Relationship Id="rId25" Type="http://schemas.openxmlformats.org/officeDocument/2006/relationships/image" Target="../media/image36.png"/><Relationship Id="rId46" Type="http://schemas.openxmlformats.org/officeDocument/2006/relationships/customXml" Target="../ink/ink47.xml"/><Relationship Id="rId67" Type="http://schemas.openxmlformats.org/officeDocument/2006/relationships/customXml" Target="../ink/ink58.xml"/><Relationship Id="rId116" Type="http://schemas.openxmlformats.org/officeDocument/2006/relationships/customXml" Target="../ink/ink83.xml"/><Relationship Id="rId137" Type="http://schemas.openxmlformats.org/officeDocument/2006/relationships/image" Target="../media/image91.png"/><Relationship Id="rId20" Type="http://schemas.openxmlformats.org/officeDocument/2006/relationships/customXml" Target="../ink/ink34.xml"/><Relationship Id="rId41" Type="http://schemas.openxmlformats.org/officeDocument/2006/relationships/image" Target="../media/image44.png"/><Relationship Id="rId62" Type="http://schemas.openxmlformats.org/officeDocument/2006/relationships/image" Target="../media/image54.png"/><Relationship Id="rId83" Type="http://schemas.openxmlformats.org/officeDocument/2006/relationships/customXml" Target="../ink/ink66.xml"/><Relationship Id="rId88" Type="http://schemas.openxmlformats.org/officeDocument/2006/relationships/image" Target="../media/image67.png"/><Relationship Id="rId111" Type="http://schemas.openxmlformats.org/officeDocument/2006/relationships/image" Target="../media/image78.png"/><Relationship Id="rId132" Type="http://schemas.openxmlformats.org/officeDocument/2006/relationships/customXml" Target="../ink/ink91.xml"/><Relationship Id="rId15" Type="http://schemas.openxmlformats.org/officeDocument/2006/relationships/image" Target="../media/image31.png"/><Relationship Id="rId36" Type="http://schemas.openxmlformats.org/officeDocument/2006/relationships/customXml" Target="../ink/ink42.xml"/><Relationship Id="rId57" Type="http://schemas.openxmlformats.org/officeDocument/2006/relationships/customXml" Target="../ink/ink53.xml"/><Relationship Id="rId106" Type="http://schemas.openxmlformats.org/officeDocument/2006/relationships/customXml" Target="../ink/ink78.xml"/><Relationship Id="rId127" Type="http://schemas.openxmlformats.org/officeDocument/2006/relationships/image" Target="../media/image86.png"/><Relationship Id="rId10" Type="http://schemas.openxmlformats.org/officeDocument/2006/relationships/customXml" Target="../ink/ink29.xml"/><Relationship Id="rId31" Type="http://schemas.openxmlformats.org/officeDocument/2006/relationships/image" Target="../media/image39.png"/><Relationship Id="rId52" Type="http://schemas.openxmlformats.org/officeDocument/2006/relationships/image" Target="../media/image49.png"/><Relationship Id="rId73" Type="http://schemas.openxmlformats.org/officeDocument/2006/relationships/customXml" Target="../ink/ink61.xml"/><Relationship Id="rId78" Type="http://schemas.openxmlformats.org/officeDocument/2006/relationships/image" Target="../media/image62.png"/><Relationship Id="rId94" Type="http://schemas.openxmlformats.org/officeDocument/2006/relationships/image" Target="../media/image70.png"/><Relationship Id="rId99" Type="http://schemas.openxmlformats.org/officeDocument/2006/relationships/image" Target="../media/image72.png"/><Relationship Id="rId101" Type="http://schemas.openxmlformats.org/officeDocument/2006/relationships/image" Target="../media/image73.png"/><Relationship Id="rId122" Type="http://schemas.openxmlformats.org/officeDocument/2006/relationships/customXml" Target="../ink/ink86.xml"/><Relationship Id="rId4" Type="http://schemas.openxmlformats.org/officeDocument/2006/relationships/customXml" Target="../ink/ink26.xml"/><Relationship Id="rId9" Type="http://schemas.openxmlformats.org/officeDocument/2006/relationships/image" Target="../media/image28.png"/><Relationship Id="rId26" Type="http://schemas.openxmlformats.org/officeDocument/2006/relationships/customXml" Target="../ink/ink37.xml"/><Relationship Id="rId47" Type="http://schemas.openxmlformats.org/officeDocument/2006/relationships/customXml" Target="../ink/ink48.xml"/><Relationship Id="rId68" Type="http://schemas.openxmlformats.org/officeDocument/2006/relationships/image" Target="../media/image57.png"/><Relationship Id="rId89" Type="http://schemas.openxmlformats.org/officeDocument/2006/relationships/customXml" Target="../ink/ink69.xml"/><Relationship Id="rId112" Type="http://schemas.openxmlformats.org/officeDocument/2006/relationships/customXml" Target="../ink/ink81.xml"/><Relationship Id="rId133" Type="http://schemas.openxmlformats.org/officeDocument/2006/relationships/image" Target="../media/image89.png"/><Relationship Id="rId16" Type="http://schemas.openxmlformats.org/officeDocument/2006/relationships/customXml" Target="../ink/ink3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40.xml"/><Relationship Id="rId18" Type="http://schemas.openxmlformats.org/officeDocument/2006/relationships/image" Target="../media/image1807.png"/><Relationship Id="rId26" Type="http://schemas.openxmlformats.org/officeDocument/2006/relationships/image" Target="../media/image1811.png"/><Relationship Id="rId21" Type="http://schemas.openxmlformats.org/officeDocument/2006/relationships/customXml" Target="../ink/ink1944.xml"/><Relationship Id="rId34" Type="http://schemas.openxmlformats.org/officeDocument/2006/relationships/image" Target="../media/image1814.png"/><Relationship Id="rId7" Type="http://schemas.openxmlformats.org/officeDocument/2006/relationships/customXml" Target="../ink/ink1937.xml"/><Relationship Id="rId12" Type="http://schemas.openxmlformats.org/officeDocument/2006/relationships/image" Target="../media/image1804.png"/><Relationship Id="rId17" Type="http://schemas.openxmlformats.org/officeDocument/2006/relationships/customXml" Target="../ink/ink1942.xml"/><Relationship Id="rId25" Type="http://schemas.openxmlformats.org/officeDocument/2006/relationships/customXml" Target="../ink/ink1946.xml"/><Relationship Id="rId33" Type="http://schemas.openxmlformats.org/officeDocument/2006/relationships/customXml" Target="../ink/ink1950.xml"/><Relationship Id="rId38" Type="http://schemas.openxmlformats.org/officeDocument/2006/relationships/image" Target="../media/image1816.png"/><Relationship Id="rId2" Type="http://schemas.openxmlformats.org/officeDocument/2006/relationships/image" Target="../media/image1799.png"/><Relationship Id="rId16" Type="http://schemas.openxmlformats.org/officeDocument/2006/relationships/image" Target="../media/image1806.png"/><Relationship Id="rId20" Type="http://schemas.openxmlformats.org/officeDocument/2006/relationships/image" Target="../media/image1808.png"/><Relationship Id="rId29" Type="http://schemas.openxmlformats.org/officeDocument/2006/relationships/customXml" Target="../ink/ink19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1.png"/><Relationship Id="rId11" Type="http://schemas.openxmlformats.org/officeDocument/2006/relationships/customXml" Target="../ink/ink1939.xml"/><Relationship Id="rId24" Type="http://schemas.openxmlformats.org/officeDocument/2006/relationships/image" Target="../media/image1810.png"/><Relationship Id="rId32" Type="http://schemas.openxmlformats.org/officeDocument/2006/relationships/image" Target="../media/image1813.png"/><Relationship Id="rId37" Type="http://schemas.openxmlformats.org/officeDocument/2006/relationships/customXml" Target="../ink/ink1952.xml"/><Relationship Id="rId5" Type="http://schemas.openxmlformats.org/officeDocument/2006/relationships/customXml" Target="../ink/ink1936.xml"/><Relationship Id="rId15" Type="http://schemas.openxmlformats.org/officeDocument/2006/relationships/customXml" Target="../ink/ink1941.xml"/><Relationship Id="rId23" Type="http://schemas.openxmlformats.org/officeDocument/2006/relationships/customXml" Target="../ink/ink1945.xml"/><Relationship Id="rId28" Type="http://schemas.openxmlformats.org/officeDocument/2006/relationships/image" Target="../media/image125.png"/><Relationship Id="rId36" Type="http://schemas.openxmlformats.org/officeDocument/2006/relationships/image" Target="../media/image1815.png"/><Relationship Id="rId10" Type="http://schemas.openxmlformats.org/officeDocument/2006/relationships/image" Target="../media/image1803.png"/><Relationship Id="rId19" Type="http://schemas.openxmlformats.org/officeDocument/2006/relationships/customXml" Target="../ink/ink1943.xml"/><Relationship Id="rId31" Type="http://schemas.openxmlformats.org/officeDocument/2006/relationships/customXml" Target="../ink/ink1949.xml"/><Relationship Id="rId4" Type="http://schemas.openxmlformats.org/officeDocument/2006/relationships/image" Target="../media/image1800.png"/><Relationship Id="rId9" Type="http://schemas.openxmlformats.org/officeDocument/2006/relationships/customXml" Target="../ink/ink1938.xml"/><Relationship Id="rId14" Type="http://schemas.openxmlformats.org/officeDocument/2006/relationships/image" Target="../media/image1805.png"/><Relationship Id="rId22" Type="http://schemas.openxmlformats.org/officeDocument/2006/relationships/image" Target="../media/image1809.png"/><Relationship Id="rId27" Type="http://schemas.openxmlformats.org/officeDocument/2006/relationships/customXml" Target="../ink/ink1947.xml"/><Relationship Id="rId30" Type="http://schemas.openxmlformats.org/officeDocument/2006/relationships/image" Target="../media/image1812.png"/><Relationship Id="rId35" Type="http://schemas.openxmlformats.org/officeDocument/2006/relationships/customXml" Target="../ink/ink1951.xml"/><Relationship Id="rId8" Type="http://schemas.openxmlformats.org/officeDocument/2006/relationships/image" Target="../media/image1802.png"/><Relationship Id="rId3" Type="http://schemas.openxmlformats.org/officeDocument/2006/relationships/customXml" Target="../ink/ink19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58.xml"/><Relationship Id="rId18" Type="http://schemas.openxmlformats.org/officeDocument/2006/relationships/image" Target="../media/image1825.png"/><Relationship Id="rId26" Type="http://schemas.openxmlformats.org/officeDocument/2006/relationships/image" Target="../media/image1829.png"/><Relationship Id="rId39" Type="http://schemas.openxmlformats.org/officeDocument/2006/relationships/customXml" Target="../ink/ink1971.xml"/><Relationship Id="rId21" Type="http://schemas.openxmlformats.org/officeDocument/2006/relationships/customXml" Target="../ink/ink1962.xml"/><Relationship Id="rId34" Type="http://schemas.openxmlformats.org/officeDocument/2006/relationships/image" Target="../media/image1833.png"/><Relationship Id="rId42" Type="http://schemas.openxmlformats.org/officeDocument/2006/relationships/image" Target="../media/image1837.png"/><Relationship Id="rId47" Type="http://schemas.openxmlformats.org/officeDocument/2006/relationships/customXml" Target="../ink/ink1975.xml"/><Relationship Id="rId50" Type="http://schemas.openxmlformats.org/officeDocument/2006/relationships/image" Target="../media/image1841.png"/><Relationship Id="rId55" Type="http://schemas.openxmlformats.org/officeDocument/2006/relationships/customXml" Target="../ink/ink1979.xml"/><Relationship Id="rId63" Type="http://schemas.openxmlformats.org/officeDocument/2006/relationships/customXml" Target="../ink/ink1983.xml"/><Relationship Id="rId7" Type="http://schemas.openxmlformats.org/officeDocument/2006/relationships/customXml" Target="../ink/ink1955.xml"/><Relationship Id="rId2" Type="http://schemas.openxmlformats.org/officeDocument/2006/relationships/image" Target="../media/image1817.png"/><Relationship Id="rId16" Type="http://schemas.openxmlformats.org/officeDocument/2006/relationships/image" Target="../media/image1824.png"/><Relationship Id="rId29" Type="http://schemas.openxmlformats.org/officeDocument/2006/relationships/customXml" Target="../ink/ink1966.xml"/><Relationship Id="rId11" Type="http://schemas.openxmlformats.org/officeDocument/2006/relationships/customXml" Target="../ink/ink1957.xml"/><Relationship Id="rId24" Type="http://schemas.openxmlformats.org/officeDocument/2006/relationships/image" Target="../media/image1828.png"/><Relationship Id="rId32" Type="http://schemas.openxmlformats.org/officeDocument/2006/relationships/image" Target="../media/image1832.png"/><Relationship Id="rId37" Type="http://schemas.openxmlformats.org/officeDocument/2006/relationships/customXml" Target="../ink/ink1970.xml"/><Relationship Id="rId40" Type="http://schemas.openxmlformats.org/officeDocument/2006/relationships/image" Target="../media/image1836.png"/><Relationship Id="rId45" Type="http://schemas.openxmlformats.org/officeDocument/2006/relationships/customXml" Target="../ink/ink1974.xml"/><Relationship Id="rId53" Type="http://schemas.openxmlformats.org/officeDocument/2006/relationships/customXml" Target="../ink/ink1978.xml"/><Relationship Id="rId58" Type="http://schemas.openxmlformats.org/officeDocument/2006/relationships/image" Target="../media/image1845.png"/><Relationship Id="rId5" Type="http://schemas.openxmlformats.org/officeDocument/2006/relationships/customXml" Target="../ink/ink1954.xml"/><Relationship Id="rId61" Type="http://schemas.openxmlformats.org/officeDocument/2006/relationships/customXml" Target="../ink/ink1982.xml"/><Relationship Id="rId19" Type="http://schemas.openxmlformats.org/officeDocument/2006/relationships/customXml" Target="../ink/ink1961.xml"/><Relationship Id="rId14" Type="http://schemas.openxmlformats.org/officeDocument/2006/relationships/image" Target="../media/image1823.png"/><Relationship Id="rId22" Type="http://schemas.openxmlformats.org/officeDocument/2006/relationships/image" Target="../media/image1827.png"/><Relationship Id="rId27" Type="http://schemas.openxmlformats.org/officeDocument/2006/relationships/customXml" Target="../ink/ink1965.xml"/><Relationship Id="rId30" Type="http://schemas.openxmlformats.org/officeDocument/2006/relationships/image" Target="../media/image1831.png"/><Relationship Id="rId35" Type="http://schemas.openxmlformats.org/officeDocument/2006/relationships/customXml" Target="../ink/ink1969.xml"/><Relationship Id="rId43" Type="http://schemas.openxmlformats.org/officeDocument/2006/relationships/customXml" Target="../ink/ink1973.xml"/><Relationship Id="rId48" Type="http://schemas.openxmlformats.org/officeDocument/2006/relationships/image" Target="../media/image1840.png"/><Relationship Id="rId56" Type="http://schemas.openxmlformats.org/officeDocument/2006/relationships/image" Target="../media/image1844.png"/><Relationship Id="rId64" Type="http://schemas.openxmlformats.org/officeDocument/2006/relationships/image" Target="../media/image1848.png"/><Relationship Id="rId8" Type="http://schemas.openxmlformats.org/officeDocument/2006/relationships/image" Target="../media/image1820.png"/><Relationship Id="rId51" Type="http://schemas.openxmlformats.org/officeDocument/2006/relationships/customXml" Target="../ink/ink1977.xml"/><Relationship Id="rId3" Type="http://schemas.openxmlformats.org/officeDocument/2006/relationships/customXml" Target="../ink/ink1953.xml"/><Relationship Id="rId12" Type="http://schemas.openxmlformats.org/officeDocument/2006/relationships/image" Target="../media/image1822.png"/><Relationship Id="rId17" Type="http://schemas.openxmlformats.org/officeDocument/2006/relationships/customXml" Target="../ink/ink1960.xml"/><Relationship Id="rId25" Type="http://schemas.openxmlformats.org/officeDocument/2006/relationships/customXml" Target="../ink/ink1964.xml"/><Relationship Id="rId33" Type="http://schemas.openxmlformats.org/officeDocument/2006/relationships/customXml" Target="../ink/ink1968.xml"/><Relationship Id="rId38" Type="http://schemas.openxmlformats.org/officeDocument/2006/relationships/image" Target="../media/image1835.png"/><Relationship Id="rId46" Type="http://schemas.openxmlformats.org/officeDocument/2006/relationships/image" Target="../media/image1839.png"/><Relationship Id="rId59" Type="http://schemas.openxmlformats.org/officeDocument/2006/relationships/customXml" Target="../ink/ink1981.xml"/><Relationship Id="rId20" Type="http://schemas.openxmlformats.org/officeDocument/2006/relationships/image" Target="../media/image1826.png"/><Relationship Id="rId41" Type="http://schemas.openxmlformats.org/officeDocument/2006/relationships/customXml" Target="../ink/ink1972.xml"/><Relationship Id="rId54" Type="http://schemas.openxmlformats.org/officeDocument/2006/relationships/image" Target="../media/image1843.png"/><Relationship Id="rId62" Type="http://schemas.openxmlformats.org/officeDocument/2006/relationships/image" Target="../media/image18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9.png"/><Relationship Id="rId15" Type="http://schemas.openxmlformats.org/officeDocument/2006/relationships/customXml" Target="../ink/ink1959.xml"/><Relationship Id="rId23" Type="http://schemas.openxmlformats.org/officeDocument/2006/relationships/customXml" Target="../ink/ink1963.xml"/><Relationship Id="rId28" Type="http://schemas.openxmlformats.org/officeDocument/2006/relationships/image" Target="../media/image1830.png"/><Relationship Id="rId36" Type="http://schemas.openxmlformats.org/officeDocument/2006/relationships/image" Target="../media/image1834.png"/><Relationship Id="rId49" Type="http://schemas.openxmlformats.org/officeDocument/2006/relationships/customXml" Target="../ink/ink1976.xml"/><Relationship Id="rId57" Type="http://schemas.openxmlformats.org/officeDocument/2006/relationships/customXml" Target="../ink/ink1980.xml"/><Relationship Id="rId10" Type="http://schemas.openxmlformats.org/officeDocument/2006/relationships/image" Target="../media/image1821.png"/><Relationship Id="rId31" Type="http://schemas.openxmlformats.org/officeDocument/2006/relationships/customXml" Target="../ink/ink1967.xml"/><Relationship Id="rId44" Type="http://schemas.openxmlformats.org/officeDocument/2006/relationships/image" Target="../media/image1838.png"/><Relationship Id="rId52" Type="http://schemas.openxmlformats.org/officeDocument/2006/relationships/image" Target="../media/image1842.png"/><Relationship Id="rId60" Type="http://schemas.openxmlformats.org/officeDocument/2006/relationships/image" Target="../media/image1846.png"/><Relationship Id="rId4" Type="http://schemas.openxmlformats.org/officeDocument/2006/relationships/image" Target="../media/image1818.png"/><Relationship Id="rId9" Type="http://schemas.openxmlformats.org/officeDocument/2006/relationships/customXml" Target="../ink/ink1956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89.xml"/><Relationship Id="rId18" Type="http://schemas.openxmlformats.org/officeDocument/2006/relationships/image" Target="../media/image1857.png"/><Relationship Id="rId26" Type="http://schemas.openxmlformats.org/officeDocument/2006/relationships/image" Target="../media/image1861.png"/><Relationship Id="rId39" Type="http://schemas.openxmlformats.org/officeDocument/2006/relationships/image" Target="../media/image1866.png"/><Relationship Id="rId21" Type="http://schemas.openxmlformats.org/officeDocument/2006/relationships/customXml" Target="../ink/ink1993.xml"/><Relationship Id="rId34" Type="http://schemas.openxmlformats.org/officeDocument/2006/relationships/customXml" Target="../ink/ink2000.xml"/><Relationship Id="rId42" Type="http://schemas.openxmlformats.org/officeDocument/2006/relationships/customXml" Target="../ink/ink2004.xml"/><Relationship Id="rId47" Type="http://schemas.openxmlformats.org/officeDocument/2006/relationships/image" Target="../media/image1870.png"/><Relationship Id="rId50" Type="http://schemas.openxmlformats.org/officeDocument/2006/relationships/customXml" Target="../ink/ink2008.xml"/><Relationship Id="rId7" Type="http://schemas.openxmlformats.org/officeDocument/2006/relationships/customXml" Target="../ink/ink1986.xml"/><Relationship Id="rId2" Type="http://schemas.openxmlformats.org/officeDocument/2006/relationships/image" Target="../media/image1849.png"/><Relationship Id="rId16" Type="http://schemas.openxmlformats.org/officeDocument/2006/relationships/image" Target="../media/image1856.png"/><Relationship Id="rId29" Type="http://schemas.openxmlformats.org/officeDocument/2006/relationships/customXml" Target="../ink/ink1997.xml"/><Relationship Id="rId11" Type="http://schemas.openxmlformats.org/officeDocument/2006/relationships/customXml" Target="../ink/ink1988.xml"/><Relationship Id="rId24" Type="http://schemas.openxmlformats.org/officeDocument/2006/relationships/image" Target="../media/image1860.png"/><Relationship Id="rId32" Type="http://schemas.openxmlformats.org/officeDocument/2006/relationships/image" Target="../media/image1863.png"/><Relationship Id="rId37" Type="http://schemas.openxmlformats.org/officeDocument/2006/relationships/image" Target="../media/image1865.png"/><Relationship Id="rId40" Type="http://schemas.openxmlformats.org/officeDocument/2006/relationships/customXml" Target="../ink/ink2003.xml"/><Relationship Id="rId45" Type="http://schemas.openxmlformats.org/officeDocument/2006/relationships/image" Target="../media/image1869.png"/><Relationship Id="rId5" Type="http://schemas.openxmlformats.org/officeDocument/2006/relationships/customXml" Target="../ink/ink1985.xml"/><Relationship Id="rId15" Type="http://schemas.openxmlformats.org/officeDocument/2006/relationships/customXml" Target="../ink/ink1990.xml"/><Relationship Id="rId23" Type="http://schemas.openxmlformats.org/officeDocument/2006/relationships/customXml" Target="../ink/ink1994.xml"/><Relationship Id="rId28" Type="http://schemas.openxmlformats.org/officeDocument/2006/relationships/image" Target="../media/image1862.png"/><Relationship Id="rId36" Type="http://schemas.openxmlformats.org/officeDocument/2006/relationships/customXml" Target="../ink/ink2001.xml"/><Relationship Id="rId49" Type="http://schemas.openxmlformats.org/officeDocument/2006/relationships/image" Target="../media/image1871.png"/><Relationship Id="rId10" Type="http://schemas.openxmlformats.org/officeDocument/2006/relationships/image" Target="../media/image1853.png"/><Relationship Id="rId19" Type="http://schemas.openxmlformats.org/officeDocument/2006/relationships/customXml" Target="../ink/ink1992.xml"/><Relationship Id="rId31" Type="http://schemas.openxmlformats.org/officeDocument/2006/relationships/customXml" Target="../ink/ink1998.xml"/><Relationship Id="rId44" Type="http://schemas.openxmlformats.org/officeDocument/2006/relationships/customXml" Target="../ink/ink2005.xml"/><Relationship Id="rId52" Type="http://schemas.openxmlformats.org/officeDocument/2006/relationships/image" Target="../media/image1872.png"/><Relationship Id="rId4" Type="http://schemas.openxmlformats.org/officeDocument/2006/relationships/image" Target="../media/image1850.png"/><Relationship Id="rId9" Type="http://schemas.openxmlformats.org/officeDocument/2006/relationships/customXml" Target="../ink/ink1987.xml"/><Relationship Id="rId14" Type="http://schemas.openxmlformats.org/officeDocument/2006/relationships/image" Target="../media/image1855.png"/><Relationship Id="rId22" Type="http://schemas.openxmlformats.org/officeDocument/2006/relationships/image" Target="../media/image1859.png"/><Relationship Id="rId27" Type="http://schemas.openxmlformats.org/officeDocument/2006/relationships/customXml" Target="../ink/ink1996.xml"/><Relationship Id="rId30" Type="http://schemas.openxmlformats.org/officeDocument/2006/relationships/image" Target="../media/image125.png"/><Relationship Id="rId35" Type="http://schemas.openxmlformats.org/officeDocument/2006/relationships/image" Target="../media/image1864.png"/><Relationship Id="rId43" Type="http://schemas.openxmlformats.org/officeDocument/2006/relationships/image" Target="../media/image1868.png"/><Relationship Id="rId48" Type="http://schemas.openxmlformats.org/officeDocument/2006/relationships/customXml" Target="../ink/ink2007.xml"/><Relationship Id="rId8" Type="http://schemas.openxmlformats.org/officeDocument/2006/relationships/image" Target="../media/image1852.png"/><Relationship Id="rId51" Type="http://schemas.openxmlformats.org/officeDocument/2006/relationships/customXml" Target="../ink/ink2009.xml"/><Relationship Id="rId3" Type="http://schemas.openxmlformats.org/officeDocument/2006/relationships/customXml" Target="../ink/ink1984.xml"/><Relationship Id="rId12" Type="http://schemas.openxmlformats.org/officeDocument/2006/relationships/image" Target="../media/image1854.png"/><Relationship Id="rId17" Type="http://schemas.openxmlformats.org/officeDocument/2006/relationships/customXml" Target="../ink/ink1991.xml"/><Relationship Id="rId25" Type="http://schemas.openxmlformats.org/officeDocument/2006/relationships/customXml" Target="../ink/ink1995.xml"/><Relationship Id="rId33" Type="http://schemas.openxmlformats.org/officeDocument/2006/relationships/customXml" Target="../ink/ink1999.xml"/><Relationship Id="rId38" Type="http://schemas.openxmlformats.org/officeDocument/2006/relationships/customXml" Target="../ink/ink2002.xml"/><Relationship Id="rId46" Type="http://schemas.openxmlformats.org/officeDocument/2006/relationships/customXml" Target="../ink/ink2006.xml"/><Relationship Id="rId20" Type="http://schemas.openxmlformats.org/officeDocument/2006/relationships/image" Target="../media/image1858.png"/><Relationship Id="rId41" Type="http://schemas.openxmlformats.org/officeDocument/2006/relationships/image" Target="../media/image18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1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77.png"/><Relationship Id="rId18" Type="http://schemas.openxmlformats.org/officeDocument/2006/relationships/image" Target="../media/image1879.png"/><Relationship Id="rId26" Type="http://schemas.openxmlformats.org/officeDocument/2006/relationships/image" Target="../media/image1883.png"/><Relationship Id="rId3" Type="http://schemas.microsoft.com/office/2007/relationships/hdphoto" Target="../media/hdphoto1.wdp"/><Relationship Id="rId21" Type="http://schemas.openxmlformats.org/officeDocument/2006/relationships/customXml" Target="../ink/ink2019.xml"/><Relationship Id="rId34" Type="http://schemas.openxmlformats.org/officeDocument/2006/relationships/image" Target="../media/image1887.png"/><Relationship Id="rId7" Type="http://schemas.openxmlformats.org/officeDocument/2006/relationships/image" Target="../media/image125.png"/><Relationship Id="rId12" Type="http://schemas.openxmlformats.org/officeDocument/2006/relationships/customXml" Target="../ink/ink2014.xml"/><Relationship Id="rId17" Type="http://schemas.openxmlformats.org/officeDocument/2006/relationships/customXml" Target="../ink/ink2017.xml"/><Relationship Id="rId25" Type="http://schemas.openxmlformats.org/officeDocument/2006/relationships/customXml" Target="../ink/ink2021.xml"/><Relationship Id="rId33" Type="http://schemas.openxmlformats.org/officeDocument/2006/relationships/customXml" Target="../ink/ink2025.xml"/><Relationship Id="rId2" Type="http://schemas.openxmlformats.org/officeDocument/2006/relationships/image" Target="../media/image1873.png"/><Relationship Id="rId16" Type="http://schemas.openxmlformats.org/officeDocument/2006/relationships/customXml" Target="../ink/ink2016.xml"/><Relationship Id="rId20" Type="http://schemas.openxmlformats.org/officeDocument/2006/relationships/image" Target="../media/image1880.png"/><Relationship Id="rId29" Type="http://schemas.openxmlformats.org/officeDocument/2006/relationships/customXml" Target="../ink/ink20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11.xml"/><Relationship Id="rId11" Type="http://schemas.openxmlformats.org/officeDocument/2006/relationships/image" Target="../media/image1876.png"/><Relationship Id="rId24" Type="http://schemas.openxmlformats.org/officeDocument/2006/relationships/image" Target="../media/image1882.png"/><Relationship Id="rId32" Type="http://schemas.openxmlformats.org/officeDocument/2006/relationships/image" Target="../media/image1886.png"/><Relationship Id="rId5" Type="http://schemas.openxmlformats.org/officeDocument/2006/relationships/image" Target="../media/image1874.png"/><Relationship Id="rId15" Type="http://schemas.openxmlformats.org/officeDocument/2006/relationships/image" Target="../media/image1878.png"/><Relationship Id="rId23" Type="http://schemas.openxmlformats.org/officeDocument/2006/relationships/customXml" Target="../ink/ink2020.xml"/><Relationship Id="rId28" Type="http://schemas.openxmlformats.org/officeDocument/2006/relationships/image" Target="../media/image1884.png"/><Relationship Id="rId36" Type="http://schemas.openxmlformats.org/officeDocument/2006/relationships/image" Target="../media/image1888.png"/><Relationship Id="rId10" Type="http://schemas.openxmlformats.org/officeDocument/2006/relationships/customXml" Target="../ink/ink2013.xml"/><Relationship Id="rId19" Type="http://schemas.openxmlformats.org/officeDocument/2006/relationships/customXml" Target="../ink/ink2018.xml"/><Relationship Id="rId31" Type="http://schemas.openxmlformats.org/officeDocument/2006/relationships/customXml" Target="../ink/ink2024.xml"/><Relationship Id="rId4" Type="http://schemas.openxmlformats.org/officeDocument/2006/relationships/customXml" Target="../ink/ink2010.xml"/><Relationship Id="rId9" Type="http://schemas.openxmlformats.org/officeDocument/2006/relationships/image" Target="../media/image1875.png"/><Relationship Id="rId14" Type="http://schemas.openxmlformats.org/officeDocument/2006/relationships/customXml" Target="../ink/ink2015.xml"/><Relationship Id="rId22" Type="http://schemas.openxmlformats.org/officeDocument/2006/relationships/image" Target="../media/image1881.png"/><Relationship Id="rId27" Type="http://schemas.openxmlformats.org/officeDocument/2006/relationships/customXml" Target="../ink/ink2022.xml"/><Relationship Id="rId30" Type="http://schemas.openxmlformats.org/officeDocument/2006/relationships/image" Target="../media/image1885.png"/><Relationship Id="rId35" Type="http://schemas.openxmlformats.org/officeDocument/2006/relationships/customXml" Target="../ink/ink2026.xml"/><Relationship Id="rId8" Type="http://schemas.openxmlformats.org/officeDocument/2006/relationships/customXml" Target="../ink/ink2012.xml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38.xml"/><Relationship Id="rId21" Type="http://schemas.openxmlformats.org/officeDocument/2006/relationships/image" Target="../media/image1897.png"/><Relationship Id="rId42" Type="http://schemas.openxmlformats.org/officeDocument/2006/relationships/image" Target="../media/image1907.png"/><Relationship Id="rId47" Type="http://schemas.openxmlformats.org/officeDocument/2006/relationships/customXml" Target="../ink/ink2049.xml"/><Relationship Id="rId63" Type="http://schemas.openxmlformats.org/officeDocument/2006/relationships/customXml" Target="../ink/ink2057.xml"/><Relationship Id="rId68" Type="http://schemas.openxmlformats.org/officeDocument/2006/relationships/image" Target="../media/image1920.png"/><Relationship Id="rId7" Type="http://schemas.openxmlformats.org/officeDocument/2006/relationships/image" Target="../media/image1891.png"/><Relationship Id="rId2" Type="http://schemas.openxmlformats.org/officeDocument/2006/relationships/image" Target="../media/image1889.png"/><Relationship Id="rId16" Type="http://schemas.openxmlformats.org/officeDocument/2006/relationships/customXml" Target="../ink/ink2033.xml"/><Relationship Id="rId29" Type="http://schemas.openxmlformats.org/officeDocument/2006/relationships/image" Target="../media/image1901.png"/><Relationship Id="rId11" Type="http://schemas.openxmlformats.org/officeDocument/2006/relationships/image" Target="../media/image1893.png"/><Relationship Id="rId24" Type="http://schemas.openxmlformats.org/officeDocument/2006/relationships/customXml" Target="../ink/ink2037.xml"/><Relationship Id="rId32" Type="http://schemas.openxmlformats.org/officeDocument/2006/relationships/image" Target="../media/image1902.png"/><Relationship Id="rId37" Type="http://schemas.openxmlformats.org/officeDocument/2006/relationships/customXml" Target="../ink/ink2044.xml"/><Relationship Id="rId40" Type="http://schemas.openxmlformats.org/officeDocument/2006/relationships/image" Target="../media/image1906.png"/><Relationship Id="rId45" Type="http://schemas.openxmlformats.org/officeDocument/2006/relationships/customXml" Target="../ink/ink2048.xml"/><Relationship Id="rId53" Type="http://schemas.openxmlformats.org/officeDocument/2006/relationships/customXml" Target="../ink/ink2052.xml"/><Relationship Id="rId58" Type="http://schemas.openxmlformats.org/officeDocument/2006/relationships/image" Target="../media/image1915.png"/><Relationship Id="rId66" Type="http://schemas.openxmlformats.org/officeDocument/2006/relationships/image" Target="../media/image1919.png"/><Relationship Id="rId5" Type="http://schemas.openxmlformats.org/officeDocument/2006/relationships/image" Target="../media/image1890.png"/><Relationship Id="rId61" Type="http://schemas.openxmlformats.org/officeDocument/2006/relationships/customXml" Target="../ink/ink2056.xml"/><Relationship Id="rId19" Type="http://schemas.openxmlformats.org/officeDocument/2006/relationships/image" Target="../media/image125.png"/><Relationship Id="rId14" Type="http://schemas.openxmlformats.org/officeDocument/2006/relationships/customXml" Target="../ink/ink2032.xml"/><Relationship Id="rId22" Type="http://schemas.openxmlformats.org/officeDocument/2006/relationships/customXml" Target="../ink/ink2036.xml"/><Relationship Id="rId27" Type="http://schemas.openxmlformats.org/officeDocument/2006/relationships/image" Target="../media/image1900.png"/><Relationship Id="rId30" Type="http://schemas.openxmlformats.org/officeDocument/2006/relationships/customXml" Target="../ink/ink2040.xml"/><Relationship Id="rId35" Type="http://schemas.openxmlformats.org/officeDocument/2006/relationships/customXml" Target="../ink/ink2043.xml"/><Relationship Id="rId43" Type="http://schemas.openxmlformats.org/officeDocument/2006/relationships/customXml" Target="../ink/ink2047.xml"/><Relationship Id="rId48" Type="http://schemas.openxmlformats.org/officeDocument/2006/relationships/image" Target="../media/image1910.png"/><Relationship Id="rId56" Type="http://schemas.openxmlformats.org/officeDocument/2006/relationships/image" Target="../media/image1914.png"/><Relationship Id="rId64" Type="http://schemas.openxmlformats.org/officeDocument/2006/relationships/image" Target="../media/image1918.png"/><Relationship Id="rId69" Type="http://schemas.openxmlformats.org/officeDocument/2006/relationships/customXml" Target="../ink/ink2060.xml"/><Relationship Id="rId8" Type="http://schemas.openxmlformats.org/officeDocument/2006/relationships/customXml" Target="../ink/ink2029.xml"/><Relationship Id="rId51" Type="http://schemas.openxmlformats.org/officeDocument/2006/relationships/customXml" Target="../ink/ink2051.xml"/><Relationship Id="rId3" Type="http://schemas.microsoft.com/office/2007/relationships/hdphoto" Target="../media/hdphoto2.wdp"/><Relationship Id="rId12" Type="http://schemas.openxmlformats.org/officeDocument/2006/relationships/customXml" Target="../ink/ink2031.xml"/><Relationship Id="rId17" Type="http://schemas.openxmlformats.org/officeDocument/2006/relationships/image" Target="../media/image1896.png"/><Relationship Id="rId25" Type="http://schemas.openxmlformats.org/officeDocument/2006/relationships/image" Target="../media/image1899.png"/><Relationship Id="rId33" Type="http://schemas.openxmlformats.org/officeDocument/2006/relationships/customXml" Target="../ink/ink2042.xml"/><Relationship Id="rId38" Type="http://schemas.openxmlformats.org/officeDocument/2006/relationships/image" Target="../media/image1905.png"/><Relationship Id="rId46" Type="http://schemas.openxmlformats.org/officeDocument/2006/relationships/image" Target="../media/image1909.png"/><Relationship Id="rId59" Type="http://schemas.openxmlformats.org/officeDocument/2006/relationships/customXml" Target="../ink/ink2055.xml"/><Relationship Id="rId67" Type="http://schemas.openxmlformats.org/officeDocument/2006/relationships/customXml" Target="../ink/ink2059.xml"/><Relationship Id="rId20" Type="http://schemas.openxmlformats.org/officeDocument/2006/relationships/customXml" Target="../ink/ink2035.xml"/><Relationship Id="rId41" Type="http://schemas.openxmlformats.org/officeDocument/2006/relationships/customXml" Target="../ink/ink2046.xml"/><Relationship Id="rId54" Type="http://schemas.openxmlformats.org/officeDocument/2006/relationships/image" Target="../media/image1913.png"/><Relationship Id="rId62" Type="http://schemas.openxmlformats.org/officeDocument/2006/relationships/image" Target="../media/image1917.png"/><Relationship Id="rId70" Type="http://schemas.openxmlformats.org/officeDocument/2006/relationships/image" Target="../media/image19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28.xml"/><Relationship Id="rId15" Type="http://schemas.openxmlformats.org/officeDocument/2006/relationships/image" Target="../media/image1895.png"/><Relationship Id="rId23" Type="http://schemas.openxmlformats.org/officeDocument/2006/relationships/image" Target="../media/image1898.png"/><Relationship Id="rId28" Type="http://schemas.openxmlformats.org/officeDocument/2006/relationships/customXml" Target="../ink/ink2039.xml"/><Relationship Id="rId36" Type="http://schemas.openxmlformats.org/officeDocument/2006/relationships/image" Target="../media/image1904.png"/><Relationship Id="rId49" Type="http://schemas.openxmlformats.org/officeDocument/2006/relationships/customXml" Target="../ink/ink2050.xml"/><Relationship Id="rId57" Type="http://schemas.openxmlformats.org/officeDocument/2006/relationships/customXml" Target="../ink/ink2054.xml"/><Relationship Id="rId10" Type="http://schemas.openxmlformats.org/officeDocument/2006/relationships/customXml" Target="../ink/ink2030.xml"/><Relationship Id="rId31" Type="http://schemas.openxmlformats.org/officeDocument/2006/relationships/customXml" Target="../ink/ink2041.xml"/><Relationship Id="rId44" Type="http://schemas.openxmlformats.org/officeDocument/2006/relationships/image" Target="../media/image1908.png"/><Relationship Id="rId52" Type="http://schemas.openxmlformats.org/officeDocument/2006/relationships/image" Target="../media/image1912.png"/><Relationship Id="rId60" Type="http://schemas.openxmlformats.org/officeDocument/2006/relationships/image" Target="../media/image1916.png"/><Relationship Id="rId65" Type="http://schemas.openxmlformats.org/officeDocument/2006/relationships/customXml" Target="../ink/ink2058.xml"/><Relationship Id="rId4" Type="http://schemas.openxmlformats.org/officeDocument/2006/relationships/customXml" Target="../ink/ink2027.xml"/><Relationship Id="rId9" Type="http://schemas.openxmlformats.org/officeDocument/2006/relationships/image" Target="../media/image1892.png"/><Relationship Id="rId13" Type="http://schemas.openxmlformats.org/officeDocument/2006/relationships/image" Target="../media/image1894.png"/><Relationship Id="rId18" Type="http://schemas.openxmlformats.org/officeDocument/2006/relationships/customXml" Target="../ink/ink2034.xml"/><Relationship Id="rId39" Type="http://schemas.openxmlformats.org/officeDocument/2006/relationships/customXml" Target="../ink/ink2045.xml"/><Relationship Id="rId34" Type="http://schemas.openxmlformats.org/officeDocument/2006/relationships/image" Target="../media/image1903.png"/><Relationship Id="rId50" Type="http://schemas.openxmlformats.org/officeDocument/2006/relationships/image" Target="../media/image1911.png"/><Relationship Id="rId55" Type="http://schemas.openxmlformats.org/officeDocument/2006/relationships/customXml" Target="../ink/ink2053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8.xml"/><Relationship Id="rId21" Type="http://schemas.openxmlformats.org/officeDocument/2006/relationships/image" Target="../media/image103.png"/><Relationship Id="rId42" Type="http://schemas.openxmlformats.org/officeDocument/2006/relationships/customXml" Target="../ink/ink116.xml"/><Relationship Id="rId47" Type="http://schemas.openxmlformats.org/officeDocument/2006/relationships/image" Target="../media/image116.png"/><Relationship Id="rId63" Type="http://schemas.openxmlformats.org/officeDocument/2006/relationships/image" Target="../media/image124.png"/><Relationship Id="rId68" Type="http://schemas.openxmlformats.org/officeDocument/2006/relationships/customXml" Target="../ink/ink129.xml"/><Relationship Id="rId16" Type="http://schemas.openxmlformats.org/officeDocument/2006/relationships/customXml" Target="../ink/ink103.xml"/><Relationship Id="rId11" Type="http://schemas.openxmlformats.org/officeDocument/2006/relationships/image" Target="../media/image98.png"/><Relationship Id="rId24" Type="http://schemas.openxmlformats.org/officeDocument/2006/relationships/customXml" Target="../ink/ink107.xml"/><Relationship Id="rId32" Type="http://schemas.openxmlformats.org/officeDocument/2006/relationships/customXml" Target="../ink/ink111.xml"/><Relationship Id="rId37" Type="http://schemas.openxmlformats.org/officeDocument/2006/relationships/image" Target="../media/image111.png"/><Relationship Id="rId40" Type="http://schemas.openxmlformats.org/officeDocument/2006/relationships/customXml" Target="../ink/ink115.xml"/><Relationship Id="rId45" Type="http://schemas.openxmlformats.org/officeDocument/2006/relationships/image" Target="../media/image115.png"/><Relationship Id="rId53" Type="http://schemas.openxmlformats.org/officeDocument/2006/relationships/image" Target="../media/image119.png"/><Relationship Id="rId58" Type="http://schemas.openxmlformats.org/officeDocument/2006/relationships/customXml" Target="../ink/ink124.xml"/><Relationship Id="rId66" Type="http://schemas.openxmlformats.org/officeDocument/2006/relationships/customXml" Target="../ink/ink128.xml"/><Relationship Id="rId74" Type="http://schemas.openxmlformats.org/officeDocument/2006/relationships/customXml" Target="../ink/ink132.xml"/><Relationship Id="rId5" Type="http://schemas.openxmlformats.org/officeDocument/2006/relationships/image" Target="../media/image95.png"/><Relationship Id="rId61" Type="http://schemas.openxmlformats.org/officeDocument/2006/relationships/image" Target="../media/image123.png"/><Relationship Id="rId19" Type="http://schemas.openxmlformats.org/officeDocument/2006/relationships/image" Target="../media/image102.png"/><Relationship Id="rId14" Type="http://schemas.openxmlformats.org/officeDocument/2006/relationships/customXml" Target="../ink/ink102.xml"/><Relationship Id="rId22" Type="http://schemas.openxmlformats.org/officeDocument/2006/relationships/customXml" Target="../ink/ink106.xml"/><Relationship Id="rId27" Type="http://schemas.openxmlformats.org/officeDocument/2006/relationships/image" Target="../media/image106.png"/><Relationship Id="rId30" Type="http://schemas.openxmlformats.org/officeDocument/2006/relationships/customXml" Target="../ink/ink110.xml"/><Relationship Id="rId35" Type="http://schemas.openxmlformats.org/officeDocument/2006/relationships/image" Target="../media/image110.png"/><Relationship Id="rId43" Type="http://schemas.openxmlformats.org/officeDocument/2006/relationships/image" Target="../media/image114.png"/><Relationship Id="rId48" Type="http://schemas.openxmlformats.org/officeDocument/2006/relationships/customXml" Target="../ink/ink119.xml"/><Relationship Id="rId56" Type="http://schemas.openxmlformats.org/officeDocument/2006/relationships/customXml" Target="../ink/ink123.xml"/><Relationship Id="rId64" Type="http://schemas.openxmlformats.org/officeDocument/2006/relationships/customXml" Target="../ink/ink127.xml"/><Relationship Id="rId69" Type="http://schemas.openxmlformats.org/officeDocument/2006/relationships/image" Target="../media/image127.png"/><Relationship Id="rId77" Type="http://schemas.openxmlformats.org/officeDocument/2006/relationships/image" Target="../media/image131.png"/><Relationship Id="rId8" Type="http://schemas.openxmlformats.org/officeDocument/2006/relationships/customXml" Target="../ink/ink99.xml"/><Relationship Id="rId51" Type="http://schemas.openxmlformats.org/officeDocument/2006/relationships/image" Target="../media/image118.png"/><Relationship Id="rId72" Type="http://schemas.openxmlformats.org/officeDocument/2006/relationships/customXml" Target="../ink/ink131.xml"/><Relationship Id="rId3" Type="http://schemas.openxmlformats.org/officeDocument/2006/relationships/image" Target="../media/image94.png"/><Relationship Id="rId12" Type="http://schemas.openxmlformats.org/officeDocument/2006/relationships/customXml" Target="../ink/ink101.xml"/><Relationship Id="rId17" Type="http://schemas.openxmlformats.org/officeDocument/2006/relationships/image" Target="../media/image101.png"/><Relationship Id="rId25" Type="http://schemas.openxmlformats.org/officeDocument/2006/relationships/image" Target="../media/image105.png"/><Relationship Id="rId33" Type="http://schemas.openxmlformats.org/officeDocument/2006/relationships/image" Target="../media/image109.png"/><Relationship Id="rId38" Type="http://schemas.openxmlformats.org/officeDocument/2006/relationships/customXml" Target="../ink/ink114.xml"/><Relationship Id="rId46" Type="http://schemas.openxmlformats.org/officeDocument/2006/relationships/customXml" Target="../ink/ink118.xml"/><Relationship Id="rId59" Type="http://schemas.openxmlformats.org/officeDocument/2006/relationships/image" Target="../media/image122.png"/><Relationship Id="rId67" Type="http://schemas.openxmlformats.org/officeDocument/2006/relationships/image" Target="../media/image126.png"/><Relationship Id="rId20" Type="http://schemas.openxmlformats.org/officeDocument/2006/relationships/customXml" Target="../ink/ink105.xml"/><Relationship Id="rId41" Type="http://schemas.openxmlformats.org/officeDocument/2006/relationships/image" Target="../media/image113.png"/><Relationship Id="rId54" Type="http://schemas.openxmlformats.org/officeDocument/2006/relationships/customXml" Target="../ink/ink122.xml"/><Relationship Id="rId62" Type="http://schemas.openxmlformats.org/officeDocument/2006/relationships/customXml" Target="../ink/ink126.xml"/><Relationship Id="rId70" Type="http://schemas.openxmlformats.org/officeDocument/2006/relationships/customXml" Target="../ink/ink130.xml"/><Relationship Id="rId75" Type="http://schemas.openxmlformats.org/officeDocument/2006/relationships/image" Target="../media/image130.png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98.xml"/><Relationship Id="rId15" Type="http://schemas.openxmlformats.org/officeDocument/2006/relationships/image" Target="../media/image100.png"/><Relationship Id="rId23" Type="http://schemas.openxmlformats.org/officeDocument/2006/relationships/image" Target="../media/image104.png"/><Relationship Id="rId28" Type="http://schemas.openxmlformats.org/officeDocument/2006/relationships/customXml" Target="../ink/ink109.xml"/><Relationship Id="rId36" Type="http://schemas.openxmlformats.org/officeDocument/2006/relationships/customXml" Target="../ink/ink113.xml"/><Relationship Id="rId49" Type="http://schemas.openxmlformats.org/officeDocument/2006/relationships/image" Target="../media/image117.png"/><Relationship Id="rId57" Type="http://schemas.openxmlformats.org/officeDocument/2006/relationships/image" Target="../media/image121.png"/><Relationship Id="rId10" Type="http://schemas.openxmlformats.org/officeDocument/2006/relationships/customXml" Target="../ink/ink100.xml"/><Relationship Id="rId31" Type="http://schemas.openxmlformats.org/officeDocument/2006/relationships/image" Target="../media/image108.png"/><Relationship Id="rId44" Type="http://schemas.openxmlformats.org/officeDocument/2006/relationships/customXml" Target="../ink/ink117.xml"/><Relationship Id="rId52" Type="http://schemas.openxmlformats.org/officeDocument/2006/relationships/customXml" Target="../ink/ink121.xml"/><Relationship Id="rId60" Type="http://schemas.openxmlformats.org/officeDocument/2006/relationships/customXml" Target="../ink/ink125.xml"/><Relationship Id="rId65" Type="http://schemas.openxmlformats.org/officeDocument/2006/relationships/image" Target="../media/image125.png"/><Relationship Id="rId73" Type="http://schemas.openxmlformats.org/officeDocument/2006/relationships/image" Target="../media/image129.png"/><Relationship Id="rId4" Type="http://schemas.openxmlformats.org/officeDocument/2006/relationships/customXml" Target="../ink/ink97.xml"/><Relationship Id="rId9" Type="http://schemas.openxmlformats.org/officeDocument/2006/relationships/image" Target="../media/image97.png"/><Relationship Id="rId13" Type="http://schemas.openxmlformats.org/officeDocument/2006/relationships/image" Target="../media/image99.png"/><Relationship Id="rId18" Type="http://schemas.openxmlformats.org/officeDocument/2006/relationships/customXml" Target="../ink/ink104.xml"/><Relationship Id="rId39" Type="http://schemas.openxmlformats.org/officeDocument/2006/relationships/image" Target="../media/image112.png"/><Relationship Id="rId34" Type="http://schemas.openxmlformats.org/officeDocument/2006/relationships/customXml" Target="../ink/ink112.xml"/><Relationship Id="rId50" Type="http://schemas.openxmlformats.org/officeDocument/2006/relationships/customXml" Target="../ink/ink120.xml"/><Relationship Id="rId55" Type="http://schemas.openxmlformats.org/officeDocument/2006/relationships/image" Target="../media/image120.png"/><Relationship Id="rId76" Type="http://schemas.openxmlformats.org/officeDocument/2006/relationships/customXml" Target="../ink/ink133.xml"/><Relationship Id="rId7" Type="http://schemas.openxmlformats.org/officeDocument/2006/relationships/image" Target="../media/image96.png"/><Relationship Id="rId71" Type="http://schemas.openxmlformats.org/officeDocument/2006/relationships/image" Target="../media/image128.png"/><Relationship Id="rId2" Type="http://schemas.openxmlformats.org/officeDocument/2006/relationships/customXml" Target="../ink/ink96.xml"/><Relationship Id="rId29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.png"/><Relationship Id="rId18" Type="http://schemas.openxmlformats.org/officeDocument/2006/relationships/customXml" Target="../ink/ink142.xml"/><Relationship Id="rId26" Type="http://schemas.openxmlformats.org/officeDocument/2006/relationships/customXml" Target="../ink/ink146.xml"/><Relationship Id="rId39" Type="http://schemas.openxmlformats.org/officeDocument/2006/relationships/image" Target="../media/image150.png"/><Relationship Id="rId21" Type="http://schemas.openxmlformats.org/officeDocument/2006/relationships/image" Target="../media/image141.png"/><Relationship Id="rId34" Type="http://schemas.openxmlformats.org/officeDocument/2006/relationships/customXml" Target="../ink/ink150.xml"/><Relationship Id="rId7" Type="http://schemas.openxmlformats.org/officeDocument/2006/relationships/image" Target="../media/image134.png"/><Relationship Id="rId2" Type="http://schemas.openxmlformats.org/officeDocument/2006/relationships/customXml" Target="../ink/ink134.xml"/><Relationship Id="rId16" Type="http://schemas.openxmlformats.org/officeDocument/2006/relationships/customXml" Target="../ink/ink141.xml"/><Relationship Id="rId20" Type="http://schemas.openxmlformats.org/officeDocument/2006/relationships/customXml" Target="../ink/ink143.xml"/><Relationship Id="rId29" Type="http://schemas.openxmlformats.org/officeDocument/2006/relationships/image" Target="../media/image145.png"/><Relationship Id="rId41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6.xml"/><Relationship Id="rId11" Type="http://schemas.openxmlformats.org/officeDocument/2006/relationships/image" Target="../media/image136.png"/><Relationship Id="rId24" Type="http://schemas.openxmlformats.org/officeDocument/2006/relationships/customXml" Target="../ink/ink145.xml"/><Relationship Id="rId32" Type="http://schemas.openxmlformats.org/officeDocument/2006/relationships/customXml" Target="../ink/ink149.xml"/><Relationship Id="rId37" Type="http://schemas.openxmlformats.org/officeDocument/2006/relationships/image" Target="../media/image149.png"/><Relationship Id="rId40" Type="http://schemas.openxmlformats.org/officeDocument/2006/relationships/customXml" Target="../ink/ink153.xml"/><Relationship Id="rId5" Type="http://schemas.openxmlformats.org/officeDocument/2006/relationships/image" Target="../media/image133.png"/><Relationship Id="rId15" Type="http://schemas.openxmlformats.org/officeDocument/2006/relationships/image" Target="../media/image138.png"/><Relationship Id="rId23" Type="http://schemas.openxmlformats.org/officeDocument/2006/relationships/image" Target="../media/image142.png"/><Relationship Id="rId28" Type="http://schemas.openxmlformats.org/officeDocument/2006/relationships/customXml" Target="../ink/ink147.xml"/><Relationship Id="rId36" Type="http://schemas.openxmlformats.org/officeDocument/2006/relationships/customXml" Target="../ink/ink151.xml"/><Relationship Id="rId10" Type="http://schemas.openxmlformats.org/officeDocument/2006/relationships/customXml" Target="../ink/ink138.xml"/><Relationship Id="rId19" Type="http://schemas.openxmlformats.org/officeDocument/2006/relationships/image" Target="../media/image140.png"/><Relationship Id="rId31" Type="http://schemas.openxmlformats.org/officeDocument/2006/relationships/image" Target="../media/image146.png"/><Relationship Id="rId4" Type="http://schemas.openxmlformats.org/officeDocument/2006/relationships/customXml" Target="../ink/ink135.xml"/><Relationship Id="rId9" Type="http://schemas.openxmlformats.org/officeDocument/2006/relationships/image" Target="../media/image135.png"/><Relationship Id="rId14" Type="http://schemas.openxmlformats.org/officeDocument/2006/relationships/customXml" Target="../ink/ink140.xml"/><Relationship Id="rId22" Type="http://schemas.openxmlformats.org/officeDocument/2006/relationships/customXml" Target="../ink/ink144.xml"/><Relationship Id="rId27" Type="http://schemas.openxmlformats.org/officeDocument/2006/relationships/image" Target="../media/image144.png"/><Relationship Id="rId30" Type="http://schemas.openxmlformats.org/officeDocument/2006/relationships/customXml" Target="../ink/ink148.xml"/><Relationship Id="rId35" Type="http://schemas.openxmlformats.org/officeDocument/2006/relationships/image" Target="../media/image148.png"/><Relationship Id="rId8" Type="http://schemas.openxmlformats.org/officeDocument/2006/relationships/customXml" Target="../ink/ink137.xml"/><Relationship Id="rId3" Type="http://schemas.openxmlformats.org/officeDocument/2006/relationships/image" Target="../media/image132.png"/><Relationship Id="rId12" Type="http://schemas.openxmlformats.org/officeDocument/2006/relationships/customXml" Target="../ink/ink139.xml"/><Relationship Id="rId17" Type="http://schemas.openxmlformats.org/officeDocument/2006/relationships/image" Target="../media/image139.png"/><Relationship Id="rId25" Type="http://schemas.openxmlformats.org/officeDocument/2006/relationships/image" Target="../media/image143.png"/><Relationship Id="rId33" Type="http://schemas.openxmlformats.org/officeDocument/2006/relationships/image" Target="../media/image147.png"/><Relationship Id="rId38" Type="http://schemas.openxmlformats.org/officeDocument/2006/relationships/customXml" Target="../ink/ink15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1.xml"/><Relationship Id="rId299" Type="http://schemas.openxmlformats.org/officeDocument/2006/relationships/customXml" Target="../ink/ink303.xml"/><Relationship Id="rId21" Type="http://schemas.openxmlformats.org/officeDocument/2006/relationships/image" Target="../media/image103.png"/><Relationship Id="rId63" Type="http://schemas.openxmlformats.org/officeDocument/2006/relationships/image" Target="../media/image154.png"/><Relationship Id="rId159" Type="http://schemas.openxmlformats.org/officeDocument/2006/relationships/customXml" Target="../ink/ink232.xml"/><Relationship Id="rId324" Type="http://schemas.openxmlformats.org/officeDocument/2006/relationships/customXml" Target="../ink/ink316.xml"/><Relationship Id="rId366" Type="http://schemas.openxmlformats.org/officeDocument/2006/relationships/customXml" Target="../ink/ink337.xml"/><Relationship Id="rId170" Type="http://schemas.openxmlformats.org/officeDocument/2006/relationships/image" Target="../media/image206.png"/><Relationship Id="rId226" Type="http://schemas.openxmlformats.org/officeDocument/2006/relationships/image" Target="../media/image232.png"/><Relationship Id="rId268" Type="http://schemas.openxmlformats.org/officeDocument/2006/relationships/image" Target="../media/image253.png"/><Relationship Id="rId32" Type="http://schemas.openxmlformats.org/officeDocument/2006/relationships/customXml" Target="../ink/ink168.xml"/><Relationship Id="rId74" Type="http://schemas.openxmlformats.org/officeDocument/2006/relationships/customXml" Target="../ink/ink189.xml"/><Relationship Id="rId128" Type="http://schemas.openxmlformats.org/officeDocument/2006/relationships/image" Target="../media/image185.png"/><Relationship Id="rId335" Type="http://schemas.openxmlformats.org/officeDocument/2006/relationships/image" Target="../media/image286.png"/><Relationship Id="rId377" Type="http://schemas.openxmlformats.org/officeDocument/2006/relationships/image" Target="../media/image307.png"/><Relationship Id="rId5" Type="http://schemas.openxmlformats.org/officeDocument/2006/relationships/image" Target="../media/image95.png"/><Relationship Id="rId181" Type="http://schemas.openxmlformats.org/officeDocument/2006/relationships/customXml" Target="../ink/ink243.xml"/><Relationship Id="rId237" Type="http://schemas.openxmlformats.org/officeDocument/2006/relationships/customXml" Target="../ink/ink272.xml"/><Relationship Id="rId279" Type="http://schemas.openxmlformats.org/officeDocument/2006/relationships/customXml" Target="../ink/ink293.xml"/><Relationship Id="rId43" Type="http://schemas.openxmlformats.org/officeDocument/2006/relationships/image" Target="../media/image114.png"/><Relationship Id="rId139" Type="http://schemas.openxmlformats.org/officeDocument/2006/relationships/customXml" Target="../ink/ink222.xml"/><Relationship Id="rId290" Type="http://schemas.openxmlformats.org/officeDocument/2006/relationships/image" Target="../media/image264.png"/><Relationship Id="rId304" Type="http://schemas.openxmlformats.org/officeDocument/2006/relationships/customXml" Target="../ink/ink306.xml"/><Relationship Id="rId346" Type="http://schemas.openxmlformats.org/officeDocument/2006/relationships/customXml" Target="../ink/ink327.xml"/><Relationship Id="rId388" Type="http://schemas.openxmlformats.org/officeDocument/2006/relationships/customXml" Target="../ink/ink348.xml"/><Relationship Id="rId85" Type="http://schemas.openxmlformats.org/officeDocument/2006/relationships/image" Target="../media/image164.png"/><Relationship Id="rId150" Type="http://schemas.openxmlformats.org/officeDocument/2006/relationships/image" Target="../media/image196.png"/><Relationship Id="rId192" Type="http://schemas.openxmlformats.org/officeDocument/2006/relationships/image" Target="../media/image217.png"/><Relationship Id="rId206" Type="http://schemas.openxmlformats.org/officeDocument/2006/relationships/image" Target="../media/image224.png"/><Relationship Id="rId248" Type="http://schemas.openxmlformats.org/officeDocument/2006/relationships/image" Target="../media/image243.png"/><Relationship Id="rId12" Type="http://schemas.openxmlformats.org/officeDocument/2006/relationships/customXml" Target="../ink/ink158.xml"/><Relationship Id="rId108" Type="http://schemas.openxmlformats.org/officeDocument/2006/relationships/image" Target="../media/image175.png"/><Relationship Id="rId315" Type="http://schemas.openxmlformats.org/officeDocument/2006/relationships/image" Target="../media/image276.png"/><Relationship Id="rId357" Type="http://schemas.openxmlformats.org/officeDocument/2006/relationships/image" Target="../media/image297.png"/><Relationship Id="rId54" Type="http://schemas.openxmlformats.org/officeDocument/2006/relationships/customXml" Target="../ink/ink179.xml"/><Relationship Id="rId96" Type="http://schemas.openxmlformats.org/officeDocument/2006/relationships/image" Target="../media/image169.png"/><Relationship Id="rId161" Type="http://schemas.openxmlformats.org/officeDocument/2006/relationships/customXml" Target="../ink/ink233.xml"/><Relationship Id="rId217" Type="http://schemas.openxmlformats.org/officeDocument/2006/relationships/customXml" Target="../ink/ink261.xml"/><Relationship Id="rId259" Type="http://schemas.openxmlformats.org/officeDocument/2006/relationships/customXml" Target="../ink/ink283.xml"/><Relationship Id="rId23" Type="http://schemas.openxmlformats.org/officeDocument/2006/relationships/image" Target="../media/image104.png"/><Relationship Id="rId119" Type="http://schemas.openxmlformats.org/officeDocument/2006/relationships/customXml" Target="../ink/ink212.xml"/><Relationship Id="rId270" Type="http://schemas.openxmlformats.org/officeDocument/2006/relationships/image" Target="../media/image254.png"/><Relationship Id="rId326" Type="http://schemas.openxmlformats.org/officeDocument/2006/relationships/customXml" Target="../ink/ink317.xml"/><Relationship Id="rId65" Type="http://schemas.openxmlformats.org/officeDocument/2006/relationships/image" Target="../media/image155.png"/><Relationship Id="rId130" Type="http://schemas.openxmlformats.org/officeDocument/2006/relationships/image" Target="../media/image186.png"/><Relationship Id="rId368" Type="http://schemas.openxmlformats.org/officeDocument/2006/relationships/customXml" Target="../ink/ink338.xml"/><Relationship Id="rId172" Type="http://schemas.openxmlformats.org/officeDocument/2006/relationships/image" Target="../media/image207.png"/><Relationship Id="rId228" Type="http://schemas.openxmlformats.org/officeDocument/2006/relationships/image" Target="../media/image233.png"/><Relationship Id="rId281" Type="http://schemas.openxmlformats.org/officeDocument/2006/relationships/customXml" Target="../ink/ink294.xml"/><Relationship Id="rId337" Type="http://schemas.openxmlformats.org/officeDocument/2006/relationships/image" Target="../media/image287.png"/><Relationship Id="rId34" Type="http://schemas.openxmlformats.org/officeDocument/2006/relationships/customXml" Target="../ink/ink169.xml"/><Relationship Id="rId76" Type="http://schemas.openxmlformats.org/officeDocument/2006/relationships/customXml" Target="../ink/ink190.xml"/><Relationship Id="rId141" Type="http://schemas.openxmlformats.org/officeDocument/2006/relationships/customXml" Target="../ink/ink223.xml"/><Relationship Id="rId379" Type="http://schemas.openxmlformats.org/officeDocument/2006/relationships/image" Target="../media/image308.png"/><Relationship Id="rId7" Type="http://schemas.openxmlformats.org/officeDocument/2006/relationships/image" Target="../media/image96.png"/><Relationship Id="rId183" Type="http://schemas.openxmlformats.org/officeDocument/2006/relationships/customXml" Target="../ink/ink244.xml"/><Relationship Id="rId239" Type="http://schemas.openxmlformats.org/officeDocument/2006/relationships/customXml" Target="../ink/ink273.xml"/><Relationship Id="rId390" Type="http://schemas.openxmlformats.org/officeDocument/2006/relationships/customXml" Target="../ink/ink349.xml"/><Relationship Id="rId250" Type="http://schemas.openxmlformats.org/officeDocument/2006/relationships/image" Target="../media/image244.png"/><Relationship Id="rId292" Type="http://schemas.openxmlformats.org/officeDocument/2006/relationships/image" Target="../media/image265.png"/><Relationship Id="rId306" Type="http://schemas.openxmlformats.org/officeDocument/2006/relationships/customXml" Target="../ink/ink307.xml"/><Relationship Id="rId45" Type="http://schemas.openxmlformats.org/officeDocument/2006/relationships/image" Target="../media/image115.png"/><Relationship Id="rId87" Type="http://schemas.openxmlformats.org/officeDocument/2006/relationships/image" Target="../media/image165.png"/><Relationship Id="rId110" Type="http://schemas.openxmlformats.org/officeDocument/2006/relationships/image" Target="../media/image176.png"/><Relationship Id="rId348" Type="http://schemas.openxmlformats.org/officeDocument/2006/relationships/customXml" Target="../ink/ink328.xml"/><Relationship Id="rId152" Type="http://schemas.openxmlformats.org/officeDocument/2006/relationships/image" Target="../media/image197.png"/><Relationship Id="rId194" Type="http://schemas.openxmlformats.org/officeDocument/2006/relationships/image" Target="../media/image218.png"/><Relationship Id="rId208" Type="http://schemas.openxmlformats.org/officeDocument/2006/relationships/image" Target="../media/image225.png"/><Relationship Id="rId261" Type="http://schemas.openxmlformats.org/officeDocument/2006/relationships/customXml" Target="../ink/ink284.xml"/><Relationship Id="rId14" Type="http://schemas.openxmlformats.org/officeDocument/2006/relationships/customXml" Target="../ink/ink159.xml"/><Relationship Id="rId56" Type="http://schemas.openxmlformats.org/officeDocument/2006/relationships/customXml" Target="../ink/ink180.xml"/><Relationship Id="rId317" Type="http://schemas.openxmlformats.org/officeDocument/2006/relationships/image" Target="../media/image277.png"/><Relationship Id="rId359" Type="http://schemas.openxmlformats.org/officeDocument/2006/relationships/image" Target="../media/image298.png"/><Relationship Id="rId98" Type="http://schemas.openxmlformats.org/officeDocument/2006/relationships/image" Target="../media/image170.png"/><Relationship Id="rId121" Type="http://schemas.openxmlformats.org/officeDocument/2006/relationships/customXml" Target="../ink/ink213.xml"/><Relationship Id="rId163" Type="http://schemas.openxmlformats.org/officeDocument/2006/relationships/customXml" Target="../ink/ink234.xml"/><Relationship Id="rId219" Type="http://schemas.openxmlformats.org/officeDocument/2006/relationships/customXml" Target="../ink/ink262.xml"/><Relationship Id="rId370" Type="http://schemas.openxmlformats.org/officeDocument/2006/relationships/customXml" Target="../ink/ink339.xml"/><Relationship Id="rId230" Type="http://schemas.openxmlformats.org/officeDocument/2006/relationships/image" Target="../media/image234.png"/><Relationship Id="rId25" Type="http://schemas.openxmlformats.org/officeDocument/2006/relationships/image" Target="../media/image105.png"/><Relationship Id="rId67" Type="http://schemas.openxmlformats.org/officeDocument/2006/relationships/image" Target="../media/image156.png"/><Relationship Id="rId272" Type="http://schemas.openxmlformats.org/officeDocument/2006/relationships/image" Target="../media/image255.png"/><Relationship Id="rId328" Type="http://schemas.openxmlformats.org/officeDocument/2006/relationships/customXml" Target="../ink/ink318.xml"/><Relationship Id="rId132" Type="http://schemas.openxmlformats.org/officeDocument/2006/relationships/image" Target="../media/image187.png"/><Relationship Id="rId174" Type="http://schemas.openxmlformats.org/officeDocument/2006/relationships/image" Target="../media/image208.png"/><Relationship Id="rId381" Type="http://schemas.openxmlformats.org/officeDocument/2006/relationships/image" Target="../media/image309.png"/><Relationship Id="rId241" Type="http://schemas.openxmlformats.org/officeDocument/2006/relationships/customXml" Target="../ink/ink274.xml"/><Relationship Id="rId36" Type="http://schemas.openxmlformats.org/officeDocument/2006/relationships/customXml" Target="../ink/ink170.xml"/><Relationship Id="rId283" Type="http://schemas.openxmlformats.org/officeDocument/2006/relationships/customXml" Target="../ink/ink295.xml"/><Relationship Id="rId339" Type="http://schemas.openxmlformats.org/officeDocument/2006/relationships/image" Target="../media/image288.png"/><Relationship Id="rId78" Type="http://schemas.openxmlformats.org/officeDocument/2006/relationships/customXml" Target="../ink/ink191.xml"/><Relationship Id="rId101" Type="http://schemas.openxmlformats.org/officeDocument/2006/relationships/customXml" Target="../ink/ink203.xml"/><Relationship Id="rId143" Type="http://schemas.openxmlformats.org/officeDocument/2006/relationships/customXml" Target="../ink/ink224.xml"/><Relationship Id="rId185" Type="http://schemas.openxmlformats.org/officeDocument/2006/relationships/customXml" Target="../ink/ink245.xml"/><Relationship Id="rId350" Type="http://schemas.openxmlformats.org/officeDocument/2006/relationships/customXml" Target="../ink/ink329.xml"/><Relationship Id="rId9" Type="http://schemas.openxmlformats.org/officeDocument/2006/relationships/image" Target="../media/image97.png"/><Relationship Id="rId210" Type="http://schemas.openxmlformats.org/officeDocument/2006/relationships/image" Target="../media/image226.png"/><Relationship Id="rId392" Type="http://schemas.openxmlformats.org/officeDocument/2006/relationships/customXml" Target="../ink/ink350.xml"/><Relationship Id="rId252" Type="http://schemas.openxmlformats.org/officeDocument/2006/relationships/image" Target="../media/image245.png"/><Relationship Id="rId294" Type="http://schemas.openxmlformats.org/officeDocument/2006/relationships/image" Target="../media/image266.png"/><Relationship Id="rId308" Type="http://schemas.openxmlformats.org/officeDocument/2006/relationships/customXml" Target="../ink/ink308.xml"/><Relationship Id="rId47" Type="http://schemas.openxmlformats.org/officeDocument/2006/relationships/image" Target="../media/image116.png"/><Relationship Id="rId89" Type="http://schemas.openxmlformats.org/officeDocument/2006/relationships/customXml" Target="../ink/ink197.xml"/><Relationship Id="rId112" Type="http://schemas.openxmlformats.org/officeDocument/2006/relationships/image" Target="../media/image177.png"/><Relationship Id="rId154" Type="http://schemas.openxmlformats.org/officeDocument/2006/relationships/image" Target="../media/image198.png"/><Relationship Id="rId361" Type="http://schemas.openxmlformats.org/officeDocument/2006/relationships/image" Target="../media/image299.png"/><Relationship Id="rId196" Type="http://schemas.openxmlformats.org/officeDocument/2006/relationships/image" Target="../media/image219.png"/><Relationship Id="rId16" Type="http://schemas.openxmlformats.org/officeDocument/2006/relationships/customXml" Target="../ink/ink160.xml"/><Relationship Id="rId221" Type="http://schemas.openxmlformats.org/officeDocument/2006/relationships/customXml" Target="../ink/ink263.xml"/><Relationship Id="rId263" Type="http://schemas.openxmlformats.org/officeDocument/2006/relationships/customXml" Target="../ink/ink285.xml"/><Relationship Id="rId319" Type="http://schemas.openxmlformats.org/officeDocument/2006/relationships/image" Target="../media/image278.png"/><Relationship Id="rId37" Type="http://schemas.openxmlformats.org/officeDocument/2006/relationships/image" Target="../media/image111.png"/><Relationship Id="rId58" Type="http://schemas.openxmlformats.org/officeDocument/2006/relationships/customXml" Target="../ink/ink181.xml"/><Relationship Id="rId79" Type="http://schemas.openxmlformats.org/officeDocument/2006/relationships/image" Target="../media/image161.png"/><Relationship Id="rId102" Type="http://schemas.openxmlformats.org/officeDocument/2006/relationships/image" Target="../media/image172.png"/><Relationship Id="rId123" Type="http://schemas.openxmlformats.org/officeDocument/2006/relationships/customXml" Target="../ink/ink214.xml"/><Relationship Id="rId144" Type="http://schemas.openxmlformats.org/officeDocument/2006/relationships/image" Target="../media/image193.png"/><Relationship Id="rId330" Type="http://schemas.openxmlformats.org/officeDocument/2006/relationships/customXml" Target="../ink/ink319.xml"/><Relationship Id="rId90" Type="http://schemas.openxmlformats.org/officeDocument/2006/relationships/image" Target="../media/image166.png"/><Relationship Id="rId165" Type="http://schemas.openxmlformats.org/officeDocument/2006/relationships/customXml" Target="../ink/ink235.xml"/><Relationship Id="rId186" Type="http://schemas.openxmlformats.org/officeDocument/2006/relationships/image" Target="../media/image214.png"/><Relationship Id="rId351" Type="http://schemas.openxmlformats.org/officeDocument/2006/relationships/image" Target="../media/image294.png"/><Relationship Id="rId372" Type="http://schemas.openxmlformats.org/officeDocument/2006/relationships/customXml" Target="../ink/ink340.xml"/><Relationship Id="rId393" Type="http://schemas.openxmlformats.org/officeDocument/2006/relationships/image" Target="../media/image315.png"/><Relationship Id="rId211" Type="http://schemas.openxmlformats.org/officeDocument/2006/relationships/customXml" Target="../ink/ink258.xml"/><Relationship Id="rId232" Type="http://schemas.openxmlformats.org/officeDocument/2006/relationships/image" Target="../media/image235.png"/><Relationship Id="rId253" Type="http://schemas.openxmlformats.org/officeDocument/2006/relationships/customXml" Target="../ink/ink280.xml"/><Relationship Id="rId274" Type="http://schemas.openxmlformats.org/officeDocument/2006/relationships/image" Target="../media/image256.png"/><Relationship Id="rId295" Type="http://schemas.openxmlformats.org/officeDocument/2006/relationships/customXml" Target="../ink/ink301.xml"/><Relationship Id="rId309" Type="http://schemas.openxmlformats.org/officeDocument/2006/relationships/image" Target="../media/image273.png"/><Relationship Id="rId27" Type="http://schemas.openxmlformats.org/officeDocument/2006/relationships/image" Target="../media/image106.png"/><Relationship Id="rId48" Type="http://schemas.openxmlformats.org/officeDocument/2006/relationships/customXml" Target="../ink/ink176.xml"/><Relationship Id="rId69" Type="http://schemas.openxmlformats.org/officeDocument/2006/relationships/image" Target="../media/image157.png"/><Relationship Id="rId113" Type="http://schemas.openxmlformats.org/officeDocument/2006/relationships/customXml" Target="../ink/ink209.xml"/><Relationship Id="rId134" Type="http://schemas.openxmlformats.org/officeDocument/2006/relationships/image" Target="../media/image188.png"/><Relationship Id="rId320" Type="http://schemas.openxmlformats.org/officeDocument/2006/relationships/customXml" Target="../ink/ink314.xml"/><Relationship Id="rId80" Type="http://schemas.openxmlformats.org/officeDocument/2006/relationships/customXml" Target="../ink/ink192.xml"/><Relationship Id="rId155" Type="http://schemas.openxmlformats.org/officeDocument/2006/relationships/customXml" Target="../ink/ink230.xml"/><Relationship Id="rId176" Type="http://schemas.openxmlformats.org/officeDocument/2006/relationships/image" Target="../media/image209.png"/><Relationship Id="rId197" Type="http://schemas.openxmlformats.org/officeDocument/2006/relationships/customXml" Target="../ink/ink251.xml"/><Relationship Id="rId341" Type="http://schemas.openxmlformats.org/officeDocument/2006/relationships/image" Target="../media/image289.png"/><Relationship Id="rId362" Type="http://schemas.openxmlformats.org/officeDocument/2006/relationships/customXml" Target="../ink/ink335.xml"/><Relationship Id="rId383" Type="http://schemas.openxmlformats.org/officeDocument/2006/relationships/image" Target="../media/image310.png"/><Relationship Id="rId201" Type="http://schemas.openxmlformats.org/officeDocument/2006/relationships/customXml" Target="../ink/ink253.xml"/><Relationship Id="rId222" Type="http://schemas.openxmlformats.org/officeDocument/2006/relationships/customXml" Target="../ink/ink264.xml"/><Relationship Id="rId243" Type="http://schemas.openxmlformats.org/officeDocument/2006/relationships/customXml" Target="../ink/ink275.xml"/><Relationship Id="rId264" Type="http://schemas.openxmlformats.org/officeDocument/2006/relationships/image" Target="../media/image251.png"/><Relationship Id="rId285" Type="http://schemas.openxmlformats.org/officeDocument/2006/relationships/customXml" Target="../ink/ink296.xml"/><Relationship Id="rId17" Type="http://schemas.openxmlformats.org/officeDocument/2006/relationships/image" Target="../media/image101.png"/><Relationship Id="rId38" Type="http://schemas.openxmlformats.org/officeDocument/2006/relationships/customXml" Target="../ink/ink171.xml"/><Relationship Id="rId59" Type="http://schemas.openxmlformats.org/officeDocument/2006/relationships/image" Target="../media/image123.png"/><Relationship Id="rId103" Type="http://schemas.openxmlformats.org/officeDocument/2006/relationships/customXml" Target="../ink/ink204.xml"/><Relationship Id="rId124" Type="http://schemas.openxmlformats.org/officeDocument/2006/relationships/image" Target="../media/image183.png"/><Relationship Id="rId310" Type="http://schemas.openxmlformats.org/officeDocument/2006/relationships/customXml" Target="../ink/ink309.xml"/><Relationship Id="rId70" Type="http://schemas.openxmlformats.org/officeDocument/2006/relationships/customXml" Target="../ink/ink187.xml"/><Relationship Id="rId91" Type="http://schemas.openxmlformats.org/officeDocument/2006/relationships/customXml" Target="../ink/ink198.xml"/><Relationship Id="rId145" Type="http://schemas.openxmlformats.org/officeDocument/2006/relationships/customXml" Target="../ink/ink225.xml"/><Relationship Id="rId166" Type="http://schemas.openxmlformats.org/officeDocument/2006/relationships/image" Target="../media/image204.png"/><Relationship Id="rId187" Type="http://schemas.openxmlformats.org/officeDocument/2006/relationships/customXml" Target="../ink/ink246.xml"/><Relationship Id="rId331" Type="http://schemas.openxmlformats.org/officeDocument/2006/relationships/image" Target="../media/image284.png"/><Relationship Id="rId352" Type="http://schemas.openxmlformats.org/officeDocument/2006/relationships/customXml" Target="../ink/ink330.xml"/><Relationship Id="rId373" Type="http://schemas.openxmlformats.org/officeDocument/2006/relationships/image" Target="../media/image305.png"/><Relationship Id="rId394" Type="http://schemas.openxmlformats.org/officeDocument/2006/relationships/customXml" Target="../ink/ink35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27.png"/><Relationship Id="rId233" Type="http://schemas.openxmlformats.org/officeDocument/2006/relationships/customXml" Target="../ink/ink270.xml"/><Relationship Id="rId254" Type="http://schemas.openxmlformats.org/officeDocument/2006/relationships/image" Target="../media/image246.png"/><Relationship Id="rId28" Type="http://schemas.openxmlformats.org/officeDocument/2006/relationships/customXml" Target="../ink/ink166.xml"/><Relationship Id="rId49" Type="http://schemas.openxmlformats.org/officeDocument/2006/relationships/image" Target="../media/image117.png"/><Relationship Id="rId114" Type="http://schemas.openxmlformats.org/officeDocument/2006/relationships/image" Target="../media/image178.png"/><Relationship Id="rId275" Type="http://schemas.openxmlformats.org/officeDocument/2006/relationships/customXml" Target="../ink/ink291.xml"/><Relationship Id="rId296" Type="http://schemas.openxmlformats.org/officeDocument/2006/relationships/image" Target="../media/image267.png"/><Relationship Id="rId300" Type="http://schemas.openxmlformats.org/officeDocument/2006/relationships/customXml" Target="../ink/ink304.xml"/><Relationship Id="rId60" Type="http://schemas.openxmlformats.org/officeDocument/2006/relationships/customXml" Target="../ink/ink182.xml"/><Relationship Id="rId81" Type="http://schemas.openxmlformats.org/officeDocument/2006/relationships/image" Target="../media/image162.png"/><Relationship Id="rId135" Type="http://schemas.openxmlformats.org/officeDocument/2006/relationships/customXml" Target="../ink/ink220.xml"/><Relationship Id="rId156" Type="http://schemas.openxmlformats.org/officeDocument/2006/relationships/image" Target="../media/image199.png"/><Relationship Id="rId177" Type="http://schemas.openxmlformats.org/officeDocument/2006/relationships/customXml" Target="../ink/ink241.xml"/><Relationship Id="rId198" Type="http://schemas.openxmlformats.org/officeDocument/2006/relationships/image" Target="../media/image220.png"/><Relationship Id="rId321" Type="http://schemas.openxmlformats.org/officeDocument/2006/relationships/image" Target="../media/image279.png"/><Relationship Id="rId342" Type="http://schemas.openxmlformats.org/officeDocument/2006/relationships/customXml" Target="../ink/ink325.xml"/><Relationship Id="rId363" Type="http://schemas.openxmlformats.org/officeDocument/2006/relationships/image" Target="../media/image300.png"/><Relationship Id="rId384" Type="http://schemas.openxmlformats.org/officeDocument/2006/relationships/customXml" Target="../ink/ink346.xml"/><Relationship Id="rId202" Type="http://schemas.openxmlformats.org/officeDocument/2006/relationships/image" Target="../media/image222.png"/><Relationship Id="rId223" Type="http://schemas.openxmlformats.org/officeDocument/2006/relationships/image" Target="../media/image231.png"/><Relationship Id="rId244" Type="http://schemas.openxmlformats.org/officeDocument/2006/relationships/image" Target="../media/image241.png"/><Relationship Id="rId18" Type="http://schemas.openxmlformats.org/officeDocument/2006/relationships/customXml" Target="../ink/ink161.xml"/><Relationship Id="rId39" Type="http://schemas.openxmlformats.org/officeDocument/2006/relationships/image" Target="../media/image112.png"/><Relationship Id="rId265" Type="http://schemas.openxmlformats.org/officeDocument/2006/relationships/customXml" Target="../ink/ink286.xml"/><Relationship Id="rId286" Type="http://schemas.openxmlformats.org/officeDocument/2006/relationships/image" Target="../media/image262.png"/><Relationship Id="rId50" Type="http://schemas.openxmlformats.org/officeDocument/2006/relationships/customXml" Target="../ink/ink177.xml"/><Relationship Id="rId104" Type="http://schemas.openxmlformats.org/officeDocument/2006/relationships/image" Target="../media/image173.png"/><Relationship Id="rId125" Type="http://schemas.openxmlformats.org/officeDocument/2006/relationships/customXml" Target="../ink/ink215.xml"/><Relationship Id="rId146" Type="http://schemas.openxmlformats.org/officeDocument/2006/relationships/image" Target="../media/image194.png"/><Relationship Id="rId167" Type="http://schemas.openxmlformats.org/officeDocument/2006/relationships/customXml" Target="../ink/ink236.xml"/><Relationship Id="rId188" Type="http://schemas.openxmlformats.org/officeDocument/2006/relationships/image" Target="../media/image215.png"/><Relationship Id="rId311" Type="http://schemas.openxmlformats.org/officeDocument/2006/relationships/image" Target="../media/image274.png"/><Relationship Id="rId332" Type="http://schemas.openxmlformats.org/officeDocument/2006/relationships/customXml" Target="../ink/ink320.xml"/><Relationship Id="rId353" Type="http://schemas.openxmlformats.org/officeDocument/2006/relationships/image" Target="../media/image295.png"/><Relationship Id="rId374" Type="http://schemas.openxmlformats.org/officeDocument/2006/relationships/customXml" Target="../ink/ink341.xml"/><Relationship Id="rId395" Type="http://schemas.openxmlformats.org/officeDocument/2006/relationships/image" Target="../media/image316.png"/><Relationship Id="rId71" Type="http://schemas.openxmlformats.org/officeDocument/2006/relationships/image" Target="../media/image158.png"/><Relationship Id="rId92" Type="http://schemas.openxmlformats.org/officeDocument/2006/relationships/image" Target="../media/image167.png"/><Relationship Id="rId213" Type="http://schemas.openxmlformats.org/officeDocument/2006/relationships/customXml" Target="../ink/ink259.xml"/><Relationship Id="rId234" Type="http://schemas.openxmlformats.org/officeDocument/2006/relationships/image" Target="../media/image236.png"/><Relationship Id="rId2" Type="http://schemas.openxmlformats.org/officeDocument/2006/relationships/image" Target="../media/image152.png"/><Relationship Id="rId29" Type="http://schemas.openxmlformats.org/officeDocument/2006/relationships/image" Target="../media/image107.png"/><Relationship Id="rId255" Type="http://schemas.openxmlformats.org/officeDocument/2006/relationships/customXml" Target="../ink/ink281.xml"/><Relationship Id="rId276" Type="http://schemas.openxmlformats.org/officeDocument/2006/relationships/image" Target="../media/image257.png"/><Relationship Id="rId297" Type="http://schemas.openxmlformats.org/officeDocument/2006/relationships/customXml" Target="../ink/ink302.xml"/><Relationship Id="rId40" Type="http://schemas.openxmlformats.org/officeDocument/2006/relationships/customXml" Target="../ink/ink172.xml"/><Relationship Id="rId115" Type="http://schemas.openxmlformats.org/officeDocument/2006/relationships/customXml" Target="../ink/ink210.xml"/><Relationship Id="rId136" Type="http://schemas.openxmlformats.org/officeDocument/2006/relationships/image" Target="../media/image189.png"/><Relationship Id="rId157" Type="http://schemas.openxmlformats.org/officeDocument/2006/relationships/customXml" Target="../ink/ink231.xml"/><Relationship Id="rId178" Type="http://schemas.openxmlformats.org/officeDocument/2006/relationships/image" Target="../media/image210.png"/><Relationship Id="rId301" Type="http://schemas.openxmlformats.org/officeDocument/2006/relationships/image" Target="../media/image269.png"/><Relationship Id="rId322" Type="http://schemas.openxmlformats.org/officeDocument/2006/relationships/customXml" Target="../ink/ink315.xml"/><Relationship Id="rId343" Type="http://schemas.openxmlformats.org/officeDocument/2006/relationships/image" Target="../media/image290.png"/><Relationship Id="rId364" Type="http://schemas.openxmlformats.org/officeDocument/2006/relationships/customXml" Target="../ink/ink336.xml"/><Relationship Id="rId61" Type="http://schemas.openxmlformats.org/officeDocument/2006/relationships/image" Target="../media/image124.png"/><Relationship Id="rId82" Type="http://schemas.openxmlformats.org/officeDocument/2006/relationships/customXml" Target="../ink/ink193.xml"/><Relationship Id="rId199" Type="http://schemas.openxmlformats.org/officeDocument/2006/relationships/customXml" Target="../ink/ink252.xml"/><Relationship Id="rId203" Type="http://schemas.openxmlformats.org/officeDocument/2006/relationships/customXml" Target="../ink/ink254.xml"/><Relationship Id="rId385" Type="http://schemas.openxmlformats.org/officeDocument/2006/relationships/image" Target="../media/image311.png"/><Relationship Id="rId19" Type="http://schemas.openxmlformats.org/officeDocument/2006/relationships/image" Target="../media/image102.png"/><Relationship Id="rId224" Type="http://schemas.openxmlformats.org/officeDocument/2006/relationships/customXml" Target="../ink/ink265.xml"/><Relationship Id="rId245" Type="http://schemas.openxmlformats.org/officeDocument/2006/relationships/customXml" Target="../ink/ink276.xml"/><Relationship Id="rId266" Type="http://schemas.openxmlformats.org/officeDocument/2006/relationships/image" Target="../media/image252.png"/><Relationship Id="rId287" Type="http://schemas.openxmlformats.org/officeDocument/2006/relationships/customXml" Target="../ink/ink297.xml"/><Relationship Id="rId30" Type="http://schemas.openxmlformats.org/officeDocument/2006/relationships/customXml" Target="../ink/ink167.xml"/><Relationship Id="rId105" Type="http://schemas.openxmlformats.org/officeDocument/2006/relationships/customXml" Target="../ink/ink205.xml"/><Relationship Id="rId126" Type="http://schemas.openxmlformats.org/officeDocument/2006/relationships/image" Target="../media/image184.png"/><Relationship Id="rId147" Type="http://schemas.openxmlformats.org/officeDocument/2006/relationships/customXml" Target="../ink/ink226.xml"/><Relationship Id="rId168" Type="http://schemas.openxmlformats.org/officeDocument/2006/relationships/image" Target="../media/image205.png"/><Relationship Id="rId312" Type="http://schemas.openxmlformats.org/officeDocument/2006/relationships/customXml" Target="../ink/ink310.xml"/><Relationship Id="rId333" Type="http://schemas.openxmlformats.org/officeDocument/2006/relationships/image" Target="../media/image285.png"/><Relationship Id="rId354" Type="http://schemas.openxmlformats.org/officeDocument/2006/relationships/customXml" Target="../ink/ink331.xml"/><Relationship Id="rId51" Type="http://schemas.openxmlformats.org/officeDocument/2006/relationships/image" Target="../media/image118.png"/><Relationship Id="rId72" Type="http://schemas.openxmlformats.org/officeDocument/2006/relationships/customXml" Target="../ink/ink188.xml"/><Relationship Id="rId93" Type="http://schemas.openxmlformats.org/officeDocument/2006/relationships/customXml" Target="../ink/ink199.xml"/><Relationship Id="rId189" Type="http://schemas.openxmlformats.org/officeDocument/2006/relationships/customXml" Target="../ink/ink247.xml"/><Relationship Id="rId375" Type="http://schemas.openxmlformats.org/officeDocument/2006/relationships/image" Target="../media/image306.png"/><Relationship Id="rId396" Type="http://schemas.openxmlformats.org/officeDocument/2006/relationships/customXml" Target="../ink/ink352.xml"/><Relationship Id="rId3" Type="http://schemas.openxmlformats.org/officeDocument/2006/relationships/image" Target="../media/image153.png"/><Relationship Id="rId214" Type="http://schemas.openxmlformats.org/officeDocument/2006/relationships/image" Target="../media/image228.png"/><Relationship Id="rId235" Type="http://schemas.openxmlformats.org/officeDocument/2006/relationships/customXml" Target="../ink/ink271.xml"/><Relationship Id="rId256" Type="http://schemas.openxmlformats.org/officeDocument/2006/relationships/image" Target="../media/image247.png"/><Relationship Id="rId277" Type="http://schemas.openxmlformats.org/officeDocument/2006/relationships/customXml" Target="../ink/ink292.xml"/><Relationship Id="rId298" Type="http://schemas.openxmlformats.org/officeDocument/2006/relationships/image" Target="../media/image268.png"/><Relationship Id="rId116" Type="http://schemas.openxmlformats.org/officeDocument/2006/relationships/image" Target="../media/image179.png"/><Relationship Id="rId137" Type="http://schemas.openxmlformats.org/officeDocument/2006/relationships/customXml" Target="../ink/ink221.xml"/><Relationship Id="rId158" Type="http://schemas.openxmlformats.org/officeDocument/2006/relationships/image" Target="../media/image200.png"/><Relationship Id="rId302" Type="http://schemas.openxmlformats.org/officeDocument/2006/relationships/customXml" Target="../ink/ink305.xml"/><Relationship Id="rId323" Type="http://schemas.openxmlformats.org/officeDocument/2006/relationships/image" Target="../media/image280.png"/><Relationship Id="rId344" Type="http://schemas.openxmlformats.org/officeDocument/2006/relationships/customXml" Target="../ink/ink326.xml"/><Relationship Id="rId20" Type="http://schemas.openxmlformats.org/officeDocument/2006/relationships/customXml" Target="../ink/ink162.xml"/><Relationship Id="rId41" Type="http://schemas.openxmlformats.org/officeDocument/2006/relationships/image" Target="../media/image113.png"/><Relationship Id="rId62" Type="http://schemas.openxmlformats.org/officeDocument/2006/relationships/customXml" Target="../ink/ink183.xml"/><Relationship Id="rId83" Type="http://schemas.openxmlformats.org/officeDocument/2006/relationships/image" Target="../media/image163.png"/><Relationship Id="rId179" Type="http://schemas.openxmlformats.org/officeDocument/2006/relationships/customXml" Target="../ink/ink242.xml"/><Relationship Id="rId365" Type="http://schemas.openxmlformats.org/officeDocument/2006/relationships/image" Target="../media/image301.png"/><Relationship Id="rId386" Type="http://schemas.openxmlformats.org/officeDocument/2006/relationships/customXml" Target="../ink/ink347.xml"/><Relationship Id="rId190" Type="http://schemas.openxmlformats.org/officeDocument/2006/relationships/image" Target="../media/image216.png"/><Relationship Id="rId204" Type="http://schemas.openxmlformats.org/officeDocument/2006/relationships/image" Target="../media/image223.png"/><Relationship Id="rId225" Type="http://schemas.openxmlformats.org/officeDocument/2006/relationships/customXml" Target="../ink/ink266.xml"/><Relationship Id="rId246" Type="http://schemas.openxmlformats.org/officeDocument/2006/relationships/image" Target="../media/image242.png"/><Relationship Id="rId267" Type="http://schemas.openxmlformats.org/officeDocument/2006/relationships/customXml" Target="../ink/ink287.xml"/><Relationship Id="rId288" Type="http://schemas.openxmlformats.org/officeDocument/2006/relationships/image" Target="../media/image263.png"/><Relationship Id="rId106" Type="http://schemas.openxmlformats.org/officeDocument/2006/relationships/image" Target="../media/image174.png"/><Relationship Id="rId127" Type="http://schemas.openxmlformats.org/officeDocument/2006/relationships/customXml" Target="../ink/ink216.xml"/><Relationship Id="rId313" Type="http://schemas.openxmlformats.org/officeDocument/2006/relationships/image" Target="../media/image275.png"/><Relationship Id="rId10" Type="http://schemas.openxmlformats.org/officeDocument/2006/relationships/customXml" Target="../ink/ink157.xml"/><Relationship Id="rId31" Type="http://schemas.openxmlformats.org/officeDocument/2006/relationships/image" Target="../media/image108.png"/><Relationship Id="rId52" Type="http://schemas.openxmlformats.org/officeDocument/2006/relationships/customXml" Target="../ink/ink178.xml"/><Relationship Id="rId73" Type="http://schemas.openxmlformats.org/officeDocument/2006/relationships/image" Target="../media/image41.png"/><Relationship Id="rId94" Type="http://schemas.openxmlformats.org/officeDocument/2006/relationships/image" Target="../media/image168.png"/><Relationship Id="rId148" Type="http://schemas.openxmlformats.org/officeDocument/2006/relationships/image" Target="../media/image195.png"/><Relationship Id="rId169" Type="http://schemas.openxmlformats.org/officeDocument/2006/relationships/customXml" Target="../ink/ink237.xml"/><Relationship Id="rId334" Type="http://schemas.openxmlformats.org/officeDocument/2006/relationships/customXml" Target="../ink/ink321.xml"/><Relationship Id="rId355" Type="http://schemas.openxmlformats.org/officeDocument/2006/relationships/image" Target="../media/image296.png"/><Relationship Id="rId376" Type="http://schemas.openxmlformats.org/officeDocument/2006/relationships/customXml" Target="../ink/ink342.xml"/><Relationship Id="rId397" Type="http://schemas.openxmlformats.org/officeDocument/2006/relationships/image" Target="../media/image317.png"/><Relationship Id="rId4" Type="http://schemas.openxmlformats.org/officeDocument/2006/relationships/customXml" Target="../ink/ink154.xml"/><Relationship Id="rId180" Type="http://schemas.openxmlformats.org/officeDocument/2006/relationships/image" Target="../media/image211.png"/><Relationship Id="rId215" Type="http://schemas.openxmlformats.org/officeDocument/2006/relationships/customXml" Target="../ink/ink260.xml"/><Relationship Id="rId236" Type="http://schemas.openxmlformats.org/officeDocument/2006/relationships/image" Target="../media/image237.png"/><Relationship Id="rId257" Type="http://schemas.openxmlformats.org/officeDocument/2006/relationships/customXml" Target="../ink/ink282.xml"/><Relationship Id="rId278" Type="http://schemas.openxmlformats.org/officeDocument/2006/relationships/image" Target="../media/image258.png"/><Relationship Id="rId303" Type="http://schemas.openxmlformats.org/officeDocument/2006/relationships/image" Target="../media/image270.png"/><Relationship Id="rId42" Type="http://schemas.openxmlformats.org/officeDocument/2006/relationships/customXml" Target="../ink/ink173.xml"/><Relationship Id="rId84" Type="http://schemas.openxmlformats.org/officeDocument/2006/relationships/customXml" Target="../ink/ink194.xml"/><Relationship Id="rId138" Type="http://schemas.openxmlformats.org/officeDocument/2006/relationships/image" Target="../media/image190.png"/><Relationship Id="rId345" Type="http://schemas.openxmlformats.org/officeDocument/2006/relationships/image" Target="../media/image291.png"/><Relationship Id="rId387" Type="http://schemas.openxmlformats.org/officeDocument/2006/relationships/image" Target="../media/image312.png"/><Relationship Id="rId191" Type="http://schemas.openxmlformats.org/officeDocument/2006/relationships/customXml" Target="../ink/ink248.xml"/><Relationship Id="rId205" Type="http://schemas.openxmlformats.org/officeDocument/2006/relationships/customXml" Target="../ink/ink255.xml"/><Relationship Id="rId247" Type="http://schemas.openxmlformats.org/officeDocument/2006/relationships/customXml" Target="../ink/ink277.xml"/><Relationship Id="rId107" Type="http://schemas.openxmlformats.org/officeDocument/2006/relationships/customXml" Target="../ink/ink206.xml"/><Relationship Id="rId289" Type="http://schemas.openxmlformats.org/officeDocument/2006/relationships/customXml" Target="../ink/ink298.xml"/><Relationship Id="rId11" Type="http://schemas.openxmlformats.org/officeDocument/2006/relationships/image" Target="../media/image98.png"/><Relationship Id="rId53" Type="http://schemas.openxmlformats.org/officeDocument/2006/relationships/image" Target="../media/image120.png"/><Relationship Id="rId149" Type="http://schemas.openxmlformats.org/officeDocument/2006/relationships/customXml" Target="../ink/ink227.xml"/><Relationship Id="rId314" Type="http://schemas.openxmlformats.org/officeDocument/2006/relationships/customXml" Target="../ink/ink311.xml"/><Relationship Id="rId356" Type="http://schemas.openxmlformats.org/officeDocument/2006/relationships/customXml" Target="../ink/ink332.xml"/><Relationship Id="rId95" Type="http://schemas.openxmlformats.org/officeDocument/2006/relationships/customXml" Target="../ink/ink200.xml"/><Relationship Id="rId160" Type="http://schemas.openxmlformats.org/officeDocument/2006/relationships/image" Target="../media/image201.png"/><Relationship Id="rId216" Type="http://schemas.openxmlformats.org/officeDocument/2006/relationships/image" Target="../media/image229.png"/><Relationship Id="rId258" Type="http://schemas.openxmlformats.org/officeDocument/2006/relationships/image" Target="../media/image248.png"/><Relationship Id="rId22" Type="http://schemas.openxmlformats.org/officeDocument/2006/relationships/customXml" Target="../ink/ink163.xml"/><Relationship Id="rId64" Type="http://schemas.openxmlformats.org/officeDocument/2006/relationships/customXml" Target="../ink/ink184.xml"/><Relationship Id="rId118" Type="http://schemas.openxmlformats.org/officeDocument/2006/relationships/image" Target="../media/image180.png"/><Relationship Id="rId325" Type="http://schemas.openxmlformats.org/officeDocument/2006/relationships/image" Target="../media/image281.png"/><Relationship Id="rId367" Type="http://schemas.openxmlformats.org/officeDocument/2006/relationships/image" Target="../media/image302.png"/><Relationship Id="rId171" Type="http://schemas.openxmlformats.org/officeDocument/2006/relationships/customXml" Target="../ink/ink238.xml"/><Relationship Id="rId227" Type="http://schemas.openxmlformats.org/officeDocument/2006/relationships/customXml" Target="../ink/ink267.xml"/><Relationship Id="rId269" Type="http://schemas.openxmlformats.org/officeDocument/2006/relationships/customXml" Target="../ink/ink288.xml"/><Relationship Id="rId33" Type="http://schemas.openxmlformats.org/officeDocument/2006/relationships/image" Target="../media/image109.png"/><Relationship Id="rId129" Type="http://schemas.openxmlformats.org/officeDocument/2006/relationships/customXml" Target="../ink/ink217.xml"/><Relationship Id="rId280" Type="http://schemas.openxmlformats.org/officeDocument/2006/relationships/image" Target="../media/image259.png"/><Relationship Id="rId336" Type="http://schemas.openxmlformats.org/officeDocument/2006/relationships/customXml" Target="../ink/ink322.xml"/><Relationship Id="rId75" Type="http://schemas.openxmlformats.org/officeDocument/2006/relationships/image" Target="../media/image159.png"/><Relationship Id="rId140" Type="http://schemas.openxmlformats.org/officeDocument/2006/relationships/image" Target="../media/image191.png"/><Relationship Id="rId182" Type="http://schemas.openxmlformats.org/officeDocument/2006/relationships/image" Target="../media/image212.png"/><Relationship Id="rId378" Type="http://schemas.openxmlformats.org/officeDocument/2006/relationships/customXml" Target="../ink/ink343.xml"/><Relationship Id="rId6" Type="http://schemas.openxmlformats.org/officeDocument/2006/relationships/customXml" Target="../ink/ink155.xml"/><Relationship Id="rId238" Type="http://schemas.openxmlformats.org/officeDocument/2006/relationships/image" Target="../media/image238.png"/><Relationship Id="rId291" Type="http://schemas.openxmlformats.org/officeDocument/2006/relationships/customXml" Target="../ink/ink299.xml"/><Relationship Id="rId305" Type="http://schemas.openxmlformats.org/officeDocument/2006/relationships/image" Target="../media/image271.png"/><Relationship Id="rId347" Type="http://schemas.openxmlformats.org/officeDocument/2006/relationships/image" Target="../media/image292.png"/><Relationship Id="rId44" Type="http://schemas.openxmlformats.org/officeDocument/2006/relationships/customXml" Target="../ink/ink174.xml"/><Relationship Id="rId86" Type="http://schemas.openxmlformats.org/officeDocument/2006/relationships/customXml" Target="../ink/ink195.xml"/><Relationship Id="rId151" Type="http://schemas.openxmlformats.org/officeDocument/2006/relationships/customXml" Target="../ink/ink228.xml"/><Relationship Id="rId389" Type="http://schemas.openxmlformats.org/officeDocument/2006/relationships/image" Target="../media/image313.png"/><Relationship Id="rId193" Type="http://schemas.openxmlformats.org/officeDocument/2006/relationships/customXml" Target="../ink/ink249.xml"/><Relationship Id="rId207" Type="http://schemas.openxmlformats.org/officeDocument/2006/relationships/customXml" Target="../ink/ink256.xml"/><Relationship Id="rId249" Type="http://schemas.openxmlformats.org/officeDocument/2006/relationships/customXml" Target="../ink/ink278.xml"/><Relationship Id="rId13" Type="http://schemas.openxmlformats.org/officeDocument/2006/relationships/image" Target="../media/image99.png"/><Relationship Id="rId109" Type="http://schemas.openxmlformats.org/officeDocument/2006/relationships/customXml" Target="../ink/ink207.xml"/><Relationship Id="rId260" Type="http://schemas.openxmlformats.org/officeDocument/2006/relationships/image" Target="../media/image249.png"/><Relationship Id="rId316" Type="http://schemas.openxmlformats.org/officeDocument/2006/relationships/customXml" Target="../ink/ink312.xml"/><Relationship Id="rId55" Type="http://schemas.openxmlformats.org/officeDocument/2006/relationships/image" Target="../media/image121.png"/><Relationship Id="rId97" Type="http://schemas.openxmlformats.org/officeDocument/2006/relationships/customXml" Target="../ink/ink201.xml"/><Relationship Id="rId120" Type="http://schemas.openxmlformats.org/officeDocument/2006/relationships/image" Target="../media/image181.png"/><Relationship Id="rId358" Type="http://schemas.openxmlformats.org/officeDocument/2006/relationships/customXml" Target="../ink/ink333.xml"/><Relationship Id="rId162" Type="http://schemas.openxmlformats.org/officeDocument/2006/relationships/image" Target="../media/image202.png"/><Relationship Id="rId218" Type="http://schemas.openxmlformats.org/officeDocument/2006/relationships/image" Target="../media/image125.png"/><Relationship Id="rId271" Type="http://schemas.openxmlformats.org/officeDocument/2006/relationships/customXml" Target="../ink/ink289.xml"/><Relationship Id="rId24" Type="http://schemas.openxmlformats.org/officeDocument/2006/relationships/customXml" Target="../ink/ink164.xml"/><Relationship Id="rId66" Type="http://schemas.openxmlformats.org/officeDocument/2006/relationships/customXml" Target="../ink/ink185.xml"/><Relationship Id="rId131" Type="http://schemas.openxmlformats.org/officeDocument/2006/relationships/customXml" Target="../ink/ink218.xml"/><Relationship Id="rId327" Type="http://schemas.openxmlformats.org/officeDocument/2006/relationships/image" Target="../media/image282.png"/><Relationship Id="rId369" Type="http://schemas.openxmlformats.org/officeDocument/2006/relationships/image" Target="../media/image303.png"/><Relationship Id="rId173" Type="http://schemas.openxmlformats.org/officeDocument/2006/relationships/customXml" Target="../ink/ink239.xml"/><Relationship Id="rId229" Type="http://schemas.openxmlformats.org/officeDocument/2006/relationships/customXml" Target="../ink/ink268.xml"/><Relationship Id="rId380" Type="http://schemas.openxmlformats.org/officeDocument/2006/relationships/customXml" Target="../ink/ink344.xml"/><Relationship Id="rId240" Type="http://schemas.openxmlformats.org/officeDocument/2006/relationships/image" Target="../media/image239.png"/><Relationship Id="rId35" Type="http://schemas.openxmlformats.org/officeDocument/2006/relationships/image" Target="../media/image110.png"/><Relationship Id="rId77" Type="http://schemas.openxmlformats.org/officeDocument/2006/relationships/image" Target="../media/image160.png"/><Relationship Id="rId100" Type="http://schemas.openxmlformats.org/officeDocument/2006/relationships/image" Target="../media/image171.png"/><Relationship Id="rId282" Type="http://schemas.openxmlformats.org/officeDocument/2006/relationships/image" Target="../media/image260.png"/><Relationship Id="rId338" Type="http://schemas.openxmlformats.org/officeDocument/2006/relationships/customXml" Target="../ink/ink323.xml"/><Relationship Id="rId8" Type="http://schemas.openxmlformats.org/officeDocument/2006/relationships/customXml" Target="../ink/ink156.xml"/><Relationship Id="rId142" Type="http://schemas.openxmlformats.org/officeDocument/2006/relationships/image" Target="../media/image192.png"/><Relationship Id="rId184" Type="http://schemas.openxmlformats.org/officeDocument/2006/relationships/image" Target="../media/image213.png"/><Relationship Id="rId391" Type="http://schemas.openxmlformats.org/officeDocument/2006/relationships/image" Target="../media/image314.png"/><Relationship Id="rId251" Type="http://schemas.openxmlformats.org/officeDocument/2006/relationships/customXml" Target="../ink/ink279.xml"/><Relationship Id="rId46" Type="http://schemas.openxmlformats.org/officeDocument/2006/relationships/customXml" Target="../ink/ink175.xml"/><Relationship Id="rId293" Type="http://schemas.openxmlformats.org/officeDocument/2006/relationships/customXml" Target="../ink/ink300.xml"/><Relationship Id="rId307" Type="http://schemas.openxmlformats.org/officeDocument/2006/relationships/image" Target="../media/image272.png"/><Relationship Id="rId349" Type="http://schemas.openxmlformats.org/officeDocument/2006/relationships/image" Target="../media/image293.png"/><Relationship Id="rId88" Type="http://schemas.openxmlformats.org/officeDocument/2006/relationships/customXml" Target="../ink/ink196.xml"/><Relationship Id="rId111" Type="http://schemas.openxmlformats.org/officeDocument/2006/relationships/customXml" Target="../ink/ink208.xml"/><Relationship Id="rId153" Type="http://schemas.openxmlformats.org/officeDocument/2006/relationships/customXml" Target="../ink/ink229.xml"/><Relationship Id="rId195" Type="http://schemas.openxmlformats.org/officeDocument/2006/relationships/customXml" Target="../ink/ink250.xml"/><Relationship Id="rId209" Type="http://schemas.openxmlformats.org/officeDocument/2006/relationships/customXml" Target="../ink/ink257.xml"/><Relationship Id="rId360" Type="http://schemas.openxmlformats.org/officeDocument/2006/relationships/customXml" Target="../ink/ink334.xml"/><Relationship Id="rId220" Type="http://schemas.openxmlformats.org/officeDocument/2006/relationships/image" Target="../media/image230.png"/><Relationship Id="rId15" Type="http://schemas.openxmlformats.org/officeDocument/2006/relationships/image" Target="../media/image100.png"/><Relationship Id="rId57" Type="http://schemas.openxmlformats.org/officeDocument/2006/relationships/image" Target="../media/image122.png"/><Relationship Id="rId262" Type="http://schemas.openxmlformats.org/officeDocument/2006/relationships/image" Target="../media/image250.png"/><Relationship Id="rId318" Type="http://schemas.openxmlformats.org/officeDocument/2006/relationships/customXml" Target="../ink/ink313.xml"/><Relationship Id="rId99" Type="http://schemas.openxmlformats.org/officeDocument/2006/relationships/customXml" Target="../ink/ink202.xml"/><Relationship Id="rId122" Type="http://schemas.openxmlformats.org/officeDocument/2006/relationships/image" Target="../media/image182.png"/><Relationship Id="rId164" Type="http://schemas.openxmlformats.org/officeDocument/2006/relationships/image" Target="../media/image203.png"/><Relationship Id="rId371" Type="http://schemas.openxmlformats.org/officeDocument/2006/relationships/image" Target="../media/image304.png"/><Relationship Id="rId26" Type="http://schemas.openxmlformats.org/officeDocument/2006/relationships/customXml" Target="../ink/ink165.xml"/><Relationship Id="rId231" Type="http://schemas.openxmlformats.org/officeDocument/2006/relationships/customXml" Target="../ink/ink269.xml"/><Relationship Id="rId273" Type="http://schemas.openxmlformats.org/officeDocument/2006/relationships/customXml" Target="../ink/ink290.xml"/><Relationship Id="rId329" Type="http://schemas.openxmlformats.org/officeDocument/2006/relationships/image" Target="../media/image283.png"/><Relationship Id="rId68" Type="http://schemas.openxmlformats.org/officeDocument/2006/relationships/customXml" Target="../ink/ink186.xml"/><Relationship Id="rId133" Type="http://schemas.openxmlformats.org/officeDocument/2006/relationships/customXml" Target="../ink/ink219.xml"/><Relationship Id="rId175" Type="http://schemas.openxmlformats.org/officeDocument/2006/relationships/customXml" Target="../ink/ink240.xml"/><Relationship Id="rId340" Type="http://schemas.openxmlformats.org/officeDocument/2006/relationships/customXml" Target="../ink/ink324.xml"/><Relationship Id="rId200" Type="http://schemas.openxmlformats.org/officeDocument/2006/relationships/image" Target="../media/image221.png"/><Relationship Id="rId382" Type="http://schemas.openxmlformats.org/officeDocument/2006/relationships/customXml" Target="../ink/ink345.xml"/><Relationship Id="rId242" Type="http://schemas.openxmlformats.org/officeDocument/2006/relationships/image" Target="../media/image240.png"/><Relationship Id="rId284" Type="http://schemas.openxmlformats.org/officeDocument/2006/relationships/image" Target="../media/image261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4.png"/><Relationship Id="rId21" Type="http://schemas.openxmlformats.org/officeDocument/2006/relationships/image" Target="../media/image327.png"/><Relationship Id="rId42" Type="http://schemas.openxmlformats.org/officeDocument/2006/relationships/customXml" Target="../ink/ink373.xml"/><Relationship Id="rId63" Type="http://schemas.openxmlformats.org/officeDocument/2006/relationships/image" Target="../media/image347.png"/><Relationship Id="rId84" Type="http://schemas.openxmlformats.org/officeDocument/2006/relationships/customXml" Target="../ink/ink394.xml"/><Relationship Id="rId138" Type="http://schemas.openxmlformats.org/officeDocument/2006/relationships/customXml" Target="../ink/ink421.xml"/><Relationship Id="rId159" Type="http://schemas.openxmlformats.org/officeDocument/2006/relationships/customXml" Target="../ink/ink432.xml"/><Relationship Id="rId170" Type="http://schemas.openxmlformats.org/officeDocument/2006/relationships/image" Target="../media/image400.png"/><Relationship Id="rId191" Type="http://schemas.openxmlformats.org/officeDocument/2006/relationships/customXml" Target="../ink/ink448.xml"/><Relationship Id="rId107" Type="http://schemas.openxmlformats.org/officeDocument/2006/relationships/image" Target="../media/image369.png"/><Relationship Id="rId11" Type="http://schemas.openxmlformats.org/officeDocument/2006/relationships/image" Target="../media/image322.png"/><Relationship Id="rId32" Type="http://schemas.openxmlformats.org/officeDocument/2006/relationships/customXml" Target="../ink/ink368.xml"/><Relationship Id="rId53" Type="http://schemas.openxmlformats.org/officeDocument/2006/relationships/image" Target="../media/image342.png"/><Relationship Id="rId74" Type="http://schemas.openxmlformats.org/officeDocument/2006/relationships/customXml" Target="../ink/ink389.xml"/><Relationship Id="rId128" Type="http://schemas.openxmlformats.org/officeDocument/2006/relationships/customXml" Target="../ink/ink416.xml"/><Relationship Id="rId149" Type="http://schemas.openxmlformats.org/officeDocument/2006/relationships/customXml" Target="../ink/ink427.xml"/><Relationship Id="rId5" Type="http://schemas.openxmlformats.org/officeDocument/2006/relationships/image" Target="../media/image319.png"/><Relationship Id="rId95" Type="http://schemas.openxmlformats.org/officeDocument/2006/relationships/image" Target="../media/image363.png"/><Relationship Id="rId160" Type="http://schemas.openxmlformats.org/officeDocument/2006/relationships/image" Target="../media/image395.png"/><Relationship Id="rId181" Type="http://schemas.openxmlformats.org/officeDocument/2006/relationships/customXml" Target="../ink/ink443.xml"/><Relationship Id="rId22" Type="http://schemas.openxmlformats.org/officeDocument/2006/relationships/customXml" Target="../ink/ink363.xml"/><Relationship Id="rId43" Type="http://schemas.openxmlformats.org/officeDocument/2006/relationships/image" Target="../media/image337.png"/><Relationship Id="rId64" Type="http://schemas.openxmlformats.org/officeDocument/2006/relationships/customXml" Target="../ink/ink384.xml"/><Relationship Id="rId118" Type="http://schemas.openxmlformats.org/officeDocument/2006/relationships/customXml" Target="../ink/ink411.xml"/><Relationship Id="rId139" Type="http://schemas.openxmlformats.org/officeDocument/2006/relationships/customXml" Target="../ink/ink422.xml"/><Relationship Id="rId85" Type="http://schemas.openxmlformats.org/officeDocument/2006/relationships/image" Target="../media/image358.png"/><Relationship Id="rId150" Type="http://schemas.openxmlformats.org/officeDocument/2006/relationships/image" Target="../media/image390.png"/><Relationship Id="rId171" Type="http://schemas.openxmlformats.org/officeDocument/2006/relationships/customXml" Target="../ink/ink438.xml"/><Relationship Id="rId192" Type="http://schemas.openxmlformats.org/officeDocument/2006/relationships/image" Target="../media/image411.png"/><Relationship Id="rId12" Type="http://schemas.openxmlformats.org/officeDocument/2006/relationships/customXml" Target="../ink/ink358.xml"/><Relationship Id="rId33" Type="http://schemas.openxmlformats.org/officeDocument/2006/relationships/image" Target="../media/image333.png"/><Relationship Id="rId108" Type="http://schemas.openxmlformats.org/officeDocument/2006/relationships/customXml" Target="../ink/ink406.xml"/><Relationship Id="rId129" Type="http://schemas.openxmlformats.org/officeDocument/2006/relationships/image" Target="../media/image380.png"/><Relationship Id="rId54" Type="http://schemas.openxmlformats.org/officeDocument/2006/relationships/customXml" Target="../ink/ink379.xml"/><Relationship Id="rId75" Type="http://schemas.openxmlformats.org/officeDocument/2006/relationships/image" Target="../media/image353.png"/><Relationship Id="rId96" Type="http://schemas.openxmlformats.org/officeDocument/2006/relationships/customXml" Target="../ink/ink400.xml"/><Relationship Id="rId140" Type="http://schemas.openxmlformats.org/officeDocument/2006/relationships/image" Target="../media/image385.png"/><Relationship Id="rId161" Type="http://schemas.openxmlformats.org/officeDocument/2006/relationships/customXml" Target="../ink/ink433.xml"/><Relationship Id="rId182" Type="http://schemas.openxmlformats.org/officeDocument/2006/relationships/image" Target="../media/image406.png"/><Relationship Id="rId6" Type="http://schemas.openxmlformats.org/officeDocument/2006/relationships/customXml" Target="../ink/ink355.xml"/><Relationship Id="rId23" Type="http://schemas.openxmlformats.org/officeDocument/2006/relationships/image" Target="../media/image328.png"/><Relationship Id="rId119" Type="http://schemas.openxmlformats.org/officeDocument/2006/relationships/image" Target="../media/image375.png"/><Relationship Id="rId44" Type="http://schemas.openxmlformats.org/officeDocument/2006/relationships/customXml" Target="../ink/ink374.xml"/><Relationship Id="rId65" Type="http://schemas.openxmlformats.org/officeDocument/2006/relationships/image" Target="../media/image348.png"/><Relationship Id="rId86" Type="http://schemas.openxmlformats.org/officeDocument/2006/relationships/customXml" Target="../ink/ink395.xml"/><Relationship Id="rId130" Type="http://schemas.openxmlformats.org/officeDocument/2006/relationships/customXml" Target="../ink/ink417.xml"/><Relationship Id="rId151" Type="http://schemas.openxmlformats.org/officeDocument/2006/relationships/customXml" Target="../ink/ink428.xml"/><Relationship Id="rId172" Type="http://schemas.openxmlformats.org/officeDocument/2006/relationships/image" Target="../media/image401.png"/><Relationship Id="rId193" Type="http://schemas.openxmlformats.org/officeDocument/2006/relationships/customXml" Target="../ink/ink449.xml"/><Relationship Id="rId13" Type="http://schemas.openxmlformats.org/officeDocument/2006/relationships/image" Target="../media/image323.png"/><Relationship Id="rId109" Type="http://schemas.openxmlformats.org/officeDocument/2006/relationships/image" Target="../media/image370.png"/><Relationship Id="rId34" Type="http://schemas.openxmlformats.org/officeDocument/2006/relationships/customXml" Target="../ink/ink369.xml"/><Relationship Id="rId55" Type="http://schemas.openxmlformats.org/officeDocument/2006/relationships/image" Target="../media/image343.png"/><Relationship Id="rId76" Type="http://schemas.openxmlformats.org/officeDocument/2006/relationships/customXml" Target="../ink/ink390.xml"/><Relationship Id="rId97" Type="http://schemas.openxmlformats.org/officeDocument/2006/relationships/image" Target="../media/image364.png"/><Relationship Id="rId120" Type="http://schemas.openxmlformats.org/officeDocument/2006/relationships/customXml" Target="../ink/ink412.xml"/><Relationship Id="rId141" Type="http://schemas.openxmlformats.org/officeDocument/2006/relationships/customXml" Target="../ink/ink423.xml"/><Relationship Id="rId7" Type="http://schemas.openxmlformats.org/officeDocument/2006/relationships/image" Target="../media/image320.png"/><Relationship Id="rId162" Type="http://schemas.openxmlformats.org/officeDocument/2006/relationships/image" Target="../media/image396.png"/><Relationship Id="rId183" Type="http://schemas.openxmlformats.org/officeDocument/2006/relationships/customXml" Target="../ink/ink444.xml"/><Relationship Id="rId2" Type="http://schemas.openxmlformats.org/officeDocument/2006/relationships/customXml" Target="../ink/ink353.xml"/><Relationship Id="rId29" Type="http://schemas.openxmlformats.org/officeDocument/2006/relationships/image" Target="../media/image331.png"/><Relationship Id="rId24" Type="http://schemas.openxmlformats.org/officeDocument/2006/relationships/customXml" Target="../ink/ink364.xml"/><Relationship Id="rId40" Type="http://schemas.openxmlformats.org/officeDocument/2006/relationships/customXml" Target="../ink/ink372.xml"/><Relationship Id="rId45" Type="http://schemas.openxmlformats.org/officeDocument/2006/relationships/image" Target="../media/image338.png"/><Relationship Id="rId66" Type="http://schemas.openxmlformats.org/officeDocument/2006/relationships/customXml" Target="../ink/ink385.xml"/><Relationship Id="rId87" Type="http://schemas.openxmlformats.org/officeDocument/2006/relationships/image" Target="../media/image359.png"/><Relationship Id="rId110" Type="http://schemas.openxmlformats.org/officeDocument/2006/relationships/customXml" Target="../ink/ink407.xml"/><Relationship Id="rId115" Type="http://schemas.openxmlformats.org/officeDocument/2006/relationships/image" Target="../media/image373.png"/><Relationship Id="rId131" Type="http://schemas.openxmlformats.org/officeDocument/2006/relationships/image" Target="../media/image381.png"/><Relationship Id="rId136" Type="http://schemas.openxmlformats.org/officeDocument/2006/relationships/customXml" Target="../ink/ink420.xml"/><Relationship Id="rId157" Type="http://schemas.openxmlformats.org/officeDocument/2006/relationships/customXml" Target="../ink/ink431.xml"/><Relationship Id="rId178" Type="http://schemas.openxmlformats.org/officeDocument/2006/relationships/image" Target="../media/image404.png"/><Relationship Id="rId61" Type="http://schemas.openxmlformats.org/officeDocument/2006/relationships/image" Target="../media/image346.png"/><Relationship Id="rId82" Type="http://schemas.openxmlformats.org/officeDocument/2006/relationships/customXml" Target="../ink/ink393.xml"/><Relationship Id="rId152" Type="http://schemas.openxmlformats.org/officeDocument/2006/relationships/image" Target="../media/image391.png"/><Relationship Id="rId173" Type="http://schemas.openxmlformats.org/officeDocument/2006/relationships/customXml" Target="../ink/ink439.xml"/><Relationship Id="rId194" Type="http://schemas.openxmlformats.org/officeDocument/2006/relationships/image" Target="../media/image412.png"/><Relationship Id="rId199" Type="http://schemas.openxmlformats.org/officeDocument/2006/relationships/customXml" Target="../ink/ink452.xml"/><Relationship Id="rId203" Type="http://schemas.openxmlformats.org/officeDocument/2006/relationships/customXml" Target="../ink/ink454.xml"/><Relationship Id="rId19" Type="http://schemas.openxmlformats.org/officeDocument/2006/relationships/image" Target="../media/image326.png"/><Relationship Id="rId14" Type="http://schemas.openxmlformats.org/officeDocument/2006/relationships/customXml" Target="../ink/ink359.xml"/><Relationship Id="rId30" Type="http://schemas.openxmlformats.org/officeDocument/2006/relationships/customXml" Target="../ink/ink367.xml"/><Relationship Id="rId35" Type="http://schemas.openxmlformats.org/officeDocument/2006/relationships/image" Target="../media/image41.png"/><Relationship Id="rId56" Type="http://schemas.openxmlformats.org/officeDocument/2006/relationships/customXml" Target="../ink/ink380.xml"/><Relationship Id="rId77" Type="http://schemas.openxmlformats.org/officeDocument/2006/relationships/image" Target="../media/image354.png"/><Relationship Id="rId100" Type="http://schemas.openxmlformats.org/officeDocument/2006/relationships/customXml" Target="../ink/ink402.xml"/><Relationship Id="rId105" Type="http://schemas.openxmlformats.org/officeDocument/2006/relationships/image" Target="../media/image368.png"/><Relationship Id="rId126" Type="http://schemas.openxmlformats.org/officeDocument/2006/relationships/customXml" Target="../ink/ink415.xml"/><Relationship Id="rId147" Type="http://schemas.openxmlformats.org/officeDocument/2006/relationships/customXml" Target="../ink/ink426.xml"/><Relationship Id="rId168" Type="http://schemas.openxmlformats.org/officeDocument/2006/relationships/image" Target="../media/image399.png"/><Relationship Id="rId8" Type="http://schemas.openxmlformats.org/officeDocument/2006/relationships/customXml" Target="../ink/ink356.xml"/><Relationship Id="rId51" Type="http://schemas.openxmlformats.org/officeDocument/2006/relationships/image" Target="../media/image341.png"/><Relationship Id="rId72" Type="http://schemas.openxmlformats.org/officeDocument/2006/relationships/customXml" Target="../ink/ink388.xml"/><Relationship Id="rId93" Type="http://schemas.openxmlformats.org/officeDocument/2006/relationships/image" Target="../media/image362.png"/><Relationship Id="rId98" Type="http://schemas.openxmlformats.org/officeDocument/2006/relationships/customXml" Target="../ink/ink401.xml"/><Relationship Id="rId121" Type="http://schemas.openxmlformats.org/officeDocument/2006/relationships/image" Target="../media/image376.png"/><Relationship Id="rId142" Type="http://schemas.openxmlformats.org/officeDocument/2006/relationships/image" Target="../media/image386.png"/><Relationship Id="rId163" Type="http://schemas.openxmlformats.org/officeDocument/2006/relationships/customXml" Target="../ink/ink434.xml"/><Relationship Id="rId184" Type="http://schemas.openxmlformats.org/officeDocument/2006/relationships/image" Target="../media/image407.png"/><Relationship Id="rId189" Type="http://schemas.openxmlformats.org/officeDocument/2006/relationships/customXml" Target="../ink/ink447.xml"/><Relationship Id="rId3" Type="http://schemas.openxmlformats.org/officeDocument/2006/relationships/image" Target="../media/image318.png"/><Relationship Id="rId25" Type="http://schemas.openxmlformats.org/officeDocument/2006/relationships/image" Target="../media/image329.png"/><Relationship Id="rId46" Type="http://schemas.openxmlformats.org/officeDocument/2006/relationships/customXml" Target="../ink/ink375.xml"/><Relationship Id="rId67" Type="http://schemas.openxmlformats.org/officeDocument/2006/relationships/image" Target="../media/image349.png"/><Relationship Id="rId116" Type="http://schemas.openxmlformats.org/officeDocument/2006/relationships/customXml" Target="../ink/ink410.xml"/><Relationship Id="rId137" Type="http://schemas.openxmlformats.org/officeDocument/2006/relationships/image" Target="../media/image384.png"/><Relationship Id="rId158" Type="http://schemas.openxmlformats.org/officeDocument/2006/relationships/image" Target="../media/image394.png"/><Relationship Id="rId20" Type="http://schemas.openxmlformats.org/officeDocument/2006/relationships/customXml" Target="../ink/ink362.xml"/><Relationship Id="rId41" Type="http://schemas.openxmlformats.org/officeDocument/2006/relationships/image" Target="../media/image336.png"/><Relationship Id="rId62" Type="http://schemas.openxmlformats.org/officeDocument/2006/relationships/customXml" Target="../ink/ink383.xml"/><Relationship Id="rId83" Type="http://schemas.openxmlformats.org/officeDocument/2006/relationships/image" Target="../media/image357.png"/><Relationship Id="rId88" Type="http://schemas.openxmlformats.org/officeDocument/2006/relationships/customXml" Target="../ink/ink396.xml"/><Relationship Id="rId111" Type="http://schemas.openxmlformats.org/officeDocument/2006/relationships/image" Target="../media/image371.png"/><Relationship Id="rId132" Type="http://schemas.openxmlformats.org/officeDocument/2006/relationships/customXml" Target="../ink/ink418.xml"/><Relationship Id="rId153" Type="http://schemas.openxmlformats.org/officeDocument/2006/relationships/customXml" Target="../ink/ink429.xml"/><Relationship Id="rId174" Type="http://schemas.openxmlformats.org/officeDocument/2006/relationships/image" Target="../media/image402.png"/><Relationship Id="rId179" Type="http://schemas.openxmlformats.org/officeDocument/2006/relationships/customXml" Target="../ink/ink442.xml"/><Relationship Id="rId195" Type="http://schemas.openxmlformats.org/officeDocument/2006/relationships/customXml" Target="../ink/ink450.xml"/><Relationship Id="rId190" Type="http://schemas.openxmlformats.org/officeDocument/2006/relationships/image" Target="../media/image410.png"/><Relationship Id="rId204" Type="http://schemas.openxmlformats.org/officeDocument/2006/relationships/image" Target="../media/image417.png"/><Relationship Id="rId15" Type="http://schemas.openxmlformats.org/officeDocument/2006/relationships/image" Target="../media/image324.png"/><Relationship Id="rId36" Type="http://schemas.openxmlformats.org/officeDocument/2006/relationships/customXml" Target="../ink/ink370.xml"/><Relationship Id="rId57" Type="http://schemas.openxmlformats.org/officeDocument/2006/relationships/image" Target="../media/image344.png"/><Relationship Id="rId106" Type="http://schemas.openxmlformats.org/officeDocument/2006/relationships/customXml" Target="../ink/ink405.xml"/><Relationship Id="rId127" Type="http://schemas.openxmlformats.org/officeDocument/2006/relationships/image" Target="../media/image379.png"/><Relationship Id="rId10" Type="http://schemas.openxmlformats.org/officeDocument/2006/relationships/customXml" Target="../ink/ink357.xml"/><Relationship Id="rId31" Type="http://schemas.openxmlformats.org/officeDocument/2006/relationships/image" Target="../media/image332.png"/><Relationship Id="rId52" Type="http://schemas.openxmlformats.org/officeDocument/2006/relationships/customXml" Target="../ink/ink378.xml"/><Relationship Id="rId73" Type="http://schemas.openxmlformats.org/officeDocument/2006/relationships/image" Target="../media/image352.png"/><Relationship Id="rId78" Type="http://schemas.openxmlformats.org/officeDocument/2006/relationships/customXml" Target="../ink/ink391.xml"/><Relationship Id="rId94" Type="http://schemas.openxmlformats.org/officeDocument/2006/relationships/customXml" Target="../ink/ink399.xml"/><Relationship Id="rId99" Type="http://schemas.openxmlformats.org/officeDocument/2006/relationships/image" Target="../media/image365.png"/><Relationship Id="rId101" Type="http://schemas.openxmlformats.org/officeDocument/2006/relationships/image" Target="../media/image366.png"/><Relationship Id="rId122" Type="http://schemas.openxmlformats.org/officeDocument/2006/relationships/customXml" Target="../ink/ink413.xml"/><Relationship Id="rId143" Type="http://schemas.openxmlformats.org/officeDocument/2006/relationships/customXml" Target="../ink/ink424.xml"/><Relationship Id="rId148" Type="http://schemas.openxmlformats.org/officeDocument/2006/relationships/image" Target="../media/image389.png"/><Relationship Id="rId164" Type="http://schemas.openxmlformats.org/officeDocument/2006/relationships/image" Target="../media/image397.png"/><Relationship Id="rId169" Type="http://schemas.openxmlformats.org/officeDocument/2006/relationships/customXml" Target="../ink/ink437.xml"/><Relationship Id="rId185" Type="http://schemas.openxmlformats.org/officeDocument/2006/relationships/customXml" Target="../ink/ink445.xml"/><Relationship Id="rId4" Type="http://schemas.openxmlformats.org/officeDocument/2006/relationships/customXml" Target="../ink/ink354.xml"/><Relationship Id="rId9" Type="http://schemas.openxmlformats.org/officeDocument/2006/relationships/image" Target="../media/image321.png"/><Relationship Id="rId180" Type="http://schemas.openxmlformats.org/officeDocument/2006/relationships/image" Target="../media/image405.png"/><Relationship Id="rId26" Type="http://schemas.openxmlformats.org/officeDocument/2006/relationships/customXml" Target="../ink/ink365.xml"/><Relationship Id="rId47" Type="http://schemas.openxmlformats.org/officeDocument/2006/relationships/image" Target="../media/image339.png"/><Relationship Id="rId68" Type="http://schemas.openxmlformats.org/officeDocument/2006/relationships/customXml" Target="../ink/ink386.xml"/><Relationship Id="rId89" Type="http://schemas.openxmlformats.org/officeDocument/2006/relationships/image" Target="../media/image360.png"/><Relationship Id="rId112" Type="http://schemas.openxmlformats.org/officeDocument/2006/relationships/customXml" Target="../ink/ink408.xml"/><Relationship Id="rId133" Type="http://schemas.openxmlformats.org/officeDocument/2006/relationships/image" Target="../media/image382.png"/><Relationship Id="rId154" Type="http://schemas.openxmlformats.org/officeDocument/2006/relationships/image" Target="../media/image392.png"/><Relationship Id="rId175" Type="http://schemas.openxmlformats.org/officeDocument/2006/relationships/customXml" Target="../ink/ink440.xml"/><Relationship Id="rId196" Type="http://schemas.openxmlformats.org/officeDocument/2006/relationships/image" Target="../media/image413.png"/><Relationship Id="rId200" Type="http://schemas.openxmlformats.org/officeDocument/2006/relationships/image" Target="../media/image415.png"/><Relationship Id="rId16" Type="http://schemas.openxmlformats.org/officeDocument/2006/relationships/customXml" Target="../ink/ink360.xml"/><Relationship Id="rId37" Type="http://schemas.openxmlformats.org/officeDocument/2006/relationships/image" Target="../media/image334.png"/><Relationship Id="rId58" Type="http://schemas.openxmlformats.org/officeDocument/2006/relationships/customXml" Target="../ink/ink381.xml"/><Relationship Id="rId79" Type="http://schemas.openxmlformats.org/officeDocument/2006/relationships/image" Target="../media/image355.png"/><Relationship Id="rId102" Type="http://schemas.openxmlformats.org/officeDocument/2006/relationships/customXml" Target="../ink/ink403.xml"/><Relationship Id="rId123" Type="http://schemas.openxmlformats.org/officeDocument/2006/relationships/image" Target="../media/image377.png"/><Relationship Id="rId144" Type="http://schemas.openxmlformats.org/officeDocument/2006/relationships/image" Target="../media/image387.png"/><Relationship Id="rId90" Type="http://schemas.openxmlformats.org/officeDocument/2006/relationships/customXml" Target="../ink/ink397.xml"/><Relationship Id="rId165" Type="http://schemas.openxmlformats.org/officeDocument/2006/relationships/customXml" Target="../ink/ink435.xml"/><Relationship Id="rId186" Type="http://schemas.openxmlformats.org/officeDocument/2006/relationships/image" Target="../media/image408.png"/><Relationship Id="rId27" Type="http://schemas.openxmlformats.org/officeDocument/2006/relationships/image" Target="../media/image330.png"/><Relationship Id="rId48" Type="http://schemas.openxmlformats.org/officeDocument/2006/relationships/customXml" Target="../ink/ink376.xml"/><Relationship Id="rId69" Type="http://schemas.openxmlformats.org/officeDocument/2006/relationships/image" Target="../media/image350.png"/><Relationship Id="rId113" Type="http://schemas.openxmlformats.org/officeDocument/2006/relationships/image" Target="../media/image372.png"/><Relationship Id="rId134" Type="http://schemas.openxmlformats.org/officeDocument/2006/relationships/customXml" Target="../ink/ink419.xml"/><Relationship Id="rId80" Type="http://schemas.openxmlformats.org/officeDocument/2006/relationships/customXml" Target="../ink/ink392.xml"/><Relationship Id="rId155" Type="http://schemas.openxmlformats.org/officeDocument/2006/relationships/customXml" Target="../ink/ink430.xml"/><Relationship Id="rId176" Type="http://schemas.openxmlformats.org/officeDocument/2006/relationships/image" Target="../media/image403.png"/><Relationship Id="rId197" Type="http://schemas.openxmlformats.org/officeDocument/2006/relationships/customXml" Target="../ink/ink451.xml"/><Relationship Id="rId201" Type="http://schemas.openxmlformats.org/officeDocument/2006/relationships/customXml" Target="../ink/ink453.xml"/><Relationship Id="rId17" Type="http://schemas.openxmlformats.org/officeDocument/2006/relationships/image" Target="../media/image325.png"/><Relationship Id="rId38" Type="http://schemas.openxmlformats.org/officeDocument/2006/relationships/customXml" Target="../ink/ink371.xml"/><Relationship Id="rId59" Type="http://schemas.openxmlformats.org/officeDocument/2006/relationships/image" Target="../media/image345.png"/><Relationship Id="rId103" Type="http://schemas.openxmlformats.org/officeDocument/2006/relationships/image" Target="../media/image367.png"/><Relationship Id="rId124" Type="http://schemas.openxmlformats.org/officeDocument/2006/relationships/customXml" Target="../ink/ink414.xml"/><Relationship Id="rId70" Type="http://schemas.openxmlformats.org/officeDocument/2006/relationships/customXml" Target="../ink/ink387.xml"/><Relationship Id="rId91" Type="http://schemas.openxmlformats.org/officeDocument/2006/relationships/image" Target="../media/image361.png"/><Relationship Id="rId145" Type="http://schemas.openxmlformats.org/officeDocument/2006/relationships/customXml" Target="../ink/ink425.xml"/><Relationship Id="rId166" Type="http://schemas.openxmlformats.org/officeDocument/2006/relationships/image" Target="../media/image398.png"/><Relationship Id="rId187" Type="http://schemas.openxmlformats.org/officeDocument/2006/relationships/customXml" Target="../ink/ink446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366.xml"/><Relationship Id="rId49" Type="http://schemas.openxmlformats.org/officeDocument/2006/relationships/image" Target="../media/image340.png"/><Relationship Id="rId114" Type="http://schemas.openxmlformats.org/officeDocument/2006/relationships/customXml" Target="../ink/ink409.xml"/><Relationship Id="rId60" Type="http://schemas.openxmlformats.org/officeDocument/2006/relationships/customXml" Target="../ink/ink382.xml"/><Relationship Id="rId81" Type="http://schemas.openxmlformats.org/officeDocument/2006/relationships/image" Target="../media/image356.png"/><Relationship Id="rId135" Type="http://schemas.openxmlformats.org/officeDocument/2006/relationships/image" Target="../media/image383.png"/><Relationship Id="rId156" Type="http://schemas.openxmlformats.org/officeDocument/2006/relationships/image" Target="../media/image393.png"/><Relationship Id="rId177" Type="http://schemas.openxmlformats.org/officeDocument/2006/relationships/customXml" Target="../ink/ink441.xml"/><Relationship Id="rId198" Type="http://schemas.openxmlformats.org/officeDocument/2006/relationships/image" Target="../media/image414.png"/><Relationship Id="rId202" Type="http://schemas.openxmlformats.org/officeDocument/2006/relationships/image" Target="../media/image416.png"/><Relationship Id="rId18" Type="http://schemas.openxmlformats.org/officeDocument/2006/relationships/customXml" Target="../ink/ink361.xml"/><Relationship Id="rId39" Type="http://schemas.openxmlformats.org/officeDocument/2006/relationships/image" Target="../media/image335.png"/><Relationship Id="rId50" Type="http://schemas.openxmlformats.org/officeDocument/2006/relationships/customXml" Target="../ink/ink377.xml"/><Relationship Id="rId104" Type="http://schemas.openxmlformats.org/officeDocument/2006/relationships/customXml" Target="../ink/ink404.xml"/><Relationship Id="rId125" Type="http://schemas.openxmlformats.org/officeDocument/2006/relationships/image" Target="../media/image378.png"/><Relationship Id="rId146" Type="http://schemas.openxmlformats.org/officeDocument/2006/relationships/image" Target="../media/image388.png"/><Relationship Id="rId167" Type="http://schemas.openxmlformats.org/officeDocument/2006/relationships/customXml" Target="../ink/ink436.xml"/><Relationship Id="rId188" Type="http://schemas.openxmlformats.org/officeDocument/2006/relationships/image" Target="../media/image409.png"/><Relationship Id="rId71" Type="http://schemas.openxmlformats.org/officeDocument/2006/relationships/image" Target="../media/image351.png"/><Relationship Id="rId92" Type="http://schemas.openxmlformats.org/officeDocument/2006/relationships/customXml" Target="../ink/ink398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5.png"/><Relationship Id="rId21" Type="http://schemas.openxmlformats.org/officeDocument/2006/relationships/image" Target="../media/image427.png"/><Relationship Id="rId42" Type="http://schemas.openxmlformats.org/officeDocument/2006/relationships/customXml" Target="../ink/ink475.xml"/><Relationship Id="rId63" Type="http://schemas.openxmlformats.org/officeDocument/2006/relationships/image" Target="../media/image448.png"/><Relationship Id="rId84" Type="http://schemas.openxmlformats.org/officeDocument/2006/relationships/customXml" Target="../ink/ink496.xml"/><Relationship Id="rId138" Type="http://schemas.openxmlformats.org/officeDocument/2006/relationships/customXml" Target="../ink/ink523.xml"/><Relationship Id="rId159" Type="http://schemas.openxmlformats.org/officeDocument/2006/relationships/image" Target="../media/image496.png"/><Relationship Id="rId170" Type="http://schemas.openxmlformats.org/officeDocument/2006/relationships/customXml" Target="../ink/ink539.xml"/><Relationship Id="rId191" Type="http://schemas.openxmlformats.org/officeDocument/2006/relationships/image" Target="../media/image512.png"/><Relationship Id="rId205" Type="http://schemas.openxmlformats.org/officeDocument/2006/relationships/image" Target="../media/image519.png"/><Relationship Id="rId226" Type="http://schemas.openxmlformats.org/officeDocument/2006/relationships/customXml" Target="../ink/ink567.xml"/><Relationship Id="rId247" Type="http://schemas.openxmlformats.org/officeDocument/2006/relationships/image" Target="../media/image540.png"/><Relationship Id="rId107" Type="http://schemas.openxmlformats.org/officeDocument/2006/relationships/image" Target="../media/image470.png"/><Relationship Id="rId11" Type="http://schemas.openxmlformats.org/officeDocument/2006/relationships/image" Target="../media/image422.png"/><Relationship Id="rId32" Type="http://schemas.openxmlformats.org/officeDocument/2006/relationships/customXml" Target="../ink/ink470.xml"/><Relationship Id="rId53" Type="http://schemas.openxmlformats.org/officeDocument/2006/relationships/image" Target="../media/image443.png"/><Relationship Id="rId74" Type="http://schemas.openxmlformats.org/officeDocument/2006/relationships/customXml" Target="../ink/ink491.xml"/><Relationship Id="rId128" Type="http://schemas.openxmlformats.org/officeDocument/2006/relationships/customXml" Target="../ink/ink518.xml"/><Relationship Id="rId149" Type="http://schemas.openxmlformats.org/officeDocument/2006/relationships/image" Target="../media/image491.png"/><Relationship Id="rId5" Type="http://schemas.openxmlformats.org/officeDocument/2006/relationships/image" Target="../media/image419.png"/><Relationship Id="rId95" Type="http://schemas.openxmlformats.org/officeDocument/2006/relationships/image" Target="../media/image464.png"/><Relationship Id="rId160" Type="http://schemas.openxmlformats.org/officeDocument/2006/relationships/customXml" Target="../ink/ink534.xml"/><Relationship Id="rId181" Type="http://schemas.openxmlformats.org/officeDocument/2006/relationships/image" Target="../media/image507.png"/><Relationship Id="rId216" Type="http://schemas.openxmlformats.org/officeDocument/2006/relationships/customXml" Target="../ink/ink562.xml"/><Relationship Id="rId237" Type="http://schemas.openxmlformats.org/officeDocument/2006/relationships/image" Target="../media/image535.png"/><Relationship Id="rId22" Type="http://schemas.openxmlformats.org/officeDocument/2006/relationships/customXml" Target="../ink/ink465.xml"/><Relationship Id="rId43" Type="http://schemas.openxmlformats.org/officeDocument/2006/relationships/image" Target="../media/image438.png"/><Relationship Id="rId64" Type="http://schemas.openxmlformats.org/officeDocument/2006/relationships/customXml" Target="../ink/ink486.xml"/><Relationship Id="rId118" Type="http://schemas.openxmlformats.org/officeDocument/2006/relationships/customXml" Target="../ink/ink513.xml"/><Relationship Id="rId139" Type="http://schemas.openxmlformats.org/officeDocument/2006/relationships/image" Target="../media/image486.png"/><Relationship Id="rId85" Type="http://schemas.openxmlformats.org/officeDocument/2006/relationships/image" Target="../media/image459.png"/><Relationship Id="rId150" Type="http://schemas.openxmlformats.org/officeDocument/2006/relationships/customXml" Target="../ink/ink529.xml"/><Relationship Id="rId171" Type="http://schemas.openxmlformats.org/officeDocument/2006/relationships/image" Target="../media/image502.png"/><Relationship Id="rId192" Type="http://schemas.openxmlformats.org/officeDocument/2006/relationships/customXml" Target="../ink/ink550.xml"/><Relationship Id="rId206" Type="http://schemas.openxmlformats.org/officeDocument/2006/relationships/customXml" Target="../ink/ink557.xml"/><Relationship Id="rId227" Type="http://schemas.openxmlformats.org/officeDocument/2006/relationships/image" Target="../media/image530.png"/><Relationship Id="rId248" Type="http://schemas.openxmlformats.org/officeDocument/2006/relationships/customXml" Target="../ink/ink578.xml"/><Relationship Id="rId12" Type="http://schemas.openxmlformats.org/officeDocument/2006/relationships/customXml" Target="../ink/ink460.xml"/><Relationship Id="rId33" Type="http://schemas.openxmlformats.org/officeDocument/2006/relationships/image" Target="../media/image433.png"/><Relationship Id="rId108" Type="http://schemas.openxmlformats.org/officeDocument/2006/relationships/customXml" Target="../ink/ink508.xml"/><Relationship Id="rId129" Type="http://schemas.openxmlformats.org/officeDocument/2006/relationships/image" Target="../media/image481.png"/><Relationship Id="rId54" Type="http://schemas.openxmlformats.org/officeDocument/2006/relationships/customXml" Target="../ink/ink481.xml"/><Relationship Id="rId75" Type="http://schemas.openxmlformats.org/officeDocument/2006/relationships/image" Target="../media/image454.png"/><Relationship Id="rId96" Type="http://schemas.openxmlformats.org/officeDocument/2006/relationships/customXml" Target="../ink/ink502.xml"/><Relationship Id="rId140" Type="http://schemas.openxmlformats.org/officeDocument/2006/relationships/customXml" Target="../ink/ink524.xml"/><Relationship Id="rId161" Type="http://schemas.openxmlformats.org/officeDocument/2006/relationships/image" Target="../media/image497.png"/><Relationship Id="rId182" Type="http://schemas.openxmlformats.org/officeDocument/2006/relationships/customXml" Target="../ink/ink545.xml"/><Relationship Id="rId217" Type="http://schemas.openxmlformats.org/officeDocument/2006/relationships/image" Target="../media/image525.png"/><Relationship Id="rId6" Type="http://schemas.openxmlformats.org/officeDocument/2006/relationships/customXml" Target="../ink/ink457.xml"/><Relationship Id="rId238" Type="http://schemas.openxmlformats.org/officeDocument/2006/relationships/customXml" Target="../ink/ink573.xml"/><Relationship Id="rId23" Type="http://schemas.openxmlformats.org/officeDocument/2006/relationships/image" Target="../media/image428.png"/><Relationship Id="rId119" Type="http://schemas.openxmlformats.org/officeDocument/2006/relationships/image" Target="../media/image476.png"/><Relationship Id="rId44" Type="http://schemas.openxmlformats.org/officeDocument/2006/relationships/customXml" Target="../ink/ink476.xml"/><Relationship Id="rId65" Type="http://schemas.openxmlformats.org/officeDocument/2006/relationships/image" Target="../media/image449.png"/><Relationship Id="rId86" Type="http://schemas.openxmlformats.org/officeDocument/2006/relationships/customXml" Target="../ink/ink497.xml"/><Relationship Id="rId130" Type="http://schemas.openxmlformats.org/officeDocument/2006/relationships/customXml" Target="../ink/ink519.xml"/><Relationship Id="rId151" Type="http://schemas.openxmlformats.org/officeDocument/2006/relationships/image" Target="../media/image492.png"/><Relationship Id="rId172" Type="http://schemas.openxmlformats.org/officeDocument/2006/relationships/customXml" Target="../ink/ink540.xml"/><Relationship Id="rId193" Type="http://schemas.openxmlformats.org/officeDocument/2006/relationships/image" Target="../media/image513.png"/><Relationship Id="rId207" Type="http://schemas.openxmlformats.org/officeDocument/2006/relationships/image" Target="../media/image520.png"/><Relationship Id="rId228" Type="http://schemas.openxmlformats.org/officeDocument/2006/relationships/customXml" Target="../ink/ink568.xml"/><Relationship Id="rId249" Type="http://schemas.openxmlformats.org/officeDocument/2006/relationships/image" Target="../media/image541.png"/><Relationship Id="rId13" Type="http://schemas.openxmlformats.org/officeDocument/2006/relationships/image" Target="../media/image423.png"/><Relationship Id="rId109" Type="http://schemas.openxmlformats.org/officeDocument/2006/relationships/image" Target="../media/image471.png"/><Relationship Id="rId34" Type="http://schemas.openxmlformats.org/officeDocument/2006/relationships/customXml" Target="../ink/ink471.xml"/><Relationship Id="rId55" Type="http://schemas.openxmlformats.org/officeDocument/2006/relationships/image" Target="../media/image444.png"/><Relationship Id="rId76" Type="http://schemas.openxmlformats.org/officeDocument/2006/relationships/customXml" Target="../ink/ink492.xml"/><Relationship Id="rId97" Type="http://schemas.openxmlformats.org/officeDocument/2006/relationships/image" Target="../media/image465.png"/><Relationship Id="rId120" Type="http://schemas.openxmlformats.org/officeDocument/2006/relationships/customXml" Target="../ink/ink514.xml"/><Relationship Id="rId141" Type="http://schemas.openxmlformats.org/officeDocument/2006/relationships/image" Target="../media/image487.png"/><Relationship Id="rId7" Type="http://schemas.openxmlformats.org/officeDocument/2006/relationships/image" Target="../media/image420.png"/><Relationship Id="rId162" Type="http://schemas.openxmlformats.org/officeDocument/2006/relationships/customXml" Target="../ink/ink535.xml"/><Relationship Id="rId183" Type="http://schemas.openxmlformats.org/officeDocument/2006/relationships/image" Target="../media/image508.png"/><Relationship Id="rId218" Type="http://schemas.openxmlformats.org/officeDocument/2006/relationships/customXml" Target="../ink/ink563.xml"/><Relationship Id="rId239" Type="http://schemas.openxmlformats.org/officeDocument/2006/relationships/image" Target="../media/image536.png"/><Relationship Id="rId24" Type="http://schemas.openxmlformats.org/officeDocument/2006/relationships/customXml" Target="../ink/ink466.xml"/><Relationship Id="rId45" Type="http://schemas.openxmlformats.org/officeDocument/2006/relationships/image" Target="../media/image439.png"/><Relationship Id="rId66" Type="http://schemas.openxmlformats.org/officeDocument/2006/relationships/customXml" Target="../ink/ink487.xml"/><Relationship Id="rId87" Type="http://schemas.openxmlformats.org/officeDocument/2006/relationships/image" Target="../media/image460.png"/><Relationship Id="rId110" Type="http://schemas.openxmlformats.org/officeDocument/2006/relationships/customXml" Target="../ink/ink509.xml"/><Relationship Id="rId131" Type="http://schemas.openxmlformats.org/officeDocument/2006/relationships/image" Target="../media/image482.png"/><Relationship Id="rId152" Type="http://schemas.openxmlformats.org/officeDocument/2006/relationships/customXml" Target="../ink/ink530.xml"/><Relationship Id="rId173" Type="http://schemas.openxmlformats.org/officeDocument/2006/relationships/image" Target="../media/image503.png"/><Relationship Id="rId194" Type="http://schemas.openxmlformats.org/officeDocument/2006/relationships/customXml" Target="../ink/ink551.xml"/><Relationship Id="rId208" Type="http://schemas.openxmlformats.org/officeDocument/2006/relationships/customXml" Target="../ink/ink558.xml"/><Relationship Id="rId229" Type="http://schemas.openxmlformats.org/officeDocument/2006/relationships/image" Target="../media/image531.png"/><Relationship Id="rId240" Type="http://schemas.openxmlformats.org/officeDocument/2006/relationships/customXml" Target="../ink/ink574.xml"/><Relationship Id="rId14" Type="http://schemas.openxmlformats.org/officeDocument/2006/relationships/customXml" Target="../ink/ink461.xml"/><Relationship Id="rId35" Type="http://schemas.openxmlformats.org/officeDocument/2006/relationships/image" Target="../media/image434.png"/><Relationship Id="rId56" Type="http://schemas.openxmlformats.org/officeDocument/2006/relationships/customXml" Target="../ink/ink482.xml"/><Relationship Id="rId77" Type="http://schemas.openxmlformats.org/officeDocument/2006/relationships/image" Target="../media/image455.png"/><Relationship Id="rId100" Type="http://schemas.openxmlformats.org/officeDocument/2006/relationships/customXml" Target="../ink/ink504.xml"/><Relationship Id="rId8" Type="http://schemas.openxmlformats.org/officeDocument/2006/relationships/customXml" Target="../ink/ink458.xml"/><Relationship Id="rId98" Type="http://schemas.openxmlformats.org/officeDocument/2006/relationships/customXml" Target="../ink/ink503.xml"/><Relationship Id="rId121" Type="http://schemas.openxmlformats.org/officeDocument/2006/relationships/image" Target="../media/image477.png"/><Relationship Id="rId142" Type="http://schemas.openxmlformats.org/officeDocument/2006/relationships/customXml" Target="../ink/ink525.xml"/><Relationship Id="rId163" Type="http://schemas.openxmlformats.org/officeDocument/2006/relationships/image" Target="../media/image498.png"/><Relationship Id="rId184" Type="http://schemas.openxmlformats.org/officeDocument/2006/relationships/customXml" Target="../ink/ink546.xml"/><Relationship Id="rId219" Type="http://schemas.openxmlformats.org/officeDocument/2006/relationships/image" Target="../media/image526.png"/><Relationship Id="rId230" Type="http://schemas.openxmlformats.org/officeDocument/2006/relationships/customXml" Target="../ink/ink569.xml"/><Relationship Id="rId25" Type="http://schemas.openxmlformats.org/officeDocument/2006/relationships/image" Target="../media/image429.png"/><Relationship Id="rId46" Type="http://schemas.openxmlformats.org/officeDocument/2006/relationships/customXml" Target="../ink/ink477.xml"/><Relationship Id="rId67" Type="http://schemas.openxmlformats.org/officeDocument/2006/relationships/image" Target="../media/image450.png"/><Relationship Id="rId88" Type="http://schemas.openxmlformats.org/officeDocument/2006/relationships/customXml" Target="../ink/ink498.xml"/><Relationship Id="rId111" Type="http://schemas.openxmlformats.org/officeDocument/2006/relationships/image" Target="../media/image472.png"/><Relationship Id="rId132" Type="http://schemas.openxmlformats.org/officeDocument/2006/relationships/customXml" Target="../ink/ink520.xml"/><Relationship Id="rId153" Type="http://schemas.openxmlformats.org/officeDocument/2006/relationships/image" Target="../media/image493.png"/><Relationship Id="rId174" Type="http://schemas.openxmlformats.org/officeDocument/2006/relationships/customXml" Target="../ink/ink541.xml"/><Relationship Id="rId195" Type="http://schemas.openxmlformats.org/officeDocument/2006/relationships/image" Target="../media/image514.png"/><Relationship Id="rId209" Type="http://schemas.openxmlformats.org/officeDocument/2006/relationships/image" Target="../media/image521.png"/><Relationship Id="rId220" Type="http://schemas.openxmlformats.org/officeDocument/2006/relationships/customXml" Target="../ink/ink564.xml"/><Relationship Id="rId241" Type="http://schemas.openxmlformats.org/officeDocument/2006/relationships/image" Target="../media/image537.png"/><Relationship Id="rId15" Type="http://schemas.openxmlformats.org/officeDocument/2006/relationships/image" Target="../media/image424.png"/><Relationship Id="rId36" Type="http://schemas.openxmlformats.org/officeDocument/2006/relationships/customXml" Target="../ink/ink472.xml"/><Relationship Id="rId57" Type="http://schemas.openxmlformats.org/officeDocument/2006/relationships/image" Target="../media/image445.png"/><Relationship Id="rId78" Type="http://schemas.openxmlformats.org/officeDocument/2006/relationships/customXml" Target="../ink/ink493.xml"/><Relationship Id="rId99" Type="http://schemas.openxmlformats.org/officeDocument/2006/relationships/image" Target="../media/image466.png"/><Relationship Id="rId101" Type="http://schemas.openxmlformats.org/officeDocument/2006/relationships/image" Target="../media/image467.png"/><Relationship Id="rId122" Type="http://schemas.openxmlformats.org/officeDocument/2006/relationships/customXml" Target="../ink/ink515.xml"/><Relationship Id="rId143" Type="http://schemas.openxmlformats.org/officeDocument/2006/relationships/image" Target="../media/image488.png"/><Relationship Id="rId164" Type="http://schemas.openxmlformats.org/officeDocument/2006/relationships/customXml" Target="../ink/ink536.xml"/><Relationship Id="rId185" Type="http://schemas.openxmlformats.org/officeDocument/2006/relationships/image" Target="../media/image509.png"/><Relationship Id="rId4" Type="http://schemas.openxmlformats.org/officeDocument/2006/relationships/customXml" Target="../ink/ink456.xml"/><Relationship Id="rId9" Type="http://schemas.openxmlformats.org/officeDocument/2006/relationships/image" Target="../media/image421.png"/><Relationship Id="rId180" Type="http://schemas.openxmlformats.org/officeDocument/2006/relationships/customXml" Target="../ink/ink544.xml"/><Relationship Id="rId210" Type="http://schemas.openxmlformats.org/officeDocument/2006/relationships/customXml" Target="../ink/ink559.xml"/><Relationship Id="rId215" Type="http://schemas.openxmlformats.org/officeDocument/2006/relationships/image" Target="../media/image524.png"/><Relationship Id="rId236" Type="http://schemas.openxmlformats.org/officeDocument/2006/relationships/customXml" Target="../ink/ink572.xml"/><Relationship Id="rId26" Type="http://schemas.openxmlformats.org/officeDocument/2006/relationships/customXml" Target="../ink/ink467.xml"/><Relationship Id="rId231" Type="http://schemas.openxmlformats.org/officeDocument/2006/relationships/image" Target="../media/image532.png"/><Relationship Id="rId47" Type="http://schemas.openxmlformats.org/officeDocument/2006/relationships/image" Target="../media/image440.png"/><Relationship Id="rId68" Type="http://schemas.openxmlformats.org/officeDocument/2006/relationships/customXml" Target="../ink/ink488.xml"/><Relationship Id="rId89" Type="http://schemas.openxmlformats.org/officeDocument/2006/relationships/image" Target="../media/image461.png"/><Relationship Id="rId112" Type="http://schemas.openxmlformats.org/officeDocument/2006/relationships/customXml" Target="../ink/ink510.xml"/><Relationship Id="rId133" Type="http://schemas.openxmlformats.org/officeDocument/2006/relationships/image" Target="../media/image483.png"/><Relationship Id="rId154" Type="http://schemas.openxmlformats.org/officeDocument/2006/relationships/customXml" Target="../ink/ink531.xml"/><Relationship Id="rId175" Type="http://schemas.openxmlformats.org/officeDocument/2006/relationships/image" Target="../media/image504.png"/><Relationship Id="rId196" Type="http://schemas.openxmlformats.org/officeDocument/2006/relationships/customXml" Target="../ink/ink552.xml"/><Relationship Id="rId200" Type="http://schemas.openxmlformats.org/officeDocument/2006/relationships/customXml" Target="../ink/ink554.xml"/><Relationship Id="rId16" Type="http://schemas.openxmlformats.org/officeDocument/2006/relationships/customXml" Target="../ink/ink462.xml"/><Relationship Id="rId221" Type="http://schemas.openxmlformats.org/officeDocument/2006/relationships/image" Target="../media/image527.png"/><Relationship Id="rId242" Type="http://schemas.openxmlformats.org/officeDocument/2006/relationships/customXml" Target="../ink/ink575.xml"/><Relationship Id="rId37" Type="http://schemas.openxmlformats.org/officeDocument/2006/relationships/image" Target="../media/image435.png"/><Relationship Id="rId58" Type="http://schemas.openxmlformats.org/officeDocument/2006/relationships/customXml" Target="../ink/ink483.xml"/><Relationship Id="rId79" Type="http://schemas.openxmlformats.org/officeDocument/2006/relationships/image" Target="../media/image456.png"/><Relationship Id="rId102" Type="http://schemas.openxmlformats.org/officeDocument/2006/relationships/customXml" Target="../ink/ink505.xml"/><Relationship Id="rId123" Type="http://schemas.openxmlformats.org/officeDocument/2006/relationships/image" Target="../media/image478.png"/><Relationship Id="rId144" Type="http://schemas.openxmlformats.org/officeDocument/2006/relationships/customXml" Target="../ink/ink526.xml"/><Relationship Id="rId90" Type="http://schemas.openxmlformats.org/officeDocument/2006/relationships/customXml" Target="../ink/ink499.xml"/><Relationship Id="rId165" Type="http://schemas.openxmlformats.org/officeDocument/2006/relationships/image" Target="../media/image499.png"/><Relationship Id="rId186" Type="http://schemas.openxmlformats.org/officeDocument/2006/relationships/customXml" Target="../ink/ink547.xml"/><Relationship Id="rId211" Type="http://schemas.openxmlformats.org/officeDocument/2006/relationships/image" Target="../media/image522.png"/><Relationship Id="rId232" Type="http://schemas.openxmlformats.org/officeDocument/2006/relationships/customXml" Target="../ink/ink570.xml"/><Relationship Id="rId27" Type="http://schemas.openxmlformats.org/officeDocument/2006/relationships/image" Target="../media/image430.png"/><Relationship Id="rId48" Type="http://schemas.openxmlformats.org/officeDocument/2006/relationships/customXml" Target="../ink/ink478.xml"/><Relationship Id="rId69" Type="http://schemas.openxmlformats.org/officeDocument/2006/relationships/image" Target="../media/image451.png"/><Relationship Id="rId113" Type="http://schemas.openxmlformats.org/officeDocument/2006/relationships/image" Target="../media/image473.png"/><Relationship Id="rId134" Type="http://schemas.openxmlformats.org/officeDocument/2006/relationships/customXml" Target="../ink/ink521.xml"/><Relationship Id="rId80" Type="http://schemas.openxmlformats.org/officeDocument/2006/relationships/customXml" Target="../ink/ink494.xml"/><Relationship Id="rId155" Type="http://schemas.openxmlformats.org/officeDocument/2006/relationships/image" Target="../media/image494.png"/><Relationship Id="rId176" Type="http://schemas.openxmlformats.org/officeDocument/2006/relationships/customXml" Target="../ink/ink542.xml"/><Relationship Id="rId197" Type="http://schemas.openxmlformats.org/officeDocument/2006/relationships/image" Target="../media/image515.png"/><Relationship Id="rId201" Type="http://schemas.openxmlformats.org/officeDocument/2006/relationships/image" Target="../media/image517.png"/><Relationship Id="rId222" Type="http://schemas.openxmlformats.org/officeDocument/2006/relationships/customXml" Target="../ink/ink565.xml"/><Relationship Id="rId243" Type="http://schemas.openxmlformats.org/officeDocument/2006/relationships/image" Target="../media/image538.png"/><Relationship Id="rId17" Type="http://schemas.openxmlformats.org/officeDocument/2006/relationships/image" Target="../media/image425.png"/><Relationship Id="rId38" Type="http://schemas.openxmlformats.org/officeDocument/2006/relationships/customXml" Target="../ink/ink473.xml"/><Relationship Id="rId59" Type="http://schemas.openxmlformats.org/officeDocument/2006/relationships/image" Target="../media/image446.png"/><Relationship Id="rId103" Type="http://schemas.openxmlformats.org/officeDocument/2006/relationships/image" Target="../media/image468.png"/><Relationship Id="rId124" Type="http://schemas.openxmlformats.org/officeDocument/2006/relationships/customXml" Target="../ink/ink516.xml"/><Relationship Id="rId70" Type="http://schemas.openxmlformats.org/officeDocument/2006/relationships/customXml" Target="../ink/ink489.xml"/><Relationship Id="rId91" Type="http://schemas.openxmlformats.org/officeDocument/2006/relationships/image" Target="../media/image462.png"/><Relationship Id="rId145" Type="http://schemas.openxmlformats.org/officeDocument/2006/relationships/image" Target="../media/image489.png"/><Relationship Id="rId166" Type="http://schemas.openxmlformats.org/officeDocument/2006/relationships/customXml" Target="../ink/ink537.xml"/><Relationship Id="rId187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60.xml"/><Relationship Id="rId233" Type="http://schemas.openxmlformats.org/officeDocument/2006/relationships/image" Target="../media/image533.png"/><Relationship Id="rId28" Type="http://schemas.openxmlformats.org/officeDocument/2006/relationships/customXml" Target="../ink/ink468.xml"/><Relationship Id="rId49" Type="http://schemas.openxmlformats.org/officeDocument/2006/relationships/image" Target="../media/image441.png"/><Relationship Id="rId114" Type="http://schemas.openxmlformats.org/officeDocument/2006/relationships/customXml" Target="../ink/ink511.xml"/><Relationship Id="rId60" Type="http://schemas.openxmlformats.org/officeDocument/2006/relationships/customXml" Target="../ink/ink484.xml"/><Relationship Id="rId81" Type="http://schemas.openxmlformats.org/officeDocument/2006/relationships/image" Target="../media/image457.png"/><Relationship Id="rId135" Type="http://schemas.openxmlformats.org/officeDocument/2006/relationships/image" Target="../media/image484.png"/><Relationship Id="rId156" Type="http://schemas.openxmlformats.org/officeDocument/2006/relationships/customXml" Target="../ink/ink532.xml"/><Relationship Id="rId177" Type="http://schemas.openxmlformats.org/officeDocument/2006/relationships/image" Target="../media/image505.png"/><Relationship Id="rId198" Type="http://schemas.openxmlformats.org/officeDocument/2006/relationships/customXml" Target="../ink/ink553.xml"/><Relationship Id="rId202" Type="http://schemas.openxmlformats.org/officeDocument/2006/relationships/customXml" Target="../ink/ink555.xml"/><Relationship Id="rId223" Type="http://schemas.openxmlformats.org/officeDocument/2006/relationships/image" Target="../media/image528.png"/><Relationship Id="rId244" Type="http://schemas.openxmlformats.org/officeDocument/2006/relationships/customXml" Target="../ink/ink576.xml"/><Relationship Id="rId18" Type="http://schemas.openxmlformats.org/officeDocument/2006/relationships/customXml" Target="../ink/ink463.xml"/><Relationship Id="rId39" Type="http://schemas.openxmlformats.org/officeDocument/2006/relationships/image" Target="../media/image436.png"/><Relationship Id="rId50" Type="http://schemas.openxmlformats.org/officeDocument/2006/relationships/customXml" Target="../ink/ink479.xml"/><Relationship Id="rId104" Type="http://schemas.openxmlformats.org/officeDocument/2006/relationships/customXml" Target="../ink/ink506.xml"/><Relationship Id="rId125" Type="http://schemas.openxmlformats.org/officeDocument/2006/relationships/image" Target="../media/image479.png"/><Relationship Id="rId146" Type="http://schemas.openxmlformats.org/officeDocument/2006/relationships/customXml" Target="../ink/ink527.xml"/><Relationship Id="rId167" Type="http://schemas.openxmlformats.org/officeDocument/2006/relationships/image" Target="../media/image500.png"/><Relationship Id="rId188" Type="http://schemas.openxmlformats.org/officeDocument/2006/relationships/customXml" Target="../ink/ink548.xml"/><Relationship Id="rId71" Type="http://schemas.openxmlformats.org/officeDocument/2006/relationships/image" Target="../media/image452.png"/><Relationship Id="rId92" Type="http://schemas.openxmlformats.org/officeDocument/2006/relationships/customXml" Target="../ink/ink500.xml"/><Relationship Id="rId213" Type="http://schemas.openxmlformats.org/officeDocument/2006/relationships/image" Target="../media/image523.png"/><Relationship Id="rId234" Type="http://schemas.openxmlformats.org/officeDocument/2006/relationships/customXml" Target="../ink/ink571.xml"/><Relationship Id="rId2" Type="http://schemas.openxmlformats.org/officeDocument/2006/relationships/customXml" Target="../ink/ink455.xml"/><Relationship Id="rId29" Type="http://schemas.openxmlformats.org/officeDocument/2006/relationships/image" Target="../media/image431.png"/><Relationship Id="rId40" Type="http://schemas.openxmlformats.org/officeDocument/2006/relationships/customXml" Target="../ink/ink474.xml"/><Relationship Id="rId115" Type="http://schemas.openxmlformats.org/officeDocument/2006/relationships/image" Target="../media/image474.png"/><Relationship Id="rId136" Type="http://schemas.openxmlformats.org/officeDocument/2006/relationships/customXml" Target="../ink/ink522.xml"/><Relationship Id="rId157" Type="http://schemas.openxmlformats.org/officeDocument/2006/relationships/image" Target="../media/image495.png"/><Relationship Id="rId178" Type="http://schemas.openxmlformats.org/officeDocument/2006/relationships/customXml" Target="../ink/ink543.xml"/><Relationship Id="rId61" Type="http://schemas.openxmlformats.org/officeDocument/2006/relationships/image" Target="../media/image447.png"/><Relationship Id="rId82" Type="http://schemas.openxmlformats.org/officeDocument/2006/relationships/customXml" Target="../ink/ink495.xml"/><Relationship Id="rId199" Type="http://schemas.openxmlformats.org/officeDocument/2006/relationships/image" Target="../media/image516.png"/><Relationship Id="rId203" Type="http://schemas.openxmlformats.org/officeDocument/2006/relationships/image" Target="../media/image518.png"/><Relationship Id="rId19" Type="http://schemas.openxmlformats.org/officeDocument/2006/relationships/image" Target="../media/image426.png"/><Relationship Id="rId224" Type="http://schemas.openxmlformats.org/officeDocument/2006/relationships/customXml" Target="../ink/ink566.xml"/><Relationship Id="rId245" Type="http://schemas.openxmlformats.org/officeDocument/2006/relationships/image" Target="../media/image539.png"/><Relationship Id="rId30" Type="http://schemas.openxmlformats.org/officeDocument/2006/relationships/customXml" Target="../ink/ink469.xml"/><Relationship Id="rId105" Type="http://schemas.openxmlformats.org/officeDocument/2006/relationships/image" Target="../media/image469.png"/><Relationship Id="rId126" Type="http://schemas.openxmlformats.org/officeDocument/2006/relationships/customXml" Target="../ink/ink517.xml"/><Relationship Id="rId147" Type="http://schemas.openxmlformats.org/officeDocument/2006/relationships/image" Target="../media/image490.png"/><Relationship Id="rId168" Type="http://schemas.openxmlformats.org/officeDocument/2006/relationships/customXml" Target="../ink/ink538.xml"/><Relationship Id="rId51" Type="http://schemas.openxmlformats.org/officeDocument/2006/relationships/image" Target="../media/image442.png"/><Relationship Id="rId72" Type="http://schemas.openxmlformats.org/officeDocument/2006/relationships/customXml" Target="../ink/ink490.xml"/><Relationship Id="rId93" Type="http://schemas.openxmlformats.org/officeDocument/2006/relationships/image" Target="../media/image463.png"/><Relationship Id="rId189" Type="http://schemas.openxmlformats.org/officeDocument/2006/relationships/image" Target="../media/image511.png"/><Relationship Id="rId3" Type="http://schemas.openxmlformats.org/officeDocument/2006/relationships/image" Target="../media/image418.png"/><Relationship Id="rId214" Type="http://schemas.openxmlformats.org/officeDocument/2006/relationships/customXml" Target="../ink/ink561.xml"/><Relationship Id="rId235" Type="http://schemas.openxmlformats.org/officeDocument/2006/relationships/image" Target="../media/image534.png"/><Relationship Id="rId116" Type="http://schemas.openxmlformats.org/officeDocument/2006/relationships/customXml" Target="../ink/ink512.xml"/><Relationship Id="rId137" Type="http://schemas.openxmlformats.org/officeDocument/2006/relationships/image" Target="../media/image485.png"/><Relationship Id="rId158" Type="http://schemas.openxmlformats.org/officeDocument/2006/relationships/customXml" Target="../ink/ink533.xml"/><Relationship Id="rId20" Type="http://schemas.openxmlformats.org/officeDocument/2006/relationships/customXml" Target="../ink/ink464.xml"/><Relationship Id="rId41" Type="http://schemas.openxmlformats.org/officeDocument/2006/relationships/image" Target="../media/image437.png"/><Relationship Id="rId62" Type="http://schemas.openxmlformats.org/officeDocument/2006/relationships/customXml" Target="../ink/ink485.xml"/><Relationship Id="rId83" Type="http://schemas.openxmlformats.org/officeDocument/2006/relationships/image" Target="../media/image458.png"/><Relationship Id="rId179" Type="http://schemas.openxmlformats.org/officeDocument/2006/relationships/image" Target="../media/image506.png"/><Relationship Id="rId190" Type="http://schemas.openxmlformats.org/officeDocument/2006/relationships/customXml" Target="../ink/ink549.xml"/><Relationship Id="rId204" Type="http://schemas.openxmlformats.org/officeDocument/2006/relationships/customXml" Target="../ink/ink556.xml"/><Relationship Id="rId225" Type="http://schemas.openxmlformats.org/officeDocument/2006/relationships/image" Target="../media/image529.png"/><Relationship Id="rId246" Type="http://schemas.openxmlformats.org/officeDocument/2006/relationships/customXml" Target="../ink/ink577.xml"/><Relationship Id="rId106" Type="http://schemas.openxmlformats.org/officeDocument/2006/relationships/customXml" Target="../ink/ink507.xml"/><Relationship Id="rId127" Type="http://schemas.openxmlformats.org/officeDocument/2006/relationships/image" Target="../media/image480.png"/><Relationship Id="rId10" Type="http://schemas.openxmlformats.org/officeDocument/2006/relationships/customXml" Target="../ink/ink459.xml"/><Relationship Id="rId31" Type="http://schemas.openxmlformats.org/officeDocument/2006/relationships/image" Target="../media/image432.png"/><Relationship Id="rId52" Type="http://schemas.openxmlformats.org/officeDocument/2006/relationships/customXml" Target="../ink/ink480.xml"/><Relationship Id="rId73" Type="http://schemas.openxmlformats.org/officeDocument/2006/relationships/image" Target="../media/image453.png"/><Relationship Id="rId94" Type="http://schemas.openxmlformats.org/officeDocument/2006/relationships/customXml" Target="../ink/ink501.xml"/><Relationship Id="rId148" Type="http://schemas.openxmlformats.org/officeDocument/2006/relationships/customXml" Target="../ink/ink528.xml"/><Relationship Id="rId169" Type="http://schemas.openxmlformats.org/officeDocument/2006/relationships/image" Target="../media/image501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7.png"/><Relationship Id="rId21" Type="http://schemas.openxmlformats.org/officeDocument/2006/relationships/image" Target="../media/image550.png"/><Relationship Id="rId324" Type="http://schemas.openxmlformats.org/officeDocument/2006/relationships/image" Target="../media/image699.png"/><Relationship Id="rId170" Type="http://schemas.openxmlformats.org/officeDocument/2006/relationships/customXml" Target="../ink/ink662.xml"/><Relationship Id="rId268" Type="http://schemas.openxmlformats.org/officeDocument/2006/relationships/image" Target="../media/image672.png"/><Relationship Id="rId475" Type="http://schemas.openxmlformats.org/officeDocument/2006/relationships/image" Target="../media/image774.png"/><Relationship Id="rId32" Type="http://schemas.openxmlformats.org/officeDocument/2006/relationships/customXml" Target="../ink/ink593.xml"/><Relationship Id="rId128" Type="http://schemas.openxmlformats.org/officeDocument/2006/relationships/customXml" Target="../ink/ink641.xml"/><Relationship Id="rId335" Type="http://schemas.openxmlformats.org/officeDocument/2006/relationships/customXml" Target="../ink/ink745.xml"/><Relationship Id="rId5" Type="http://schemas.openxmlformats.org/officeDocument/2006/relationships/image" Target="../media/image542.png"/><Relationship Id="rId181" Type="http://schemas.openxmlformats.org/officeDocument/2006/relationships/image" Target="../media/image629.png"/><Relationship Id="rId237" Type="http://schemas.openxmlformats.org/officeDocument/2006/relationships/image" Target="../media/image657.png"/><Relationship Id="rId402" Type="http://schemas.openxmlformats.org/officeDocument/2006/relationships/image" Target="../media/image738.png"/><Relationship Id="rId279" Type="http://schemas.openxmlformats.org/officeDocument/2006/relationships/customXml" Target="../ink/ink717.xml"/><Relationship Id="rId444" Type="http://schemas.openxmlformats.org/officeDocument/2006/relationships/customXml" Target="../ink/ink800.xml"/><Relationship Id="rId486" Type="http://schemas.openxmlformats.org/officeDocument/2006/relationships/customXml" Target="../ink/ink821.xml"/><Relationship Id="rId43" Type="http://schemas.openxmlformats.org/officeDocument/2006/relationships/image" Target="../media/image560.png"/><Relationship Id="rId139" Type="http://schemas.openxmlformats.org/officeDocument/2006/relationships/image" Target="../media/image608.png"/><Relationship Id="rId290" Type="http://schemas.openxmlformats.org/officeDocument/2006/relationships/image" Target="../media/image683.png"/><Relationship Id="rId304" Type="http://schemas.openxmlformats.org/officeDocument/2006/relationships/image" Target="../media/image690.png"/><Relationship Id="rId346" Type="http://schemas.openxmlformats.org/officeDocument/2006/relationships/image" Target="../media/image710.png"/><Relationship Id="rId388" Type="http://schemas.openxmlformats.org/officeDocument/2006/relationships/image" Target="../media/image731.png"/><Relationship Id="rId511" Type="http://schemas.openxmlformats.org/officeDocument/2006/relationships/image" Target="../media/image792.png"/><Relationship Id="rId85" Type="http://schemas.openxmlformats.org/officeDocument/2006/relationships/image" Target="../media/image581.png"/><Relationship Id="rId150" Type="http://schemas.openxmlformats.org/officeDocument/2006/relationships/customXml" Target="../ink/ink652.xml"/><Relationship Id="rId192" Type="http://schemas.openxmlformats.org/officeDocument/2006/relationships/customXml" Target="../ink/ink673.xml"/><Relationship Id="rId206" Type="http://schemas.openxmlformats.org/officeDocument/2006/relationships/customXml" Target="../ink/ink680.xml"/><Relationship Id="rId413" Type="http://schemas.openxmlformats.org/officeDocument/2006/relationships/customXml" Target="../ink/ink784.xml"/><Relationship Id="rId248" Type="http://schemas.openxmlformats.org/officeDocument/2006/relationships/image" Target="../media/image662.png"/><Relationship Id="rId455" Type="http://schemas.openxmlformats.org/officeDocument/2006/relationships/image" Target="../media/image764.png"/><Relationship Id="rId497" Type="http://schemas.openxmlformats.org/officeDocument/2006/relationships/image" Target="../media/image785.png"/><Relationship Id="rId12" Type="http://schemas.openxmlformats.org/officeDocument/2006/relationships/customXml" Target="../ink/ink583.xml"/><Relationship Id="rId108" Type="http://schemas.openxmlformats.org/officeDocument/2006/relationships/customXml" Target="../ink/ink631.xml"/><Relationship Id="rId315" Type="http://schemas.openxmlformats.org/officeDocument/2006/relationships/customXml" Target="../ink/ink735.xml"/><Relationship Id="rId357" Type="http://schemas.openxmlformats.org/officeDocument/2006/relationships/customXml" Target="../ink/ink756.xml"/><Relationship Id="rId522" Type="http://schemas.openxmlformats.org/officeDocument/2006/relationships/customXml" Target="../ink/ink839.xml"/><Relationship Id="rId54" Type="http://schemas.openxmlformats.org/officeDocument/2006/relationships/customXml" Target="../ink/ink604.xml"/><Relationship Id="rId96" Type="http://schemas.openxmlformats.org/officeDocument/2006/relationships/customXml" Target="../ink/ink625.xml"/><Relationship Id="rId161" Type="http://schemas.openxmlformats.org/officeDocument/2006/relationships/image" Target="../media/image619.png"/><Relationship Id="rId217" Type="http://schemas.openxmlformats.org/officeDocument/2006/relationships/image" Target="../media/image647.png"/><Relationship Id="rId399" Type="http://schemas.openxmlformats.org/officeDocument/2006/relationships/customXml" Target="../ink/ink777.xml"/><Relationship Id="rId259" Type="http://schemas.openxmlformats.org/officeDocument/2006/relationships/customXml" Target="../ink/ink707.xml"/><Relationship Id="rId424" Type="http://schemas.openxmlformats.org/officeDocument/2006/relationships/image" Target="../media/image749.png"/><Relationship Id="rId466" Type="http://schemas.openxmlformats.org/officeDocument/2006/relationships/customXml" Target="../ink/ink811.xml"/><Relationship Id="rId23" Type="http://schemas.openxmlformats.org/officeDocument/2006/relationships/image" Target="../media/image551.png"/><Relationship Id="rId119" Type="http://schemas.openxmlformats.org/officeDocument/2006/relationships/image" Target="../media/image598.png"/><Relationship Id="rId270" Type="http://schemas.openxmlformats.org/officeDocument/2006/relationships/image" Target="../media/image673.png"/><Relationship Id="rId326" Type="http://schemas.openxmlformats.org/officeDocument/2006/relationships/image" Target="../media/image700.png"/><Relationship Id="rId65" Type="http://schemas.openxmlformats.org/officeDocument/2006/relationships/image" Target="../media/image571.png"/><Relationship Id="rId130" Type="http://schemas.openxmlformats.org/officeDocument/2006/relationships/customXml" Target="../ink/ink642.xml"/><Relationship Id="rId368" Type="http://schemas.openxmlformats.org/officeDocument/2006/relationships/image" Target="../media/image721.png"/><Relationship Id="rId172" Type="http://schemas.openxmlformats.org/officeDocument/2006/relationships/customXml" Target="../ink/ink663.xml"/><Relationship Id="rId228" Type="http://schemas.openxmlformats.org/officeDocument/2006/relationships/customXml" Target="../ink/ink691.xml"/><Relationship Id="rId435" Type="http://schemas.openxmlformats.org/officeDocument/2006/relationships/customXml" Target="../ink/ink795.xml"/><Relationship Id="rId477" Type="http://schemas.openxmlformats.org/officeDocument/2006/relationships/image" Target="../media/image775.png"/><Relationship Id="rId281" Type="http://schemas.openxmlformats.org/officeDocument/2006/relationships/customXml" Target="../ink/ink718.xml"/><Relationship Id="rId337" Type="http://schemas.openxmlformats.org/officeDocument/2006/relationships/customXml" Target="../ink/ink746.xml"/><Relationship Id="rId502" Type="http://schemas.openxmlformats.org/officeDocument/2006/relationships/customXml" Target="../ink/ink829.xml"/><Relationship Id="rId34" Type="http://schemas.openxmlformats.org/officeDocument/2006/relationships/customXml" Target="../ink/ink594.xml"/><Relationship Id="rId76" Type="http://schemas.openxmlformats.org/officeDocument/2006/relationships/customXml" Target="../ink/ink615.xml"/><Relationship Id="rId141" Type="http://schemas.openxmlformats.org/officeDocument/2006/relationships/image" Target="../media/image609.png"/><Relationship Id="rId379" Type="http://schemas.openxmlformats.org/officeDocument/2006/relationships/customXml" Target="../ink/ink767.xml"/><Relationship Id="rId7" Type="http://schemas.openxmlformats.org/officeDocument/2006/relationships/image" Target="../media/image543.png"/><Relationship Id="rId183" Type="http://schemas.openxmlformats.org/officeDocument/2006/relationships/image" Target="../media/image630.png"/><Relationship Id="rId239" Type="http://schemas.openxmlformats.org/officeDocument/2006/relationships/customXml" Target="../ink/ink697.xml"/><Relationship Id="rId390" Type="http://schemas.openxmlformats.org/officeDocument/2006/relationships/image" Target="../media/image732.png"/><Relationship Id="rId404" Type="http://schemas.openxmlformats.org/officeDocument/2006/relationships/image" Target="../media/image739.png"/><Relationship Id="rId446" Type="http://schemas.openxmlformats.org/officeDocument/2006/relationships/customXml" Target="../ink/ink801.xml"/><Relationship Id="rId250" Type="http://schemas.openxmlformats.org/officeDocument/2006/relationships/image" Target="../media/image663.png"/><Relationship Id="rId292" Type="http://schemas.openxmlformats.org/officeDocument/2006/relationships/image" Target="../media/image684.png"/><Relationship Id="rId306" Type="http://schemas.openxmlformats.org/officeDocument/2006/relationships/image" Target="../media/image691.png"/><Relationship Id="rId488" Type="http://schemas.openxmlformats.org/officeDocument/2006/relationships/customXml" Target="../ink/ink822.xml"/><Relationship Id="rId45" Type="http://schemas.openxmlformats.org/officeDocument/2006/relationships/image" Target="../media/image561.png"/><Relationship Id="rId87" Type="http://schemas.openxmlformats.org/officeDocument/2006/relationships/image" Target="../media/image582.png"/><Relationship Id="rId110" Type="http://schemas.openxmlformats.org/officeDocument/2006/relationships/customXml" Target="../ink/ink632.xml"/><Relationship Id="rId348" Type="http://schemas.openxmlformats.org/officeDocument/2006/relationships/image" Target="../media/image711.png"/><Relationship Id="rId513" Type="http://schemas.openxmlformats.org/officeDocument/2006/relationships/image" Target="../media/image793.png"/><Relationship Id="rId152" Type="http://schemas.openxmlformats.org/officeDocument/2006/relationships/customXml" Target="../ink/ink653.xml"/><Relationship Id="rId194" Type="http://schemas.openxmlformats.org/officeDocument/2006/relationships/customXml" Target="../ink/ink674.xml"/><Relationship Id="rId208" Type="http://schemas.openxmlformats.org/officeDocument/2006/relationships/customXml" Target="../ink/ink681.xml"/><Relationship Id="rId415" Type="http://schemas.openxmlformats.org/officeDocument/2006/relationships/customXml" Target="../ink/ink785.xml"/><Relationship Id="rId457" Type="http://schemas.openxmlformats.org/officeDocument/2006/relationships/image" Target="../media/image765.png"/><Relationship Id="rId261" Type="http://schemas.openxmlformats.org/officeDocument/2006/relationships/customXml" Target="../ink/ink708.xml"/><Relationship Id="rId499" Type="http://schemas.openxmlformats.org/officeDocument/2006/relationships/image" Target="../media/image786.png"/><Relationship Id="rId14" Type="http://schemas.openxmlformats.org/officeDocument/2006/relationships/customXml" Target="../ink/ink584.xml"/><Relationship Id="rId56" Type="http://schemas.openxmlformats.org/officeDocument/2006/relationships/customXml" Target="../ink/ink605.xml"/><Relationship Id="rId317" Type="http://schemas.openxmlformats.org/officeDocument/2006/relationships/customXml" Target="../ink/ink736.xml"/><Relationship Id="rId359" Type="http://schemas.openxmlformats.org/officeDocument/2006/relationships/customXml" Target="../ink/ink757.xml"/><Relationship Id="rId524" Type="http://schemas.openxmlformats.org/officeDocument/2006/relationships/customXml" Target="../ink/ink840.xml"/><Relationship Id="rId98" Type="http://schemas.openxmlformats.org/officeDocument/2006/relationships/customXml" Target="../ink/ink626.xml"/><Relationship Id="rId121" Type="http://schemas.openxmlformats.org/officeDocument/2006/relationships/image" Target="../media/image599.png"/><Relationship Id="rId163" Type="http://schemas.openxmlformats.org/officeDocument/2006/relationships/image" Target="../media/image620.png"/><Relationship Id="rId219" Type="http://schemas.openxmlformats.org/officeDocument/2006/relationships/image" Target="../media/image648.png"/><Relationship Id="rId370" Type="http://schemas.openxmlformats.org/officeDocument/2006/relationships/image" Target="../media/image722.png"/><Relationship Id="rId426" Type="http://schemas.openxmlformats.org/officeDocument/2006/relationships/image" Target="../media/image750.png"/><Relationship Id="rId230" Type="http://schemas.openxmlformats.org/officeDocument/2006/relationships/customXml" Target="../ink/ink692.xml"/><Relationship Id="rId468" Type="http://schemas.openxmlformats.org/officeDocument/2006/relationships/customXml" Target="../ink/ink812.xml"/><Relationship Id="rId25" Type="http://schemas.openxmlformats.org/officeDocument/2006/relationships/image" Target="../media/image552.png"/><Relationship Id="rId67" Type="http://schemas.openxmlformats.org/officeDocument/2006/relationships/image" Target="../media/image572.png"/><Relationship Id="rId272" Type="http://schemas.openxmlformats.org/officeDocument/2006/relationships/image" Target="../media/image674.png"/><Relationship Id="rId328" Type="http://schemas.openxmlformats.org/officeDocument/2006/relationships/image" Target="../media/image701.png"/><Relationship Id="rId132" Type="http://schemas.openxmlformats.org/officeDocument/2006/relationships/customXml" Target="../ink/ink643.xml"/><Relationship Id="rId174" Type="http://schemas.openxmlformats.org/officeDocument/2006/relationships/customXml" Target="../ink/ink664.xml"/><Relationship Id="rId381" Type="http://schemas.openxmlformats.org/officeDocument/2006/relationships/customXml" Target="../ink/ink768.xml"/><Relationship Id="rId241" Type="http://schemas.openxmlformats.org/officeDocument/2006/relationships/customXml" Target="../ink/ink698.xml"/><Relationship Id="rId437" Type="http://schemas.openxmlformats.org/officeDocument/2006/relationships/customXml" Target="../ink/ink796.xml"/><Relationship Id="rId479" Type="http://schemas.openxmlformats.org/officeDocument/2006/relationships/image" Target="../media/image776.png"/><Relationship Id="rId36" Type="http://schemas.openxmlformats.org/officeDocument/2006/relationships/customXml" Target="../ink/ink595.xml"/><Relationship Id="rId283" Type="http://schemas.openxmlformats.org/officeDocument/2006/relationships/customXml" Target="../ink/ink719.xml"/><Relationship Id="rId339" Type="http://schemas.openxmlformats.org/officeDocument/2006/relationships/customXml" Target="../ink/ink747.xml"/><Relationship Id="rId490" Type="http://schemas.openxmlformats.org/officeDocument/2006/relationships/customXml" Target="../ink/ink823.xml"/><Relationship Id="rId504" Type="http://schemas.openxmlformats.org/officeDocument/2006/relationships/customXml" Target="../ink/ink830.xml"/><Relationship Id="rId78" Type="http://schemas.openxmlformats.org/officeDocument/2006/relationships/customXml" Target="../ink/ink616.xml"/><Relationship Id="rId101" Type="http://schemas.openxmlformats.org/officeDocument/2006/relationships/image" Target="../media/image589.png"/><Relationship Id="rId143" Type="http://schemas.openxmlformats.org/officeDocument/2006/relationships/image" Target="../media/image610.png"/><Relationship Id="rId185" Type="http://schemas.openxmlformats.org/officeDocument/2006/relationships/image" Target="../media/image631.png"/><Relationship Id="rId350" Type="http://schemas.openxmlformats.org/officeDocument/2006/relationships/image" Target="../media/image712.png"/><Relationship Id="rId406" Type="http://schemas.openxmlformats.org/officeDocument/2006/relationships/image" Target="../media/image740.png"/><Relationship Id="rId9" Type="http://schemas.openxmlformats.org/officeDocument/2006/relationships/image" Target="../media/image544.png"/><Relationship Id="rId210" Type="http://schemas.openxmlformats.org/officeDocument/2006/relationships/customXml" Target="../ink/ink682.xml"/><Relationship Id="rId392" Type="http://schemas.openxmlformats.org/officeDocument/2006/relationships/image" Target="../media/image733.png"/><Relationship Id="rId448" Type="http://schemas.openxmlformats.org/officeDocument/2006/relationships/customXml" Target="../ink/ink802.xml"/><Relationship Id="rId252" Type="http://schemas.openxmlformats.org/officeDocument/2006/relationships/image" Target="../media/image664.png"/><Relationship Id="rId294" Type="http://schemas.openxmlformats.org/officeDocument/2006/relationships/image" Target="../media/image685.png"/><Relationship Id="rId308" Type="http://schemas.openxmlformats.org/officeDocument/2006/relationships/image" Target="../media/image692.png"/><Relationship Id="rId515" Type="http://schemas.openxmlformats.org/officeDocument/2006/relationships/image" Target="../media/image794.png"/><Relationship Id="rId47" Type="http://schemas.openxmlformats.org/officeDocument/2006/relationships/image" Target="../media/image562.png"/><Relationship Id="rId89" Type="http://schemas.openxmlformats.org/officeDocument/2006/relationships/image" Target="../media/image583.png"/><Relationship Id="rId112" Type="http://schemas.openxmlformats.org/officeDocument/2006/relationships/customXml" Target="../ink/ink633.xml"/><Relationship Id="rId154" Type="http://schemas.openxmlformats.org/officeDocument/2006/relationships/customXml" Target="../ink/ink654.xml"/><Relationship Id="rId361" Type="http://schemas.openxmlformats.org/officeDocument/2006/relationships/customXml" Target="../ink/ink758.xml"/><Relationship Id="rId196" Type="http://schemas.openxmlformats.org/officeDocument/2006/relationships/customXml" Target="../ink/ink675.xml"/><Relationship Id="rId417" Type="http://schemas.openxmlformats.org/officeDocument/2006/relationships/customXml" Target="../ink/ink786.xml"/><Relationship Id="rId459" Type="http://schemas.openxmlformats.org/officeDocument/2006/relationships/image" Target="../media/image766.png"/><Relationship Id="rId16" Type="http://schemas.openxmlformats.org/officeDocument/2006/relationships/customXml" Target="../ink/ink585.xml"/><Relationship Id="rId221" Type="http://schemas.openxmlformats.org/officeDocument/2006/relationships/image" Target="../media/image649.png"/><Relationship Id="rId263" Type="http://schemas.openxmlformats.org/officeDocument/2006/relationships/customXml" Target="../ink/ink709.xml"/><Relationship Id="rId319" Type="http://schemas.openxmlformats.org/officeDocument/2006/relationships/customXml" Target="../ink/ink737.xml"/><Relationship Id="rId470" Type="http://schemas.openxmlformats.org/officeDocument/2006/relationships/customXml" Target="../ink/ink813.xml"/><Relationship Id="rId526" Type="http://schemas.openxmlformats.org/officeDocument/2006/relationships/image" Target="../media/image799.png"/><Relationship Id="rId58" Type="http://schemas.openxmlformats.org/officeDocument/2006/relationships/customXml" Target="../ink/ink606.xml"/><Relationship Id="rId123" Type="http://schemas.openxmlformats.org/officeDocument/2006/relationships/image" Target="../media/image600.png"/><Relationship Id="rId330" Type="http://schemas.openxmlformats.org/officeDocument/2006/relationships/image" Target="../media/image702.png"/><Relationship Id="rId165" Type="http://schemas.openxmlformats.org/officeDocument/2006/relationships/image" Target="../media/image621.png"/><Relationship Id="rId372" Type="http://schemas.openxmlformats.org/officeDocument/2006/relationships/image" Target="../media/image723.png"/><Relationship Id="rId428" Type="http://schemas.openxmlformats.org/officeDocument/2006/relationships/image" Target="../media/image751.png"/><Relationship Id="rId232" Type="http://schemas.openxmlformats.org/officeDocument/2006/relationships/customXml" Target="../ink/ink693.xml"/><Relationship Id="rId274" Type="http://schemas.openxmlformats.org/officeDocument/2006/relationships/image" Target="../media/image675.png"/><Relationship Id="rId481" Type="http://schemas.openxmlformats.org/officeDocument/2006/relationships/image" Target="../media/image777.png"/><Relationship Id="rId27" Type="http://schemas.openxmlformats.org/officeDocument/2006/relationships/image" Target="../media/image553.png"/><Relationship Id="rId69" Type="http://schemas.openxmlformats.org/officeDocument/2006/relationships/image" Target="../media/image573.png"/><Relationship Id="rId134" Type="http://schemas.openxmlformats.org/officeDocument/2006/relationships/customXml" Target="../ink/ink644.xml"/><Relationship Id="rId80" Type="http://schemas.openxmlformats.org/officeDocument/2006/relationships/customXml" Target="../ink/ink617.xml"/><Relationship Id="rId176" Type="http://schemas.openxmlformats.org/officeDocument/2006/relationships/customXml" Target="../ink/ink665.xml"/><Relationship Id="rId341" Type="http://schemas.openxmlformats.org/officeDocument/2006/relationships/customXml" Target="../ink/ink748.xml"/><Relationship Id="rId383" Type="http://schemas.openxmlformats.org/officeDocument/2006/relationships/customXml" Target="../ink/ink769.xml"/><Relationship Id="rId439" Type="http://schemas.openxmlformats.org/officeDocument/2006/relationships/image" Target="../media/image756.png"/><Relationship Id="rId201" Type="http://schemas.openxmlformats.org/officeDocument/2006/relationships/image" Target="../media/image639.png"/><Relationship Id="rId243" Type="http://schemas.openxmlformats.org/officeDocument/2006/relationships/customXml" Target="../ink/ink699.xml"/><Relationship Id="rId285" Type="http://schemas.openxmlformats.org/officeDocument/2006/relationships/customXml" Target="../ink/ink720.xml"/><Relationship Id="rId450" Type="http://schemas.openxmlformats.org/officeDocument/2006/relationships/customXml" Target="../ink/ink803.xml"/><Relationship Id="rId506" Type="http://schemas.openxmlformats.org/officeDocument/2006/relationships/customXml" Target="../ink/ink831.xml"/><Relationship Id="rId38" Type="http://schemas.openxmlformats.org/officeDocument/2006/relationships/customXml" Target="../ink/ink596.xml"/><Relationship Id="rId103" Type="http://schemas.openxmlformats.org/officeDocument/2006/relationships/image" Target="../media/image590.png"/><Relationship Id="rId310" Type="http://schemas.openxmlformats.org/officeDocument/2006/relationships/image" Target="../media/image693.png"/><Relationship Id="rId492" Type="http://schemas.openxmlformats.org/officeDocument/2006/relationships/customXml" Target="../ink/ink824.xml"/><Relationship Id="rId91" Type="http://schemas.openxmlformats.org/officeDocument/2006/relationships/image" Target="../media/image584.png"/><Relationship Id="rId145" Type="http://schemas.openxmlformats.org/officeDocument/2006/relationships/image" Target="../media/image611.png"/><Relationship Id="rId187" Type="http://schemas.openxmlformats.org/officeDocument/2006/relationships/image" Target="../media/image632.png"/><Relationship Id="rId352" Type="http://schemas.openxmlformats.org/officeDocument/2006/relationships/image" Target="../media/image713.png"/><Relationship Id="rId394" Type="http://schemas.openxmlformats.org/officeDocument/2006/relationships/image" Target="../media/image734.png"/><Relationship Id="rId408" Type="http://schemas.openxmlformats.org/officeDocument/2006/relationships/image" Target="../media/image741.png"/><Relationship Id="rId212" Type="http://schemas.openxmlformats.org/officeDocument/2006/relationships/customXml" Target="../ink/ink683.xml"/><Relationship Id="rId254" Type="http://schemas.openxmlformats.org/officeDocument/2006/relationships/image" Target="../media/image665.png"/><Relationship Id="rId49" Type="http://schemas.openxmlformats.org/officeDocument/2006/relationships/image" Target="../media/image563.png"/><Relationship Id="rId114" Type="http://schemas.openxmlformats.org/officeDocument/2006/relationships/customXml" Target="../ink/ink634.xml"/><Relationship Id="rId296" Type="http://schemas.openxmlformats.org/officeDocument/2006/relationships/image" Target="../media/image686.png"/><Relationship Id="rId461" Type="http://schemas.openxmlformats.org/officeDocument/2006/relationships/image" Target="../media/image767.png"/><Relationship Id="rId517" Type="http://schemas.openxmlformats.org/officeDocument/2006/relationships/image" Target="../media/image795.png"/><Relationship Id="rId60" Type="http://schemas.openxmlformats.org/officeDocument/2006/relationships/customXml" Target="../ink/ink607.xml"/><Relationship Id="rId156" Type="http://schemas.openxmlformats.org/officeDocument/2006/relationships/customXml" Target="../ink/ink655.xml"/><Relationship Id="rId198" Type="http://schemas.openxmlformats.org/officeDocument/2006/relationships/customXml" Target="../ink/ink676.xml"/><Relationship Id="rId321" Type="http://schemas.openxmlformats.org/officeDocument/2006/relationships/customXml" Target="../ink/ink738.xml"/><Relationship Id="rId363" Type="http://schemas.openxmlformats.org/officeDocument/2006/relationships/customXml" Target="../ink/ink759.xml"/><Relationship Id="rId419" Type="http://schemas.openxmlformats.org/officeDocument/2006/relationships/customXml" Target="../ink/ink787.xml"/><Relationship Id="rId223" Type="http://schemas.openxmlformats.org/officeDocument/2006/relationships/image" Target="../media/image650.png"/><Relationship Id="rId430" Type="http://schemas.openxmlformats.org/officeDocument/2006/relationships/image" Target="../media/image752.png"/><Relationship Id="rId18" Type="http://schemas.openxmlformats.org/officeDocument/2006/relationships/customXml" Target="../ink/ink586.xml"/><Relationship Id="rId265" Type="http://schemas.openxmlformats.org/officeDocument/2006/relationships/customXml" Target="../ink/ink710.xml"/><Relationship Id="rId472" Type="http://schemas.openxmlformats.org/officeDocument/2006/relationships/customXml" Target="../ink/ink814.xml"/><Relationship Id="rId528" Type="http://schemas.openxmlformats.org/officeDocument/2006/relationships/image" Target="../media/image800.png"/><Relationship Id="rId125" Type="http://schemas.openxmlformats.org/officeDocument/2006/relationships/image" Target="../media/image601.png"/><Relationship Id="rId167" Type="http://schemas.openxmlformats.org/officeDocument/2006/relationships/image" Target="../media/image622.png"/><Relationship Id="rId332" Type="http://schemas.openxmlformats.org/officeDocument/2006/relationships/image" Target="../media/image703.png"/><Relationship Id="rId374" Type="http://schemas.openxmlformats.org/officeDocument/2006/relationships/image" Target="../media/image724.png"/><Relationship Id="rId71" Type="http://schemas.openxmlformats.org/officeDocument/2006/relationships/image" Target="../media/image574.png"/><Relationship Id="rId234" Type="http://schemas.openxmlformats.org/officeDocument/2006/relationships/customXml" Target="../ink/ink694.xml"/><Relationship Id="rId2" Type="http://schemas.openxmlformats.org/officeDocument/2006/relationships/image" Target="../media/image152.png"/><Relationship Id="rId29" Type="http://schemas.openxmlformats.org/officeDocument/2006/relationships/image" Target="../media/image554.png"/><Relationship Id="rId276" Type="http://schemas.openxmlformats.org/officeDocument/2006/relationships/image" Target="../media/image676.png"/><Relationship Id="rId441" Type="http://schemas.openxmlformats.org/officeDocument/2006/relationships/image" Target="../media/image757.png"/><Relationship Id="rId483" Type="http://schemas.openxmlformats.org/officeDocument/2006/relationships/image" Target="../media/image778.png"/><Relationship Id="rId40" Type="http://schemas.openxmlformats.org/officeDocument/2006/relationships/customXml" Target="../ink/ink597.xml"/><Relationship Id="rId136" Type="http://schemas.openxmlformats.org/officeDocument/2006/relationships/customXml" Target="../ink/ink645.xml"/><Relationship Id="rId178" Type="http://schemas.openxmlformats.org/officeDocument/2006/relationships/customXml" Target="../ink/ink666.xml"/><Relationship Id="rId301" Type="http://schemas.openxmlformats.org/officeDocument/2006/relationships/customXml" Target="../ink/ink728.xml"/><Relationship Id="rId343" Type="http://schemas.openxmlformats.org/officeDocument/2006/relationships/customXml" Target="../ink/ink749.xml"/><Relationship Id="rId82" Type="http://schemas.openxmlformats.org/officeDocument/2006/relationships/customXml" Target="../ink/ink618.xml"/><Relationship Id="rId203" Type="http://schemas.openxmlformats.org/officeDocument/2006/relationships/image" Target="../media/image640.png"/><Relationship Id="rId385" Type="http://schemas.openxmlformats.org/officeDocument/2006/relationships/customXml" Target="../ink/ink770.xml"/><Relationship Id="rId245" Type="http://schemas.openxmlformats.org/officeDocument/2006/relationships/customXml" Target="../ink/ink700.xml"/><Relationship Id="rId287" Type="http://schemas.openxmlformats.org/officeDocument/2006/relationships/customXml" Target="../ink/ink721.xml"/><Relationship Id="rId410" Type="http://schemas.openxmlformats.org/officeDocument/2006/relationships/image" Target="../media/image742.png"/><Relationship Id="rId452" Type="http://schemas.openxmlformats.org/officeDocument/2006/relationships/customXml" Target="../ink/ink804.xml"/><Relationship Id="rId494" Type="http://schemas.openxmlformats.org/officeDocument/2006/relationships/customXml" Target="../ink/ink825.xml"/><Relationship Id="rId508" Type="http://schemas.openxmlformats.org/officeDocument/2006/relationships/customXml" Target="../ink/ink832.xml"/><Relationship Id="rId105" Type="http://schemas.openxmlformats.org/officeDocument/2006/relationships/image" Target="../media/image591.png"/><Relationship Id="rId147" Type="http://schemas.openxmlformats.org/officeDocument/2006/relationships/image" Target="../media/image612.png"/><Relationship Id="rId312" Type="http://schemas.openxmlformats.org/officeDocument/2006/relationships/image" Target="../media/image694.png"/><Relationship Id="rId354" Type="http://schemas.openxmlformats.org/officeDocument/2006/relationships/image" Target="../media/image714.png"/><Relationship Id="rId51" Type="http://schemas.openxmlformats.org/officeDocument/2006/relationships/image" Target="../media/image564.png"/><Relationship Id="rId93" Type="http://schemas.openxmlformats.org/officeDocument/2006/relationships/image" Target="../media/image585.png"/><Relationship Id="rId189" Type="http://schemas.openxmlformats.org/officeDocument/2006/relationships/image" Target="../media/image633.png"/><Relationship Id="rId396" Type="http://schemas.openxmlformats.org/officeDocument/2006/relationships/image" Target="../media/image735.png"/><Relationship Id="rId214" Type="http://schemas.openxmlformats.org/officeDocument/2006/relationships/customXml" Target="../ink/ink684.xml"/><Relationship Id="rId256" Type="http://schemas.openxmlformats.org/officeDocument/2006/relationships/image" Target="../media/image666.png"/><Relationship Id="rId298" Type="http://schemas.openxmlformats.org/officeDocument/2006/relationships/image" Target="../media/image687.png"/><Relationship Id="rId421" Type="http://schemas.openxmlformats.org/officeDocument/2006/relationships/customXml" Target="../ink/ink788.xml"/><Relationship Id="rId463" Type="http://schemas.openxmlformats.org/officeDocument/2006/relationships/image" Target="../media/image768.png"/><Relationship Id="rId519" Type="http://schemas.openxmlformats.org/officeDocument/2006/relationships/image" Target="../media/image796.png"/><Relationship Id="rId116" Type="http://schemas.openxmlformats.org/officeDocument/2006/relationships/customXml" Target="../ink/ink635.xml"/><Relationship Id="rId158" Type="http://schemas.openxmlformats.org/officeDocument/2006/relationships/customXml" Target="../ink/ink656.xml"/><Relationship Id="rId323" Type="http://schemas.openxmlformats.org/officeDocument/2006/relationships/customXml" Target="../ink/ink739.xml"/><Relationship Id="rId530" Type="http://schemas.openxmlformats.org/officeDocument/2006/relationships/image" Target="../media/image801.png"/><Relationship Id="rId20" Type="http://schemas.openxmlformats.org/officeDocument/2006/relationships/customXml" Target="../ink/ink587.xml"/><Relationship Id="rId62" Type="http://schemas.openxmlformats.org/officeDocument/2006/relationships/customXml" Target="../ink/ink608.xml"/><Relationship Id="rId365" Type="http://schemas.openxmlformats.org/officeDocument/2006/relationships/customXml" Target="../ink/ink760.xml"/><Relationship Id="rId225" Type="http://schemas.openxmlformats.org/officeDocument/2006/relationships/image" Target="../media/image651.png"/><Relationship Id="rId267" Type="http://schemas.openxmlformats.org/officeDocument/2006/relationships/customXml" Target="../ink/ink711.xml"/><Relationship Id="rId432" Type="http://schemas.openxmlformats.org/officeDocument/2006/relationships/image" Target="../media/image753.png"/><Relationship Id="rId474" Type="http://schemas.openxmlformats.org/officeDocument/2006/relationships/customXml" Target="../ink/ink815.xml"/><Relationship Id="rId127" Type="http://schemas.openxmlformats.org/officeDocument/2006/relationships/image" Target="../media/image602.png"/><Relationship Id="rId31" Type="http://schemas.openxmlformats.org/officeDocument/2006/relationships/image" Target="../media/image555.png"/><Relationship Id="rId73" Type="http://schemas.openxmlformats.org/officeDocument/2006/relationships/image" Target="../media/image575.png"/><Relationship Id="rId169" Type="http://schemas.openxmlformats.org/officeDocument/2006/relationships/image" Target="../media/image623.png"/><Relationship Id="rId334" Type="http://schemas.openxmlformats.org/officeDocument/2006/relationships/image" Target="../media/image704.png"/><Relationship Id="rId376" Type="http://schemas.openxmlformats.org/officeDocument/2006/relationships/image" Target="../media/image725.png"/><Relationship Id="rId4" Type="http://schemas.openxmlformats.org/officeDocument/2006/relationships/customXml" Target="../ink/ink579.xml"/><Relationship Id="rId180" Type="http://schemas.openxmlformats.org/officeDocument/2006/relationships/customXml" Target="../ink/ink667.xml"/><Relationship Id="rId236" Type="http://schemas.openxmlformats.org/officeDocument/2006/relationships/customXml" Target="../ink/ink695.xml"/><Relationship Id="rId278" Type="http://schemas.openxmlformats.org/officeDocument/2006/relationships/image" Target="../media/image677.png"/><Relationship Id="rId401" Type="http://schemas.openxmlformats.org/officeDocument/2006/relationships/customXml" Target="../ink/ink778.xml"/><Relationship Id="rId443" Type="http://schemas.openxmlformats.org/officeDocument/2006/relationships/image" Target="../media/image758.png"/><Relationship Id="rId303" Type="http://schemas.openxmlformats.org/officeDocument/2006/relationships/customXml" Target="../ink/ink729.xml"/><Relationship Id="rId485" Type="http://schemas.openxmlformats.org/officeDocument/2006/relationships/image" Target="../media/image779.png"/><Relationship Id="rId42" Type="http://schemas.openxmlformats.org/officeDocument/2006/relationships/customXml" Target="../ink/ink598.xml"/><Relationship Id="rId84" Type="http://schemas.openxmlformats.org/officeDocument/2006/relationships/customXml" Target="../ink/ink619.xml"/><Relationship Id="rId138" Type="http://schemas.openxmlformats.org/officeDocument/2006/relationships/customXml" Target="../ink/ink646.xml"/><Relationship Id="rId345" Type="http://schemas.openxmlformats.org/officeDocument/2006/relationships/customXml" Target="../ink/ink750.xml"/><Relationship Id="rId387" Type="http://schemas.openxmlformats.org/officeDocument/2006/relationships/customXml" Target="../ink/ink771.xml"/><Relationship Id="rId510" Type="http://schemas.openxmlformats.org/officeDocument/2006/relationships/customXml" Target="../ink/ink833.xml"/><Relationship Id="rId191" Type="http://schemas.openxmlformats.org/officeDocument/2006/relationships/image" Target="../media/image634.png"/><Relationship Id="rId205" Type="http://schemas.openxmlformats.org/officeDocument/2006/relationships/image" Target="../media/image641.png"/><Relationship Id="rId247" Type="http://schemas.openxmlformats.org/officeDocument/2006/relationships/customXml" Target="../ink/ink701.xml"/><Relationship Id="rId412" Type="http://schemas.openxmlformats.org/officeDocument/2006/relationships/image" Target="../media/image743.png"/><Relationship Id="rId107" Type="http://schemas.openxmlformats.org/officeDocument/2006/relationships/image" Target="../media/image592.png"/><Relationship Id="rId289" Type="http://schemas.openxmlformats.org/officeDocument/2006/relationships/customXml" Target="../ink/ink722.xml"/><Relationship Id="rId454" Type="http://schemas.openxmlformats.org/officeDocument/2006/relationships/customXml" Target="../ink/ink805.xml"/><Relationship Id="rId496" Type="http://schemas.openxmlformats.org/officeDocument/2006/relationships/customXml" Target="../ink/ink826.xml"/><Relationship Id="rId11" Type="http://schemas.openxmlformats.org/officeDocument/2006/relationships/image" Target="../media/image545.png"/><Relationship Id="rId53" Type="http://schemas.openxmlformats.org/officeDocument/2006/relationships/image" Target="../media/image565.png"/><Relationship Id="rId149" Type="http://schemas.openxmlformats.org/officeDocument/2006/relationships/image" Target="../media/image613.png"/><Relationship Id="rId314" Type="http://schemas.openxmlformats.org/officeDocument/2006/relationships/image" Target="../media/image695.png"/><Relationship Id="rId356" Type="http://schemas.openxmlformats.org/officeDocument/2006/relationships/image" Target="../media/image715.png"/><Relationship Id="rId398" Type="http://schemas.openxmlformats.org/officeDocument/2006/relationships/image" Target="../media/image736.png"/><Relationship Id="rId521" Type="http://schemas.openxmlformats.org/officeDocument/2006/relationships/image" Target="../media/image797.png"/><Relationship Id="rId95" Type="http://schemas.openxmlformats.org/officeDocument/2006/relationships/image" Target="../media/image586.png"/><Relationship Id="rId160" Type="http://schemas.openxmlformats.org/officeDocument/2006/relationships/customXml" Target="../ink/ink657.xml"/><Relationship Id="rId216" Type="http://schemas.openxmlformats.org/officeDocument/2006/relationships/customXml" Target="../ink/ink685.xml"/><Relationship Id="rId423" Type="http://schemas.openxmlformats.org/officeDocument/2006/relationships/customXml" Target="../ink/ink789.xml"/><Relationship Id="rId258" Type="http://schemas.openxmlformats.org/officeDocument/2006/relationships/image" Target="../media/image667.png"/><Relationship Id="rId465" Type="http://schemas.openxmlformats.org/officeDocument/2006/relationships/image" Target="../media/image769.png"/><Relationship Id="rId22" Type="http://schemas.openxmlformats.org/officeDocument/2006/relationships/customXml" Target="../ink/ink588.xml"/><Relationship Id="rId64" Type="http://schemas.openxmlformats.org/officeDocument/2006/relationships/customXml" Target="../ink/ink609.xml"/><Relationship Id="rId118" Type="http://schemas.openxmlformats.org/officeDocument/2006/relationships/customXml" Target="../ink/ink636.xml"/><Relationship Id="rId325" Type="http://schemas.openxmlformats.org/officeDocument/2006/relationships/customXml" Target="../ink/ink740.xml"/><Relationship Id="rId367" Type="http://schemas.openxmlformats.org/officeDocument/2006/relationships/customXml" Target="../ink/ink761.xml"/><Relationship Id="rId171" Type="http://schemas.openxmlformats.org/officeDocument/2006/relationships/image" Target="../media/image624.png"/><Relationship Id="rId227" Type="http://schemas.openxmlformats.org/officeDocument/2006/relationships/image" Target="../media/image652.png"/><Relationship Id="rId269" Type="http://schemas.openxmlformats.org/officeDocument/2006/relationships/customXml" Target="../ink/ink712.xml"/><Relationship Id="rId434" Type="http://schemas.openxmlformats.org/officeDocument/2006/relationships/image" Target="../media/image754.png"/><Relationship Id="rId476" Type="http://schemas.openxmlformats.org/officeDocument/2006/relationships/customXml" Target="../ink/ink816.xml"/><Relationship Id="rId33" Type="http://schemas.openxmlformats.org/officeDocument/2006/relationships/image" Target="../media/image556.png"/><Relationship Id="rId129" Type="http://schemas.openxmlformats.org/officeDocument/2006/relationships/image" Target="../media/image603.png"/><Relationship Id="rId280" Type="http://schemas.openxmlformats.org/officeDocument/2006/relationships/image" Target="../media/image678.png"/><Relationship Id="rId336" Type="http://schemas.openxmlformats.org/officeDocument/2006/relationships/image" Target="../media/image705.png"/><Relationship Id="rId501" Type="http://schemas.openxmlformats.org/officeDocument/2006/relationships/image" Target="../media/image787.png"/><Relationship Id="rId75" Type="http://schemas.openxmlformats.org/officeDocument/2006/relationships/image" Target="../media/image576.png"/><Relationship Id="rId140" Type="http://schemas.openxmlformats.org/officeDocument/2006/relationships/customXml" Target="../ink/ink647.xml"/><Relationship Id="rId182" Type="http://schemas.openxmlformats.org/officeDocument/2006/relationships/customXml" Target="../ink/ink668.xml"/><Relationship Id="rId378" Type="http://schemas.openxmlformats.org/officeDocument/2006/relationships/image" Target="../media/image726.png"/><Relationship Id="rId403" Type="http://schemas.openxmlformats.org/officeDocument/2006/relationships/customXml" Target="../ink/ink779.xml"/><Relationship Id="rId6" Type="http://schemas.openxmlformats.org/officeDocument/2006/relationships/customXml" Target="../ink/ink580.xml"/><Relationship Id="rId238" Type="http://schemas.openxmlformats.org/officeDocument/2006/relationships/customXml" Target="../ink/ink696.xml"/><Relationship Id="rId445" Type="http://schemas.openxmlformats.org/officeDocument/2006/relationships/image" Target="../media/image759.png"/><Relationship Id="rId487" Type="http://schemas.openxmlformats.org/officeDocument/2006/relationships/image" Target="../media/image780.png"/><Relationship Id="rId291" Type="http://schemas.openxmlformats.org/officeDocument/2006/relationships/customXml" Target="../ink/ink723.xml"/><Relationship Id="rId305" Type="http://schemas.openxmlformats.org/officeDocument/2006/relationships/customXml" Target="../ink/ink730.xml"/><Relationship Id="rId347" Type="http://schemas.openxmlformats.org/officeDocument/2006/relationships/customXml" Target="../ink/ink751.xml"/><Relationship Id="rId512" Type="http://schemas.openxmlformats.org/officeDocument/2006/relationships/customXml" Target="../ink/ink834.xml"/><Relationship Id="rId44" Type="http://schemas.openxmlformats.org/officeDocument/2006/relationships/customXml" Target="../ink/ink599.xml"/><Relationship Id="rId86" Type="http://schemas.openxmlformats.org/officeDocument/2006/relationships/customXml" Target="../ink/ink620.xml"/><Relationship Id="rId151" Type="http://schemas.openxmlformats.org/officeDocument/2006/relationships/image" Target="../media/image614.png"/><Relationship Id="rId389" Type="http://schemas.openxmlformats.org/officeDocument/2006/relationships/customXml" Target="../ink/ink772.xml"/><Relationship Id="rId193" Type="http://schemas.openxmlformats.org/officeDocument/2006/relationships/image" Target="../media/image635.png"/><Relationship Id="rId207" Type="http://schemas.openxmlformats.org/officeDocument/2006/relationships/image" Target="../media/image642.png"/><Relationship Id="rId249" Type="http://schemas.openxmlformats.org/officeDocument/2006/relationships/customXml" Target="../ink/ink702.xml"/><Relationship Id="rId414" Type="http://schemas.openxmlformats.org/officeDocument/2006/relationships/image" Target="../media/image744.png"/><Relationship Id="rId456" Type="http://schemas.openxmlformats.org/officeDocument/2006/relationships/customXml" Target="../ink/ink806.xml"/><Relationship Id="rId498" Type="http://schemas.openxmlformats.org/officeDocument/2006/relationships/customXml" Target="../ink/ink827.xml"/><Relationship Id="rId13" Type="http://schemas.openxmlformats.org/officeDocument/2006/relationships/image" Target="../media/image546.png"/><Relationship Id="rId109" Type="http://schemas.openxmlformats.org/officeDocument/2006/relationships/image" Target="../media/image593.png"/><Relationship Id="rId260" Type="http://schemas.openxmlformats.org/officeDocument/2006/relationships/image" Target="../media/image668.png"/><Relationship Id="rId316" Type="http://schemas.openxmlformats.org/officeDocument/2006/relationships/image" Target="../media/image696.png"/><Relationship Id="rId523" Type="http://schemas.openxmlformats.org/officeDocument/2006/relationships/image" Target="../media/image798.png"/><Relationship Id="rId55" Type="http://schemas.openxmlformats.org/officeDocument/2006/relationships/image" Target="../media/image566.png"/><Relationship Id="rId97" Type="http://schemas.openxmlformats.org/officeDocument/2006/relationships/image" Target="../media/image587.png"/><Relationship Id="rId120" Type="http://schemas.openxmlformats.org/officeDocument/2006/relationships/customXml" Target="../ink/ink637.xml"/><Relationship Id="rId358" Type="http://schemas.openxmlformats.org/officeDocument/2006/relationships/image" Target="../media/image716.png"/><Relationship Id="rId162" Type="http://schemas.openxmlformats.org/officeDocument/2006/relationships/customXml" Target="../ink/ink658.xml"/><Relationship Id="rId218" Type="http://schemas.openxmlformats.org/officeDocument/2006/relationships/customXml" Target="../ink/ink686.xml"/><Relationship Id="rId425" Type="http://schemas.openxmlformats.org/officeDocument/2006/relationships/customXml" Target="../ink/ink790.xml"/><Relationship Id="rId467" Type="http://schemas.openxmlformats.org/officeDocument/2006/relationships/image" Target="../media/image770.png"/><Relationship Id="rId271" Type="http://schemas.openxmlformats.org/officeDocument/2006/relationships/customXml" Target="../ink/ink713.xml"/><Relationship Id="rId24" Type="http://schemas.openxmlformats.org/officeDocument/2006/relationships/customXml" Target="../ink/ink589.xml"/><Relationship Id="rId66" Type="http://schemas.openxmlformats.org/officeDocument/2006/relationships/customXml" Target="../ink/ink610.xml"/><Relationship Id="rId131" Type="http://schemas.openxmlformats.org/officeDocument/2006/relationships/image" Target="../media/image604.png"/><Relationship Id="rId327" Type="http://schemas.openxmlformats.org/officeDocument/2006/relationships/customXml" Target="../ink/ink741.xml"/><Relationship Id="rId369" Type="http://schemas.openxmlformats.org/officeDocument/2006/relationships/customXml" Target="../ink/ink762.xml"/><Relationship Id="rId173" Type="http://schemas.openxmlformats.org/officeDocument/2006/relationships/image" Target="../media/image625.png"/><Relationship Id="rId229" Type="http://schemas.openxmlformats.org/officeDocument/2006/relationships/image" Target="../media/image653.png"/><Relationship Id="rId380" Type="http://schemas.openxmlformats.org/officeDocument/2006/relationships/image" Target="../media/image727.png"/><Relationship Id="rId436" Type="http://schemas.openxmlformats.org/officeDocument/2006/relationships/image" Target="../media/image755.png"/><Relationship Id="rId240" Type="http://schemas.openxmlformats.org/officeDocument/2006/relationships/image" Target="../media/image658.png"/><Relationship Id="rId478" Type="http://schemas.openxmlformats.org/officeDocument/2006/relationships/customXml" Target="../ink/ink817.xml"/><Relationship Id="rId35" Type="http://schemas.openxmlformats.org/officeDocument/2006/relationships/image" Target="../media/image557.png"/><Relationship Id="rId77" Type="http://schemas.openxmlformats.org/officeDocument/2006/relationships/image" Target="../media/image577.png"/><Relationship Id="rId100" Type="http://schemas.openxmlformats.org/officeDocument/2006/relationships/customXml" Target="../ink/ink627.xml"/><Relationship Id="rId282" Type="http://schemas.openxmlformats.org/officeDocument/2006/relationships/image" Target="../media/image679.png"/><Relationship Id="rId338" Type="http://schemas.openxmlformats.org/officeDocument/2006/relationships/image" Target="../media/image706.png"/><Relationship Id="rId503" Type="http://schemas.openxmlformats.org/officeDocument/2006/relationships/image" Target="../media/image788.png"/><Relationship Id="rId8" Type="http://schemas.openxmlformats.org/officeDocument/2006/relationships/customXml" Target="../ink/ink581.xml"/><Relationship Id="rId142" Type="http://schemas.openxmlformats.org/officeDocument/2006/relationships/customXml" Target="../ink/ink648.xml"/><Relationship Id="rId184" Type="http://schemas.openxmlformats.org/officeDocument/2006/relationships/customXml" Target="../ink/ink669.xml"/><Relationship Id="rId391" Type="http://schemas.openxmlformats.org/officeDocument/2006/relationships/customXml" Target="../ink/ink773.xml"/><Relationship Id="rId405" Type="http://schemas.openxmlformats.org/officeDocument/2006/relationships/customXml" Target="../ink/ink780.xml"/><Relationship Id="rId447" Type="http://schemas.openxmlformats.org/officeDocument/2006/relationships/image" Target="../media/image760.png"/><Relationship Id="rId251" Type="http://schemas.openxmlformats.org/officeDocument/2006/relationships/customXml" Target="../ink/ink703.xml"/><Relationship Id="rId489" Type="http://schemas.openxmlformats.org/officeDocument/2006/relationships/image" Target="../media/image781.png"/><Relationship Id="rId46" Type="http://schemas.openxmlformats.org/officeDocument/2006/relationships/customXml" Target="../ink/ink600.xml"/><Relationship Id="rId293" Type="http://schemas.openxmlformats.org/officeDocument/2006/relationships/customXml" Target="../ink/ink724.xml"/><Relationship Id="rId307" Type="http://schemas.openxmlformats.org/officeDocument/2006/relationships/customXml" Target="../ink/ink731.xml"/><Relationship Id="rId349" Type="http://schemas.openxmlformats.org/officeDocument/2006/relationships/customXml" Target="../ink/ink752.xml"/><Relationship Id="rId514" Type="http://schemas.openxmlformats.org/officeDocument/2006/relationships/customXml" Target="../ink/ink835.xml"/><Relationship Id="rId88" Type="http://schemas.openxmlformats.org/officeDocument/2006/relationships/customXml" Target="../ink/ink621.xml"/><Relationship Id="rId111" Type="http://schemas.openxmlformats.org/officeDocument/2006/relationships/image" Target="../media/image594.png"/><Relationship Id="rId153" Type="http://schemas.openxmlformats.org/officeDocument/2006/relationships/image" Target="../media/image615.png"/><Relationship Id="rId195" Type="http://schemas.openxmlformats.org/officeDocument/2006/relationships/image" Target="../media/image636.png"/><Relationship Id="rId209" Type="http://schemas.openxmlformats.org/officeDocument/2006/relationships/image" Target="../media/image643.png"/><Relationship Id="rId360" Type="http://schemas.openxmlformats.org/officeDocument/2006/relationships/image" Target="../media/image717.png"/><Relationship Id="rId416" Type="http://schemas.openxmlformats.org/officeDocument/2006/relationships/image" Target="../media/image745.png"/><Relationship Id="rId220" Type="http://schemas.openxmlformats.org/officeDocument/2006/relationships/customXml" Target="../ink/ink687.xml"/><Relationship Id="rId458" Type="http://schemas.openxmlformats.org/officeDocument/2006/relationships/customXml" Target="../ink/ink807.xml"/><Relationship Id="rId15" Type="http://schemas.openxmlformats.org/officeDocument/2006/relationships/image" Target="../media/image547.png"/><Relationship Id="rId57" Type="http://schemas.openxmlformats.org/officeDocument/2006/relationships/image" Target="../media/image567.png"/><Relationship Id="rId262" Type="http://schemas.openxmlformats.org/officeDocument/2006/relationships/image" Target="../media/image669.png"/><Relationship Id="rId318" Type="http://schemas.openxmlformats.org/officeDocument/2006/relationships/image" Target="../media/image697.png"/><Relationship Id="rId525" Type="http://schemas.openxmlformats.org/officeDocument/2006/relationships/customXml" Target="../ink/ink841.xml"/><Relationship Id="rId99" Type="http://schemas.openxmlformats.org/officeDocument/2006/relationships/image" Target="../media/image588.png"/><Relationship Id="rId122" Type="http://schemas.openxmlformats.org/officeDocument/2006/relationships/customXml" Target="../ink/ink638.xml"/><Relationship Id="rId164" Type="http://schemas.openxmlformats.org/officeDocument/2006/relationships/customXml" Target="../ink/ink659.xml"/><Relationship Id="rId371" Type="http://schemas.openxmlformats.org/officeDocument/2006/relationships/customXml" Target="../ink/ink763.xml"/><Relationship Id="rId427" Type="http://schemas.openxmlformats.org/officeDocument/2006/relationships/customXml" Target="../ink/ink791.xml"/><Relationship Id="rId469" Type="http://schemas.openxmlformats.org/officeDocument/2006/relationships/image" Target="../media/image771.png"/><Relationship Id="rId26" Type="http://schemas.openxmlformats.org/officeDocument/2006/relationships/customXml" Target="../ink/ink590.xml"/><Relationship Id="rId231" Type="http://schemas.openxmlformats.org/officeDocument/2006/relationships/image" Target="../media/image654.png"/><Relationship Id="rId273" Type="http://schemas.openxmlformats.org/officeDocument/2006/relationships/customXml" Target="../ink/ink714.xml"/><Relationship Id="rId329" Type="http://schemas.openxmlformats.org/officeDocument/2006/relationships/customXml" Target="../ink/ink742.xml"/><Relationship Id="rId480" Type="http://schemas.openxmlformats.org/officeDocument/2006/relationships/customXml" Target="../ink/ink818.xml"/><Relationship Id="rId68" Type="http://schemas.openxmlformats.org/officeDocument/2006/relationships/customXml" Target="../ink/ink611.xml"/><Relationship Id="rId133" Type="http://schemas.openxmlformats.org/officeDocument/2006/relationships/image" Target="../media/image605.png"/><Relationship Id="rId175" Type="http://schemas.openxmlformats.org/officeDocument/2006/relationships/image" Target="../media/image626.png"/><Relationship Id="rId340" Type="http://schemas.openxmlformats.org/officeDocument/2006/relationships/image" Target="../media/image707.png"/><Relationship Id="rId200" Type="http://schemas.openxmlformats.org/officeDocument/2006/relationships/customXml" Target="../ink/ink677.xml"/><Relationship Id="rId382" Type="http://schemas.openxmlformats.org/officeDocument/2006/relationships/image" Target="../media/image728.png"/><Relationship Id="rId438" Type="http://schemas.openxmlformats.org/officeDocument/2006/relationships/customXml" Target="../ink/ink797.xml"/><Relationship Id="rId242" Type="http://schemas.openxmlformats.org/officeDocument/2006/relationships/image" Target="../media/image659.png"/><Relationship Id="rId284" Type="http://schemas.openxmlformats.org/officeDocument/2006/relationships/image" Target="../media/image680.png"/><Relationship Id="rId491" Type="http://schemas.openxmlformats.org/officeDocument/2006/relationships/image" Target="../media/image782.png"/><Relationship Id="rId505" Type="http://schemas.openxmlformats.org/officeDocument/2006/relationships/image" Target="../media/image789.png"/><Relationship Id="rId37" Type="http://schemas.openxmlformats.org/officeDocument/2006/relationships/image" Target="../media/image41.png"/><Relationship Id="rId79" Type="http://schemas.openxmlformats.org/officeDocument/2006/relationships/image" Target="../media/image578.png"/><Relationship Id="rId102" Type="http://schemas.openxmlformats.org/officeDocument/2006/relationships/customXml" Target="../ink/ink628.xml"/><Relationship Id="rId144" Type="http://schemas.openxmlformats.org/officeDocument/2006/relationships/customXml" Target="../ink/ink649.xml"/><Relationship Id="rId90" Type="http://schemas.openxmlformats.org/officeDocument/2006/relationships/customXml" Target="../ink/ink622.xml"/><Relationship Id="rId186" Type="http://schemas.openxmlformats.org/officeDocument/2006/relationships/customXml" Target="../ink/ink670.xml"/><Relationship Id="rId351" Type="http://schemas.openxmlformats.org/officeDocument/2006/relationships/customXml" Target="../ink/ink753.xml"/><Relationship Id="rId393" Type="http://schemas.openxmlformats.org/officeDocument/2006/relationships/customXml" Target="../ink/ink774.xml"/><Relationship Id="rId407" Type="http://schemas.openxmlformats.org/officeDocument/2006/relationships/customXml" Target="../ink/ink781.xml"/><Relationship Id="rId449" Type="http://schemas.openxmlformats.org/officeDocument/2006/relationships/image" Target="../media/image761.png"/><Relationship Id="rId211" Type="http://schemas.openxmlformats.org/officeDocument/2006/relationships/image" Target="../media/image644.png"/><Relationship Id="rId253" Type="http://schemas.openxmlformats.org/officeDocument/2006/relationships/customXml" Target="../ink/ink704.xml"/><Relationship Id="rId295" Type="http://schemas.openxmlformats.org/officeDocument/2006/relationships/customXml" Target="../ink/ink725.xml"/><Relationship Id="rId309" Type="http://schemas.openxmlformats.org/officeDocument/2006/relationships/customXml" Target="../ink/ink732.xml"/><Relationship Id="rId460" Type="http://schemas.openxmlformats.org/officeDocument/2006/relationships/customXml" Target="../ink/ink808.xml"/><Relationship Id="rId516" Type="http://schemas.openxmlformats.org/officeDocument/2006/relationships/customXml" Target="../ink/ink836.xml"/><Relationship Id="rId48" Type="http://schemas.openxmlformats.org/officeDocument/2006/relationships/customXml" Target="../ink/ink601.xml"/><Relationship Id="rId113" Type="http://schemas.openxmlformats.org/officeDocument/2006/relationships/image" Target="../media/image595.png"/><Relationship Id="rId320" Type="http://schemas.openxmlformats.org/officeDocument/2006/relationships/image" Target="../media/image125.png"/><Relationship Id="rId155" Type="http://schemas.openxmlformats.org/officeDocument/2006/relationships/image" Target="../media/image616.png"/><Relationship Id="rId197" Type="http://schemas.openxmlformats.org/officeDocument/2006/relationships/image" Target="../media/image637.png"/><Relationship Id="rId362" Type="http://schemas.openxmlformats.org/officeDocument/2006/relationships/image" Target="../media/image718.png"/><Relationship Id="rId418" Type="http://schemas.openxmlformats.org/officeDocument/2006/relationships/image" Target="../media/image746.png"/><Relationship Id="rId222" Type="http://schemas.openxmlformats.org/officeDocument/2006/relationships/customXml" Target="../ink/ink688.xml"/><Relationship Id="rId264" Type="http://schemas.openxmlformats.org/officeDocument/2006/relationships/image" Target="../media/image670.png"/><Relationship Id="rId471" Type="http://schemas.openxmlformats.org/officeDocument/2006/relationships/image" Target="../media/image772.png"/><Relationship Id="rId17" Type="http://schemas.openxmlformats.org/officeDocument/2006/relationships/image" Target="../media/image548.png"/><Relationship Id="rId59" Type="http://schemas.openxmlformats.org/officeDocument/2006/relationships/image" Target="../media/image568.png"/><Relationship Id="rId124" Type="http://schemas.openxmlformats.org/officeDocument/2006/relationships/customXml" Target="../ink/ink639.xml"/><Relationship Id="rId527" Type="http://schemas.openxmlformats.org/officeDocument/2006/relationships/customXml" Target="../ink/ink842.xml"/><Relationship Id="rId70" Type="http://schemas.openxmlformats.org/officeDocument/2006/relationships/customXml" Target="../ink/ink612.xml"/><Relationship Id="rId166" Type="http://schemas.openxmlformats.org/officeDocument/2006/relationships/customXml" Target="../ink/ink660.xml"/><Relationship Id="rId331" Type="http://schemas.openxmlformats.org/officeDocument/2006/relationships/customXml" Target="../ink/ink743.xml"/><Relationship Id="rId373" Type="http://schemas.openxmlformats.org/officeDocument/2006/relationships/customXml" Target="../ink/ink764.xml"/><Relationship Id="rId429" Type="http://schemas.openxmlformats.org/officeDocument/2006/relationships/customXml" Target="../ink/ink792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655.png"/><Relationship Id="rId440" Type="http://schemas.openxmlformats.org/officeDocument/2006/relationships/customXml" Target="../ink/ink798.xml"/><Relationship Id="rId28" Type="http://schemas.openxmlformats.org/officeDocument/2006/relationships/customXml" Target="../ink/ink591.xml"/><Relationship Id="rId275" Type="http://schemas.openxmlformats.org/officeDocument/2006/relationships/customXml" Target="../ink/ink715.xml"/><Relationship Id="rId300" Type="http://schemas.openxmlformats.org/officeDocument/2006/relationships/image" Target="../media/image688.png"/><Relationship Id="rId482" Type="http://schemas.openxmlformats.org/officeDocument/2006/relationships/customXml" Target="../ink/ink819.xml"/><Relationship Id="rId81" Type="http://schemas.openxmlformats.org/officeDocument/2006/relationships/image" Target="../media/image579.png"/><Relationship Id="rId135" Type="http://schemas.openxmlformats.org/officeDocument/2006/relationships/image" Target="../media/image606.png"/><Relationship Id="rId177" Type="http://schemas.openxmlformats.org/officeDocument/2006/relationships/image" Target="../media/image627.png"/><Relationship Id="rId342" Type="http://schemas.openxmlformats.org/officeDocument/2006/relationships/image" Target="../media/image708.png"/><Relationship Id="rId384" Type="http://schemas.openxmlformats.org/officeDocument/2006/relationships/image" Target="../media/image729.png"/><Relationship Id="rId202" Type="http://schemas.openxmlformats.org/officeDocument/2006/relationships/customXml" Target="../ink/ink678.xml"/><Relationship Id="rId244" Type="http://schemas.openxmlformats.org/officeDocument/2006/relationships/image" Target="../media/image660.png"/><Relationship Id="rId39" Type="http://schemas.openxmlformats.org/officeDocument/2006/relationships/image" Target="../media/image558.png"/><Relationship Id="rId286" Type="http://schemas.openxmlformats.org/officeDocument/2006/relationships/image" Target="../media/image681.png"/><Relationship Id="rId451" Type="http://schemas.openxmlformats.org/officeDocument/2006/relationships/image" Target="../media/image762.png"/><Relationship Id="rId493" Type="http://schemas.openxmlformats.org/officeDocument/2006/relationships/image" Target="../media/image783.png"/><Relationship Id="rId507" Type="http://schemas.openxmlformats.org/officeDocument/2006/relationships/image" Target="../media/image790.png"/><Relationship Id="rId50" Type="http://schemas.openxmlformats.org/officeDocument/2006/relationships/customXml" Target="../ink/ink602.xml"/><Relationship Id="rId104" Type="http://schemas.openxmlformats.org/officeDocument/2006/relationships/customXml" Target="../ink/ink629.xml"/><Relationship Id="rId146" Type="http://schemas.openxmlformats.org/officeDocument/2006/relationships/customXml" Target="../ink/ink650.xml"/><Relationship Id="rId188" Type="http://schemas.openxmlformats.org/officeDocument/2006/relationships/customXml" Target="../ink/ink671.xml"/><Relationship Id="rId311" Type="http://schemas.openxmlformats.org/officeDocument/2006/relationships/customXml" Target="../ink/ink733.xml"/><Relationship Id="rId353" Type="http://schemas.openxmlformats.org/officeDocument/2006/relationships/customXml" Target="../ink/ink754.xml"/><Relationship Id="rId395" Type="http://schemas.openxmlformats.org/officeDocument/2006/relationships/customXml" Target="../ink/ink775.xml"/><Relationship Id="rId409" Type="http://schemas.openxmlformats.org/officeDocument/2006/relationships/customXml" Target="../ink/ink782.xml"/><Relationship Id="rId92" Type="http://schemas.openxmlformats.org/officeDocument/2006/relationships/customXml" Target="../ink/ink623.xml"/><Relationship Id="rId213" Type="http://schemas.openxmlformats.org/officeDocument/2006/relationships/image" Target="../media/image645.png"/><Relationship Id="rId420" Type="http://schemas.openxmlformats.org/officeDocument/2006/relationships/image" Target="../media/image747.png"/><Relationship Id="rId255" Type="http://schemas.openxmlformats.org/officeDocument/2006/relationships/customXml" Target="../ink/ink705.xml"/><Relationship Id="rId297" Type="http://schemas.openxmlformats.org/officeDocument/2006/relationships/customXml" Target="../ink/ink726.xml"/><Relationship Id="rId462" Type="http://schemas.openxmlformats.org/officeDocument/2006/relationships/customXml" Target="../ink/ink809.xml"/><Relationship Id="rId518" Type="http://schemas.openxmlformats.org/officeDocument/2006/relationships/customXml" Target="../ink/ink837.xml"/><Relationship Id="rId115" Type="http://schemas.openxmlformats.org/officeDocument/2006/relationships/image" Target="../media/image596.png"/><Relationship Id="rId157" Type="http://schemas.openxmlformats.org/officeDocument/2006/relationships/image" Target="../media/image617.png"/><Relationship Id="rId322" Type="http://schemas.openxmlformats.org/officeDocument/2006/relationships/image" Target="../media/image698.png"/><Relationship Id="rId364" Type="http://schemas.openxmlformats.org/officeDocument/2006/relationships/image" Target="../media/image719.png"/><Relationship Id="rId61" Type="http://schemas.openxmlformats.org/officeDocument/2006/relationships/image" Target="../media/image569.png"/><Relationship Id="rId199" Type="http://schemas.openxmlformats.org/officeDocument/2006/relationships/image" Target="../media/image638.png"/><Relationship Id="rId19" Type="http://schemas.openxmlformats.org/officeDocument/2006/relationships/image" Target="../media/image549.png"/><Relationship Id="rId224" Type="http://schemas.openxmlformats.org/officeDocument/2006/relationships/customXml" Target="../ink/ink689.xml"/><Relationship Id="rId266" Type="http://schemas.openxmlformats.org/officeDocument/2006/relationships/image" Target="../media/image671.png"/><Relationship Id="rId431" Type="http://schemas.openxmlformats.org/officeDocument/2006/relationships/customXml" Target="../ink/ink793.xml"/><Relationship Id="rId473" Type="http://schemas.openxmlformats.org/officeDocument/2006/relationships/image" Target="../media/image773.png"/><Relationship Id="rId529" Type="http://schemas.openxmlformats.org/officeDocument/2006/relationships/customXml" Target="../ink/ink843.xml"/><Relationship Id="rId30" Type="http://schemas.openxmlformats.org/officeDocument/2006/relationships/customXml" Target="../ink/ink592.xml"/><Relationship Id="rId126" Type="http://schemas.openxmlformats.org/officeDocument/2006/relationships/customXml" Target="../ink/ink640.xml"/><Relationship Id="rId168" Type="http://schemas.openxmlformats.org/officeDocument/2006/relationships/customXml" Target="../ink/ink661.xml"/><Relationship Id="rId333" Type="http://schemas.openxmlformats.org/officeDocument/2006/relationships/customXml" Target="../ink/ink744.xml"/><Relationship Id="rId72" Type="http://schemas.openxmlformats.org/officeDocument/2006/relationships/customXml" Target="../ink/ink613.xml"/><Relationship Id="rId375" Type="http://schemas.openxmlformats.org/officeDocument/2006/relationships/customXml" Target="../ink/ink765.xml"/><Relationship Id="rId3" Type="http://schemas.openxmlformats.org/officeDocument/2006/relationships/image" Target="../media/image153.png"/><Relationship Id="rId235" Type="http://schemas.openxmlformats.org/officeDocument/2006/relationships/image" Target="../media/image656.png"/><Relationship Id="rId277" Type="http://schemas.openxmlformats.org/officeDocument/2006/relationships/customXml" Target="../ink/ink716.xml"/><Relationship Id="rId400" Type="http://schemas.openxmlformats.org/officeDocument/2006/relationships/image" Target="../media/image737.png"/><Relationship Id="rId442" Type="http://schemas.openxmlformats.org/officeDocument/2006/relationships/customXml" Target="../ink/ink799.xml"/><Relationship Id="rId484" Type="http://schemas.openxmlformats.org/officeDocument/2006/relationships/customXml" Target="../ink/ink820.xml"/><Relationship Id="rId137" Type="http://schemas.openxmlformats.org/officeDocument/2006/relationships/image" Target="../media/image607.png"/><Relationship Id="rId302" Type="http://schemas.openxmlformats.org/officeDocument/2006/relationships/image" Target="../media/image689.png"/><Relationship Id="rId344" Type="http://schemas.openxmlformats.org/officeDocument/2006/relationships/image" Target="../media/image709.png"/><Relationship Id="rId41" Type="http://schemas.openxmlformats.org/officeDocument/2006/relationships/image" Target="../media/image559.png"/><Relationship Id="rId83" Type="http://schemas.openxmlformats.org/officeDocument/2006/relationships/image" Target="../media/image580.png"/><Relationship Id="rId179" Type="http://schemas.openxmlformats.org/officeDocument/2006/relationships/image" Target="../media/image628.png"/><Relationship Id="rId386" Type="http://schemas.openxmlformats.org/officeDocument/2006/relationships/image" Target="../media/image730.png"/><Relationship Id="rId190" Type="http://schemas.openxmlformats.org/officeDocument/2006/relationships/customXml" Target="../ink/ink672.xml"/><Relationship Id="rId204" Type="http://schemas.openxmlformats.org/officeDocument/2006/relationships/customXml" Target="../ink/ink679.xml"/><Relationship Id="rId246" Type="http://schemas.openxmlformats.org/officeDocument/2006/relationships/image" Target="../media/image661.png"/><Relationship Id="rId288" Type="http://schemas.openxmlformats.org/officeDocument/2006/relationships/image" Target="../media/image682.png"/><Relationship Id="rId411" Type="http://schemas.openxmlformats.org/officeDocument/2006/relationships/customXml" Target="../ink/ink783.xml"/><Relationship Id="rId453" Type="http://schemas.openxmlformats.org/officeDocument/2006/relationships/image" Target="../media/image763.png"/><Relationship Id="rId509" Type="http://schemas.openxmlformats.org/officeDocument/2006/relationships/image" Target="../media/image791.png"/><Relationship Id="rId106" Type="http://schemas.openxmlformats.org/officeDocument/2006/relationships/customXml" Target="../ink/ink630.xml"/><Relationship Id="rId313" Type="http://schemas.openxmlformats.org/officeDocument/2006/relationships/customXml" Target="../ink/ink734.xml"/><Relationship Id="rId495" Type="http://schemas.openxmlformats.org/officeDocument/2006/relationships/image" Target="../media/image784.png"/><Relationship Id="rId10" Type="http://schemas.openxmlformats.org/officeDocument/2006/relationships/customXml" Target="../ink/ink582.xml"/><Relationship Id="rId52" Type="http://schemas.openxmlformats.org/officeDocument/2006/relationships/customXml" Target="../ink/ink603.xml"/><Relationship Id="rId94" Type="http://schemas.openxmlformats.org/officeDocument/2006/relationships/customXml" Target="../ink/ink624.xml"/><Relationship Id="rId148" Type="http://schemas.openxmlformats.org/officeDocument/2006/relationships/customXml" Target="../ink/ink651.xml"/><Relationship Id="rId355" Type="http://schemas.openxmlformats.org/officeDocument/2006/relationships/customXml" Target="../ink/ink755.xml"/><Relationship Id="rId397" Type="http://schemas.openxmlformats.org/officeDocument/2006/relationships/customXml" Target="../ink/ink776.xml"/><Relationship Id="rId520" Type="http://schemas.openxmlformats.org/officeDocument/2006/relationships/customXml" Target="../ink/ink838.xml"/><Relationship Id="rId215" Type="http://schemas.openxmlformats.org/officeDocument/2006/relationships/image" Target="../media/image646.png"/><Relationship Id="rId257" Type="http://schemas.openxmlformats.org/officeDocument/2006/relationships/customXml" Target="../ink/ink706.xml"/><Relationship Id="rId422" Type="http://schemas.openxmlformats.org/officeDocument/2006/relationships/image" Target="../media/image748.png"/><Relationship Id="rId464" Type="http://schemas.openxmlformats.org/officeDocument/2006/relationships/customXml" Target="../ink/ink810.xml"/><Relationship Id="rId299" Type="http://schemas.openxmlformats.org/officeDocument/2006/relationships/customXml" Target="../ink/ink727.xml"/><Relationship Id="rId63" Type="http://schemas.openxmlformats.org/officeDocument/2006/relationships/image" Target="../media/image570.png"/><Relationship Id="rId159" Type="http://schemas.openxmlformats.org/officeDocument/2006/relationships/image" Target="../media/image618.png"/><Relationship Id="rId366" Type="http://schemas.openxmlformats.org/officeDocument/2006/relationships/image" Target="../media/image720.png"/><Relationship Id="rId226" Type="http://schemas.openxmlformats.org/officeDocument/2006/relationships/customXml" Target="../ink/ink690.xml"/><Relationship Id="rId433" Type="http://schemas.openxmlformats.org/officeDocument/2006/relationships/customXml" Target="../ink/ink794.xml"/><Relationship Id="rId74" Type="http://schemas.openxmlformats.org/officeDocument/2006/relationships/customXml" Target="../ink/ink614.xml"/><Relationship Id="rId377" Type="http://schemas.openxmlformats.org/officeDocument/2006/relationships/customXml" Target="../ink/ink766.xml"/><Relationship Id="rId500" Type="http://schemas.openxmlformats.org/officeDocument/2006/relationships/customXml" Target="../ink/ink8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BE3930-1BA7-490C-937F-93ACD3BF3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TRAINING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28E8A-8710-4D4F-8064-B6B8075FCC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767263"/>
            <a:ext cx="2133600" cy="274637"/>
          </a:xfrm>
        </p:spPr>
        <p:txBody>
          <a:bodyPr/>
          <a:lstStyle/>
          <a:p>
            <a:fld id="{BC964183-AB7D-4B7E-B101-A94E65AA36C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0FF3E-B5E2-4AEB-BE17-5410C7A9B90D}"/>
              </a:ext>
            </a:extLst>
          </p:cNvPr>
          <p:cNvSpPr txBox="1"/>
          <p:nvPr/>
        </p:nvSpPr>
        <p:spPr>
          <a:xfrm>
            <a:off x="73129" y="4803998"/>
            <a:ext cx="80648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 reference: Chapter 4 of </a:t>
            </a:r>
            <a:r>
              <a:rPr lang="en-US" sz="1200" b="0" i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Géron, A. (2019). </a:t>
            </a:r>
            <a:r>
              <a:rPr lang="en-US" sz="1200" b="0" i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Hands-on machine learning with Scikit-Learn, Keras, and TensorFlow</a:t>
            </a:r>
            <a:r>
              <a:rPr lang="en-US" sz="1200" b="0" i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93961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620A82-6C86-4DFE-B6D8-7CAEDE243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should be the </a:t>
            </a:r>
            <a:r>
              <a:rPr lang="en-US" b="1"/>
              <a:t>“best” parameters </a:t>
            </a:r>
            <a:br>
              <a:rPr lang="en-US"/>
            </a:br>
            <a:r>
              <a:rPr lang="en-US"/>
              <a:t>for the hypothesis?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5360051-83D3-4077-A767-73D4836A99FB}"/>
              </a:ext>
            </a:extLst>
          </p:cNvPr>
          <p:cNvGrpSpPr/>
          <p:nvPr/>
        </p:nvGrpSpPr>
        <p:grpSpPr>
          <a:xfrm>
            <a:off x="1429509" y="931706"/>
            <a:ext cx="538200" cy="627840"/>
            <a:chOff x="1429509" y="931706"/>
            <a:chExt cx="538200" cy="62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C67DC06-BE98-4798-8C89-EB90600A6763}"/>
                    </a:ext>
                  </a:extLst>
                </p14:cNvPr>
                <p14:cNvContentPartPr/>
                <p14:nvPr/>
              </p14:nvContentPartPr>
              <p14:xfrm>
                <a:off x="1429509" y="931706"/>
                <a:ext cx="246600" cy="4831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C67DC06-BE98-4798-8C89-EB90600A676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11509" y="914066"/>
                  <a:ext cx="2822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27CB901-290B-48C1-8846-C5613FEC1C53}"/>
                    </a:ext>
                  </a:extLst>
                </p14:cNvPr>
                <p14:cNvContentPartPr/>
                <p14:nvPr/>
              </p14:nvContentPartPr>
              <p14:xfrm>
                <a:off x="1477029" y="1178666"/>
                <a:ext cx="186840" cy="21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27CB901-290B-48C1-8846-C5613FEC1C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59029" y="1161026"/>
                  <a:ext cx="222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80BDC73-8A10-4C15-B534-261819D76F07}"/>
                    </a:ext>
                  </a:extLst>
                </p14:cNvPr>
                <p14:cNvContentPartPr/>
                <p14:nvPr/>
              </p14:nvContentPartPr>
              <p14:xfrm>
                <a:off x="1726149" y="1427786"/>
                <a:ext cx="241560" cy="131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80BDC73-8A10-4C15-B534-261819D76F0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08149" y="1409786"/>
                  <a:ext cx="27720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E47133-C1F7-4872-8B1F-3CD6ADA0F2B7}"/>
              </a:ext>
            </a:extLst>
          </p:cNvPr>
          <p:cNvGrpSpPr/>
          <p:nvPr/>
        </p:nvGrpSpPr>
        <p:grpSpPr>
          <a:xfrm>
            <a:off x="2755029" y="721106"/>
            <a:ext cx="520560" cy="809640"/>
            <a:chOff x="2755029" y="721106"/>
            <a:chExt cx="520560" cy="80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450C071-BA82-42C4-8774-4504C404DA3F}"/>
                    </a:ext>
                  </a:extLst>
                </p14:cNvPr>
                <p14:cNvContentPartPr/>
                <p14:nvPr/>
              </p14:nvContentPartPr>
              <p14:xfrm>
                <a:off x="2755029" y="721106"/>
                <a:ext cx="339480" cy="600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450C071-BA82-42C4-8774-4504C404DA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37029" y="703106"/>
                  <a:ext cx="375120" cy="6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F3F53BF-692E-4F6D-993C-29B23157EBD1}"/>
                    </a:ext>
                  </a:extLst>
                </p14:cNvPr>
                <p14:cNvContentPartPr/>
                <p14:nvPr/>
              </p14:nvContentPartPr>
              <p14:xfrm>
                <a:off x="2769429" y="1082906"/>
                <a:ext cx="273240" cy="10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F3F53BF-692E-4F6D-993C-29B23157EBD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51429" y="1065266"/>
                  <a:ext cx="3088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3B0493A-FE7B-4AD0-A76C-B1E01FCD2766}"/>
                    </a:ext>
                  </a:extLst>
                </p14:cNvPr>
                <p14:cNvContentPartPr/>
                <p14:nvPr/>
              </p14:nvContentPartPr>
              <p14:xfrm>
                <a:off x="3162549" y="1251386"/>
                <a:ext cx="113040" cy="279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3B0493A-FE7B-4AD0-A76C-B1E01FCD276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44909" y="1233386"/>
                  <a:ext cx="14868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B67EA5-A178-4181-801F-AB2FBD39EBF3}"/>
              </a:ext>
            </a:extLst>
          </p:cNvPr>
          <p:cNvGrpSpPr/>
          <p:nvPr/>
        </p:nvGrpSpPr>
        <p:grpSpPr>
          <a:xfrm>
            <a:off x="3837549" y="624986"/>
            <a:ext cx="552600" cy="867960"/>
            <a:chOff x="3837549" y="624986"/>
            <a:chExt cx="552600" cy="86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DA3205F-8332-4B77-8DDD-279073AAD6E6}"/>
                    </a:ext>
                  </a:extLst>
                </p14:cNvPr>
                <p14:cNvContentPartPr/>
                <p14:nvPr/>
              </p14:nvContentPartPr>
              <p14:xfrm>
                <a:off x="3837549" y="624986"/>
                <a:ext cx="329400" cy="627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DA3205F-8332-4B77-8DDD-279073AAD6E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19909" y="606986"/>
                  <a:ext cx="36504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0760C96-5A8A-4158-B5E3-C131555CD850}"/>
                    </a:ext>
                  </a:extLst>
                </p14:cNvPr>
                <p14:cNvContentPartPr/>
                <p14:nvPr/>
              </p14:nvContentPartPr>
              <p14:xfrm>
                <a:off x="3895509" y="1003346"/>
                <a:ext cx="210600" cy="10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0760C96-5A8A-4158-B5E3-C131555CD8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77509" y="985346"/>
                  <a:ext cx="2462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3ABDF0-1C54-4E4B-A00E-C68476B1EBF4}"/>
                    </a:ext>
                  </a:extLst>
                </p14:cNvPr>
                <p14:cNvContentPartPr/>
                <p14:nvPr/>
              </p14:nvContentPartPr>
              <p14:xfrm>
                <a:off x="4198269" y="1292066"/>
                <a:ext cx="191880" cy="200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3ABDF0-1C54-4E4B-A00E-C68476B1EBF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80269" y="1274066"/>
                  <a:ext cx="22752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FF4A0D9-78C7-429D-AD30-0383012671A2}"/>
              </a:ext>
            </a:extLst>
          </p:cNvPr>
          <p:cNvGrpSpPr/>
          <p:nvPr/>
        </p:nvGrpSpPr>
        <p:grpSpPr>
          <a:xfrm>
            <a:off x="6174309" y="270026"/>
            <a:ext cx="1768320" cy="1462680"/>
            <a:chOff x="6174309" y="270026"/>
            <a:chExt cx="1768320" cy="146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DEED962-27A8-4D60-8C0C-4A5D1296A73D}"/>
                    </a:ext>
                  </a:extLst>
                </p14:cNvPr>
                <p14:cNvContentPartPr/>
                <p14:nvPr/>
              </p14:nvContentPartPr>
              <p14:xfrm>
                <a:off x="6641589" y="284786"/>
                <a:ext cx="43200" cy="1331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DEED962-27A8-4D60-8C0C-4A5D1296A73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23949" y="267146"/>
                  <a:ext cx="78840" cy="13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6C67C8B-BBF0-4AED-A4DA-0D69C2C8A556}"/>
                    </a:ext>
                  </a:extLst>
                </p14:cNvPr>
                <p14:cNvContentPartPr/>
                <p14:nvPr/>
              </p14:nvContentPartPr>
              <p14:xfrm>
                <a:off x="6714669" y="1487546"/>
                <a:ext cx="1114200" cy="41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6C67C8B-BBF0-4AED-A4DA-0D69C2C8A5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97029" y="1469906"/>
                  <a:ext cx="11498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BA96056-5779-483C-AB98-C2A6636C6320}"/>
                    </a:ext>
                  </a:extLst>
                </p14:cNvPr>
                <p14:cNvContentPartPr/>
                <p14:nvPr/>
              </p14:nvContentPartPr>
              <p14:xfrm>
                <a:off x="6174309" y="400706"/>
                <a:ext cx="1595520" cy="875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BA96056-5779-483C-AB98-C2A6636C632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56669" y="382706"/>
                  <a:ext cx="1631160" cy="9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8737272-C5AC-4509-B603-9DE2280392E0}"/>
                    </a:ext>
                  </a:extLst>
                </p14:cNvPr>
                <p14:cNvContentPartPr/>
                <p14:nvPr/>
              </p14:nvContentPartPr>
              <p14:xfrm>
                <a:off x="6401469" y="270026"/>
                <a:ext cx="1006200" cy="1462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8737272-C5AC-4509-B603-9DE2280392E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83469" y="252026"/>
                  <a:ext cx="1041840" cy="14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DAD1A20-8112-4194-9874-E32CCC6A8967}"/>
                    </a:ext>
                  </a:extLst>
                </p14:cNvPr>
                <p14:cNvContentPartPr/>
                <p14:nvPr/>
              </p14:nvContentPartPr>
              <p14:xfrm>
                <a:off x="6185829" y="461906"/>
                <a:ext cx="1756800" cy="792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DAD1A20-8112-4194-9874-E32CCC6A896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67829" y="443906"/>
                  <a:ext cx="1792440" cy="828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219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9E21D-2F10-47B7-8AB2-3A870ED189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 cost function </a:t>
                </a:r>
                <a:r>
                  <a:rPr lang="en-US" b="1"/>
                  <a:t>Mean Squared Error (MSE) </a:t>
                </a:r>
                <a:r>
                  <a:rPr lang="en-US"/>
                  <a:t>is the most common performance measure for LR.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>
                    <a:sym typeface="Wingdings" panose="05000000000000000000" pitchFamily="2" charset="2"/>
                  </a:rPr>
                  <a:t> Find parameter set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𝛉</m:t>
                    </m:r>
                  </m:oMath>
                </a14:m>
                <a:r>
                  <a:rPr lang="en-US" b="1"/>
                  <a:t> </a:t>
                </a:r>
                <a:r>
                  <a:rPr lang="en-US"/>
                  <a:t>that </a:t>
                </a:r>
                <a:r>
                  <a:rPr lang="en-US" b="1"/>
                  <a:t>minimizes</a:t>
                </a:r>
                <a:r>
                  <a:rPr lang="en-US"/>
                  <a:t> the cost function MSE.</a:t>
                </a:r>
                <a:r>
                  <a:rPr lang="en-US" b="1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9E21D-2F10-47B7-8AB2-3A870ED18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DF6E8FD-3B09-4839-9520-86871CB4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function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2B98D6A-6C61-4A98-A656-2FBD00BCC988}"/>
              </a:ext>
            </a:extLst>
          </p:cNvPr>
          <p:cNvGrpSpPr/>
          <p:nvPr/>
        </p:nvGrpSpPr>
        <p:grpSpPr>
          <a:xfrm>
            <a:off x="1763688" y="2191278"/>
            <a:ext cx="5256584" cy="956536"/>
            <a:chOff x="1763688" y="2191278"/>
            <a:chExt cx="5256584" cy="9565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4B68489-746C-47FD-9BCE-AA174FF58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3688" y="2191278"/>
              <a:ext cx="5256584" cy="9565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BBC399F-B809-41A9-A009-4D4050F31D27}"/>
                    </a:ext>
                  </a:extLst>
                </p:cNvPr>
                <p:cNvSpPr txBox="1"/>
                <p:nvPr/>
              </p:nvSpPr>
              <p:spPr>
                <a:xfrm>
                  <a:off x="5099939" y="2427734"/>
                  <a:ext cx="1224136" cy="39433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𝛉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ⅈ</m:t>
                              </m:r>
                            </m:e>
                          </m:d>
                        </m:sup>
                      </m:sSup>
                    </m:oMath>
                  </a14:m>
                  <a:r>
                    <a:rPr lang="en-US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Roboto" panose="02000000000000000000" pitchFamily="2" charset="0"/>
                      <a:cs typeface="Times New Roman" panose="02020603050405020304" pitchFamily="18" charset="0"/>
                    </a:rPr>
                    <a:t>) -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BBC399F-B809-41A9-A009-4D4050F31D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9939" y="2427734"/>
                  <a:ext cx="1224136" cy="394339"/>
                </a:xfrm>
                <a:prstGeom prst="rect">
                  <a:avLst/>
                </a:prstGeom>
                <a:blipFill>
                  <a:blip r:embed="rId4"/>
                  <a:stretch>
                    <a:fillRect t="-16923" r="-11500" b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F6815-BE55-4EE7-8330-ACE9E8DC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C21A995-46AA-4E32-88F1-59570CE2FA72}"/>
                  </a:ext>
                </a:extLst>
              </p14:cNvPr>
              <p14:cNvContentPartPr/>
              <p14:nvPr/>
            </p14:nvContentPartPr>
            <p14:xfrm>
              <a:off x="373629" y="773691"/>
              <a:ext cx="2824560" cy="80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C21A995-46AA-4E32-88F1-59570CE2FA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5989" y="755691"/>
                <a:ext cx="2860200" cy="11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646A30AF-3C58-4178-8486-DC3FA51C1B50}"/>
              </a:ext>
            </a:extLst>
          </p:cNvPr>
          <p:cNvGrpSpPr/>
          <p:nvPr/>
        </p:nvGrpSpPr>
        <p:grpSpPr>
          <a:xfrm>
            <a:off x="2132229" y="1004811"/>
            <a:ext cx="854280" cy="377280"/>
            <a:chOff x="2132229" y="1004811"/>
            <a:chExt cx="854280" cy="37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DC1DCE5-A717-4755-A53D-6E833E9A4B4E}"/>
                    </a:ext>
                  </a:extLst>
                </p14:cNvPr>
                <p14:cNvContentPartPr/>
                <p14:nvPr/>
              </p14:nvContentPartPr>
              <p14:xfrm>
                <a:off x="2273709" y="1063851"/>
                <a:ext cx="151560" cy="173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DC1DCE5-A717-4755-A53D-6E833E9A4B4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56069" y="1046211"/>
                  <a:ext cx="1872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EDB2D6F-FFD5-48BC-B574-4A7DDF8A887B}"/>
                    </a:ext>
                  </a:extLst>
                </p14:cNvPr>
                <p14:cNvContentPartPr/>
                <p14:nvPr/>
              </p14:nvContentPartPr>
              <p14:xfrm>
                <a:off x="2453709" y="1157811"/>
                <a:ext cx="95040" cy="82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EDB2D6F-FFD5-48BC-B574-4A7DDF8A887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36069" y="1140171"/>
                  <a:ext cx="130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1115F47-58B4-4627-9BCA-4EE4242A3034}"/>
                    </a:ext>
                  </a:extLst>
                </p14:cNvPr>
                <p14:cNvContentPartPr/>
                <p14:nvPr/>
              </p14:nvContentPartPr>
              <p14:xfrm>
                <a:off x="2587989" y="1155651"/>
                <a:ext cx="55440" cy="91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1115F47-58B4-4627-9BCA-4EE4242A303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69989" y="1138011"/>
                  <a:ext cx="91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E138153-8980-4257-9F1F-B28CC9650BB0}"/>
                    </a:ext>
                  </a:extLst>
                </p14:cNvPr>
                <p14:cNvContentPartPr/>
                <p14:nvPr/>
              </p14:nvContentPartPr>
              <p14:xfrm>
                <a:off x="2693829" y="1019931"/>
                <a:ext cx="150480" cy="236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E138153-8980-4257-9F1F-B28CC9650BB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76189" y="1002291"/>
                  <a:ext cx="1861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3F689D3-EFC7-45AD-82A9-0CA215522F6E}"/>
                    </a:ext>
                  </a:extLst>
                </p14:cNvPr>
                <p14:cNvContentPartPr/>
                <p14:nvPr/>
              </p14:nvContentPartPr>
              <p14:xfrm>
                <a:off x="2917029" y="1021371"/>
                <a:ext cx="69480" cy="360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3F689D3-EFC7-45AD-82A9-0CA215522F6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99029" y="1003371"/>
                  <a:ext cx="1051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7C5BF8D-4DA7-4603-9073-DF7C60FE5898}"/>
                    </a:ext>
                  </a:extLst>
                </p14:cNvPr>
                <p14:cNvContentPartPr/>
                <p14:nvPr/>
              </p14:nvContentPartPr>
              <p14:xfrm>
                <a:off x="2132229" y="1004811"/>
                <a:ext cx="64800" cy="377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7C5BF8D-4DA7-4603-9073-DF7C60FE589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14589" y="987171"/>
                  <a:ext cx="100440" cy="41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8B3216B-36EF-49D9-AE6F-E228F09CF180}"/>
                  </a:ext>
                </a:extLst>
              </p14:cNvPr>
              <p14:cNvContentPartPr/>
              <p14:nvPr/>
            </p14:nvContentPartPr>
            <p14:xfrm>
              <a:off x="2811909" y="1579731"/>
              <a:ext cx="1846800" cy="392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8B3216B-36EF-49D9-AE6F-E228F09CF18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794269" y="1561731"/>
                <a:ext cx="1882440" cy="7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3621249-04B2-4C19-9D38-4A165487240E}"/>
              </a:ext>
            </a:extLst>
          </p:cNvPr>
          <p:cNvGrpSpPr/>
          <p:nvPr/>
        </p:nvGrpSpPr>
        <p:grpSpPr>
          <a:xfrm>
            <a:off x="4840149" y="1059171"/>
            <a:ext cx="122040" cy="237240"/>
            <a:chOff x="4840149" y="1059171"/>
            <a:chExt cx="122040" cy="23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C2A9542-A2F5-438C-BE8C-48D8F785A03D}"/>
                    </a:ext>
                  </a:extLst>
                </p14:cNvPr>
                <p14:cNvContentPartPr/>
                <p14:nvPr/>
              </p14:nvContentPartPr>
              <p14:xfrm>
                <a:off x="4885869" y="1059171"/>
                <a:ext cx="37080" cy="219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C2A9542-A2F5-438C-BE8C-48D8F785A03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68229" y="1041171"/>
                  <a:ext cx="72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31DFA29-522A-40FA-9C9C-6CB9C1313EB8}"/>
                    </a:ext>
                  </a:extLst>
                </p14:cNvPr>
                <p14:cNvContentPartPr/>
                <p14:nvPr/>
              </p14:nvContentPartPr>
              <p14:xfrm>
                <a:off x="4840149" y="1185171"/>
                <a:ext cx="122040" cy="111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31DFA29-522A-40FA-9C9C-6CB9C1313EB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22149" y="1167531"/>
                  <a:ext cx="157680" cy="14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A9885BA-643D-4C49-AE57-81807742274C}"/>
                  </a:ext>
                </a:extLst>
              </p14:cNvPr>
              <p14:cNvContentPartPr/>
              <p14:nvPr/>
            </p14:nvContentPartPr>
            <p14:xfrm>
              <a:off x="5248389" y="2923611"/>
              <a:ext cx="1186920" cy="464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A9885BA-643D-4C49-AE57-81807742274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230749" y="2905611"/>
                <a:ext cx="1222560" cy="8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7A2D844F-5884-4366-A852-84B354DC4DB4}"/>
              </a:ext>
            </a:extLst>
          </p:cNvPr>
          <p:cNvGrpSpPr/>
          <p:nvPr/>
        </p:nvGrpSpPr>
        <p:grpSpPr>
          <a:xfrm>
            <a:off x="5602629" y="3173451"/>
            <a:ext cx="819720" cy="151200"/>
            <a:chOff x="5602629" y="3173451"/>
            <a:chExt cx="819720" cy="15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03C1EFC-2B9B-46FE-8448-38AEDB9ABF93}"/>
                    </a:ext>
                  </a:extLst>
                </p14:cNvPr>
                <p14:cNvContentPartPr/>
                <p14:nvPr/>
              </p14:nvContentPartPr>
              <p14:xfrm>
                <a:off x="5602629" y="3173451"/>
                <a:ext cx="170280" cy="128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03C1EFC-2B9B-46FE-8448-38AEDB9ABF9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84629" y="3155451"/>
                  <a:ext cx="205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4C39FB9-1700-4B52-B744-37992C8CD897}"/>
                    </a:ext>
                  </a:extLst>
                </p14:cNvPr>
                <p14:cNvContentPartPr/>
                <p14:nvPr/>
              </p14:nvContentPartPr>
              <p14:xfrm>
                <a:off x="5834829" y="3218811"/>
                <a:ext cx="115560" cy="105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4C39FB9-1700-4B52-B744-37992C8CD89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17189" y="3201171"/>
                  <a:ext cx="151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9E98761-4FDA-44C8-BDFD-5F5AAFFAB48A}"/>
                    </a:ext>
                  </a:extLst>
                </p14:cNvPr>
                <p14:cNvContentPartPr/>
                <p14:nvPr/>
              </p14:nvContentPartPr>
              <p14:xfrm>
                <a:off x="5958669" y="3210891"/>
                <a:ext cx="90720" cy="89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9E98761-4FDA-44C8-BDFD-5F5AAFFAB48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40669" y="3192891"/>
                  <a:ext cx="1263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3B47B06-BF12-405D-B721-681F6B1B10F9}"/>
                    </a:ext>
                  </a:extLst>
                </p14:cNvPr>
                <p14:cNvContentPartPr/>
                <p14:nvPr/>
              </p14:nvContentPartPr>
              <p14:xfrm>
                <a:off x="6087549" y="3206211"/>
                <a:ext cx="91800" cy="98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3B47B06-BF12-405D-B721-681F6B1B10F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069909" y="3188211"/>
                  <a:ext cx="127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E0EAF5E-406D-40A4-884C-58EE1047774A}"/>
                    </a:ext>
                  </a:extLst>
                </p14:cNvPr>
                <p14:cNvContentPartPr/>
                <p14:nvPr/>
              </p14:nvContentPartPr>
              <p14:xfrm>
                <a:off x="6299949" y="3209091"/>
                <a:ext cx="122400" cy="105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E0EAF5E-406D-40A4-884C-58EE1047774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282309" y="3191091"/>
                  <a:ext cx="158040" cy="14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62B429A-7F4D-4057-976A-3F64DA502727}"/>
                  </a:ext>
                </a:extLst>
              </p14:cNvPr>
              <p14:cNvContentPartPr/>
              <p14:nvPr/>
            </p14:nvContentPartPr>
            <p14:xfrm>
              <a:off x="5186829" y="2340051"/>
              <a:ext cx="831960" cy="144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62B429A-7F4D-4057-976A-3F64DA50272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169189" y="2322411"/>
                <a:ext cx="867600" cy="1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048566D1-4D88-4871-BCC6-A798D6E4F708}"/>
              </a:ext>
            </a:extLst>
          </p:cNvPr>
          <p:cNvGrpSpPr/>
          <p:nvPr/>
        </p:nvGrpSpPr>
        <p:grpSpPr>
          <a:xfrm>
            <a:off x="7417389" y="1707171"/>
            <a:ext cx="698760" cy="442080"/>
            <a:chOff x="7417389" y="1707171"/>
            <a:chExt cx="698760" cy="44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113C57F-A850-4ADD-AA65-90F8963B49C1}"/>
                    </a:ext>
                  </a:extLst>
                </p14:cNvPr>
                <p14:cNvContentPartPr/>
                <p14:nvPr/>
              </p14:nvContentPartPr>
              <p14:xfrm>
                <a:off x="7417389" y="1778811"/>
                <a:ext cx="334440" cy="282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113C57F-A850-4ADD-AA65-90F8963B49C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99749" y="1761171"/>
                  <a:ext cx="3700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FE5FFB8-C0BC-43FD-8D77-CFEA2B294E44}"/>
                    </a:ext>
                  </a:extLst>
                </p14:cNvPr>
                <p14:cNvContentPartPr/>
                <p14:nvPr/>
              </p14:nvContentPartPr>
              <p14:xfrm>
                <a:off x="7808709" y="1957371"/>
                <a:ext cx="93240" cy="116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FE5FFB8-C0BC-43FD-8D77-CFEA2B294E4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790709" y="1939731"/>
                  <a:ext cx="128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1DAB862-90B0-4A46-BF26-24E309CD1B1D}"/>
                    </a:ext>
                  </a:extLst>
                </p14:cNvPr>
                <p14:cNvContentPartPr/>
                <p14:nvPr/>
              </p14:nvContentPartPr>
              <p14:xfrm>
                <a:off x="7985109" y="1707171"/>
                <a:ext cx="131040" cy="442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1DAB862-90B0-4A46-BF26-24E309CD1B1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67469" y="1689171"/>
                  <a:ext cx="166680" cy="47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6104F41-3B1E-46E3-A403-ACB238268AA2}"/>
                  </a:ext>
                </a:extLst>
              </p14:cNvPr>
              <p14:cNvContentPartPr/>
              <p14:nvPr/>
            </p14:nvContentPartPr>
            <p14:xfrm>
              <a:off x="6449349" y="2985171"/>
              <a:ext cx="360" cy="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6104F41-3B1E-46E3-A403-ACB238268AA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431709" y="2967171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B2CEEAE7-C0B2-4DBA-9335-55E3FC74A87D}"/>
              </a:ext>
            </a:extLst>
          </p:cNvPr>
          <p:cNvGrpSpPr/>
          <p:nvPr/>
        </p:nvGrpSpPr>
        <p:grpSpPr>
          <a:xfrm>
            <a:off x="5125269" y="3553971"/>
            <a:ext cx="656640" cy="285480"/>
            <a:chOff x="5125269" y="3553971"/>
            <a:chExt cx="656640" cy="28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7CA3DEE-F72C-4960-9DC5-530E71F16E84}"/>
                    </a:ext>
                  </a:extLst>
                </p14:cNvPr>
                <p14:cNvContentPartPr/>
                <p14:nvPr/>
              </p14:nvContentPartPr>
              <p14:xfrm>
                <a:off x="5125269" y="3553971"/>
                <a:ext cx="207000" cy="231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7CA3DEE-F72C-4960-9DC5-530E71F16E8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107629" y="3536331"/>
                  <a:ext cx="2426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52FCBA8-9569-460E-B073-D905AEC8537F}"/>
                    </a:ext>
                  </a:extLst>
                </p14:cNvPr>
                <p14:cNvContentPartPr/>
                <p14:nvPr/>
              </p14:nvContentPartPr>
              <p14:xfrm>
                <a:off x="5405709" y="3760971"/>
                <a:ext cx="18360" cy="14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52FCBA8-9569-460E-B073-D905AEC8537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88069" y="3742971"/>
                  <a:ext cx="54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032963F-6DF9-4C6F-AFA0-677BC5ADADF3}"/>
                    </a:ext>
                  </a:extLst>
                </p14:cNvPr>
                <p14:cNvContentPartPr/>
                <p14:nvPr/>
              </p14:nvContentPartPr>
              <p14:xfrm>
                <a:off x="5502909" y="3599691"/>
                <a:ext cx="279000" cy="239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032963F-6DF9-4C6F-AFA0-677BC5ADADF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85269" y="3581691"/>
                  <a:ext cx="31464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177815D-D146-4E9D-AC76-24E47F18DA0B}"/>
              </a:ext>
            </a:extLst>
          </p:cNvPr>
          <p:cNvGrpSpPr/>
          <p:nvPr/>
        </p:nvGrpSpPr>
        <p:grpSpPr>
          <a:xfrm>
            <a:off x="6077469" y="3557211"/>
            <a:ext cx="973440" cy="258480"/>
            <a:chOff x="6077469" y="3557211"/>
            <a:chExt cx="973440" cy="25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8521DF1-9DAC-4760-87D7-0E5BE28F45D5}"/>
                    </a:ext>
                  </a:extLst>
                </p14:cNvPr>
                <p14:cNvContentPartPr/>
                <p14:nvPr/>
              </p14:nvContentPartPr>
              <p14:xfrm>
                <a:off x="6545829" y="3577011"/>
                <a:ext cx="105120" cy="238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8521DF1-9DAC-4760-87D7-0E5BE28F45D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527829" y="3559371"/>
                  <a:ext cx="1407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8B4CA10-E2C3-45CB-A86F-B2C98082C6E7}"/>
                    </a:ext>
                  </a:extLst>
                </p14:cNvPr>
                <p14:cNvContentPartPr/>
                <p14:nvPr/>
              </p14:nvContentPartPr>
              <p14:xfrm>
                <a:off x="6743109" y="3798051"/>
                <a:ext cx="360" cy="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8B4CA10-E2C3-45CB-A86F-B2C98082C6E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25109" y="37800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2B08B98-AA5A-4EAA-9878-DCCC2664C8C5}"/>
                    </a:ext>
                  </a:extLst>
                </p14:cNvPr>
                <p14:cNvContentPartPr/>
                <p14:nvPr/>
              </p14:nvContentPartPr>
              <p14:xfrm>
                <a:off x="6887469" y="3557211"/>
                <a:ext cx="163440" cy="248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2B08B98-AA5A-4EAA-9878-DCCC2664C8C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69469" y="3539211"/>
                  <a:ext cx="1990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BEEA188-EFE9-48E2-8B8E-4302169F949B}"/>
                    </a:ext>
                  </a:extLst>
                </p14:cNvPr>
                <p14:cNvContentPartPr/>
                <p14:nvPr/>
              </p14:nvContentPartPr>
              <p14:xfrm>
                <a:off x="6077469" y="3653331"/>
                <a:ext cx="224640" cy="36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BEEA188-EFE9-48E2-8B8E-4302169F949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59829" y="3635331"/>
                  <a:ext cx="26028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DF5ECAF-5D49-4F7D-9B91-E0AE2D23B6F7}"/>
              </a:ext>
            </a:extLst>
          </p:cNvPr>
          <p:cNvGrpSpPr/>
          <p:nvPr/>
        </p:nvGrpSpPr>
        <p:grpSpPr>
          <a:xfrm>
            <a:off x="6516309" y="3929091"/>
            <a:ext cx="473760" cy="196560"/>
            <a:chOff x="6516309" y="3929091"/>
            <a:chExt cx="473760" cy="19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4D465A8-DC2A-492B-BCAF-A057E2B4CFBF}"/>
                    </a:ext>
                  </a:extLst>
                </p14:cNvPr>
                <p14:cNvContentPartPr/>
                <p14:nvPr/>
              </p14:nvContentPartPr>
              <p14:xfrm>
                <a:off x="6516309" y="3939531"/>
                <a:ext cx="86400" cy="140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4D465A8-DC2A-492B-BCAF-A057E2B4CFB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98309" y="3921531"/>
                  <a:ext cx="122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24880C9-1530-4045-B7D4-BABD8EC518A0}"/>
                    </a:ext>
                  </a:extLst>
                </p14:cNvPr>
                <p14:cNvContentPartPr/>
                <p14:nvPr/>
              </p14:nvContentPartPr>
              <p14:xfrm>
                <a:off x="6683709" y="4043571"/>
                <a:ext cx="6480" cy="18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24880C9-1530-4045-B7D4-BABD8EC518A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66069" y="4025931"/>
                  <a:ext cx="421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D785C92-3ACB-427A-8F5F-89BFA9E0F8C8}"/>
                    </a:ext>
                  </a:extLst>
                </p14:cNvPr>
                <p14:cNvContentPartPr/>
                <p14:nvPr/>
              </p14:nvContentPartPr>
              <p14:xfrm>
                <a:off x="6883149" y="3929091"/>
                <a:ext cx="106920" cy="196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D785C92-3ACB-427A-8F5F-89BFA9E0F8C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65509" y="3911451"/>
                  <a:ext cx="14256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A8F3101-5D80-44E7-944A-4B79F3B5ECB4}"/>
              </a:ext>
            </a:extLst>
          </p:cNvPr>
          <p:cNvGrpSpPr/>
          <p:nvPr/>
        </p:nvGrpSpPr>
        <p:grpSpPr>
          <a:xfrm>
            <a:off x="5300949" y="3978411"/>
            <a:ext cx="385200" cy="223920"/>
            <a:chOff x="5300949" y="3978411"/>
            <a:chExt cx="385200" cy="22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589CB14-A805-42D4-9E69-EF1817EEC3A5}"/>
                    </a:ext>
                  </a:extLst>
                </p14:cNvPr>
                <p14:cNvContentPartPr/>
                <p14:nvPr/>
              </p14:nvContentPartPr>
              <p14:xfrm>
                <a:off x="5300949" y="3978411"/>
                <a:ext cx="101520" cy="169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589CB14-A805-42D4-9E69-EF1817EEC3A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83309" y="3960411"/>
                  <a:ext cx="137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A5F699E-C349-41D0-91BD-99EE311ECE1F}"/>
                    </a:ext>
                  </a:extLst>
                </p14:cNvPr>
                <p14:cNvContentPartPr/>
                <p14:nvPr/>
              </p14:nvContentPartPr>
              <p14:xfrm>
                <a:off x="5480229" y="4114131"/>
                <a:ext cx="360" cy="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A5F699E-C349-41D0-91BD-99EE311ECE1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62229" y="40964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85DDAB3-0F39-4C41-8360-99BF7E9D9235}"/>
                    </a:ext>
                  </a:extLst>
                </p14:cNvPr>
                <p14:cNvContentPartPr/>
                <p14:nvPr/>
              </p14:nvContentPartPr>
              <p14:xfrm>
                <a:off x="5548269" y="4000731"/>
                <a:ext cx="137880" cy="201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85DDAB3-0F39-4C41-8360-99BF7E9D923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530629" y="3982731"/>
                  <a:ext cx="173520" cy="23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CA881AB-1F4D-4D61-8269-339933DA1B40}"/>
                  </a:ext>
                </a:extLst>
              </p14:cNvPr>
              <p14:cNvContentPartPr/>
              <p14:nvPr/>
            </p14:nvContentPartPr>
            <p14:xfrm>
              <a:off x="6041109" y="4025211"/>
              <a:ext cx="113040" cy="100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CA881AB-1F4D-4D61-8269-339933DA1B4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23109" y="4007211"/>
                <a:ext cx="14868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2FD91C3C-3AEB-442A-ADE0-5F66F4E3AE0F}"/>
              </a:ext>
            </a:extLst>
          </p:cNvPr>
          <p:cNvGrpSpPr/>
          <p:nvPr/>
        </p:nvGrpSpPr>
        <p:grpSpPr>
          <a:xfrm>
            <a:off x="7345749" y="3145371"/>
            <a:ext cx="1480680" cy="1230120"/>
            <a:chOff x="7345749" y="3145371"/>
            <a:chExt cx="1480680" cy="123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0240674-DF40-4B98-8401-F23D883461E0}"/>
                    </a:ext>
                  </a:extLst>
                </p14:cNvPr>
                <p14:cNvContentPartPr/>
                <p14:nvPr/>
              </p14:nvContentPartPr>
              <p14:xfrm>
                <a:off x="7363029" y="3631011"/>
                <a:ext cx="129600" cy="42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0240674-DF40-4B98-8401-F23D883461E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45389" y="3613011"/>
                  <a:ext cx="1652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03EA978-70D3-41E5-B4D4-BD89C0C3513C}"/>
                    </a:ext>
                  </a:extLst>
                </p14:cNvPr>
                <p14:cNvContentPartPr/>
                <p14:nvPr/>
              </p14:nvContentPartPr>
              <p14:xfrm>
                <a:off x="7345749" y="3729291"/>
                <a:ext cx="86400" cy="100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03EA978-70D3-41E5-B4D4-BD89C0C3513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328109" y="3711651"/>
                  <a:ext cx="122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99E03A4-1B3A-443E-B17C-2174177E8F56}"/>
                    </a:ext>
                  </a:extLst>
                </p14:cNvPr>
                <p14:cNvContentPartPr/>
                <p14:nvPr/>
              </p14:nvContentPartPr>
              <p14:xfrm>
                <a:off x="8457429" y="3521211"/>
                <a:ext cx="181800" cy="263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99E03A4-1B3A-443E-B17C-2174177E8F5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439789" y="3503571"/>
                  <a:ext cx="2174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A2E2E57-2AD9-431C-88F7-095A4E121585}"/>
                    </a:ext>
                  </a:extLst>
                </p14:cNvPr>
                <p14:cNvContentPartPr/>
                <p14:nvPr/>
              </p14:nvContentPartPr>
              <p14:xfrm>
                <a:off x="8031909" y="3568011"/>
                <a:ext cx="132120" cy="216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A2E2E57-2AD9-431C-88F7-095A4E12158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13909" y="3550011"/>
                  <a:ext cx="167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31699AF-BC03-423B-AB07-4736059C6BA3}"/>
                    </a:ext>
                  </a:extLst>
                </p14:cNvPr>
                <p14:cNvContentPartPr/>
                <p14:nvPr/>
              </p14:nvContentPartPr>
              <p14:xfrm>
                <a:off x="8233509" y="3791211"/>
                <a:ext cx="360" cy="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31699AF-BC03-423B-AB07-4736059C6BA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215509" y="37732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175C39A-AD42-48CD-B004-8CF5D01930DA}"/>
                    </a:ext>
                  </a:extLst>
                </p14:cNvPr>
                <p14:cNvContentPartPr/>
                <p14:nvPr/>
              </p14:nvContentPartPr>
              <p14:xfrm>
                <a:off x="7820949" y="3646851"/>
                <a:ext cx="97920" cy="15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175C39A-AD42-48CD-B004-8CF5D01930D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03309" y="3629211"/>
                  <a:ext cx="133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120F04F-545E-4E4F-8D3F-F5C5550BB50A}"/>
                    </a:ext>
                  </a:extLst>
                </p14:cNvPr>
                <p14:cNvContentPartPr/>
                <p14:nvPr/>
              </p14:nvContentPartPr>
              <p14:xfrm>
                <a:off x="7514229" y="3948171"/>
                <a:ext cx="119880" cy="14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120F04F-545E-4E4F-8D3F-F5C5550BB50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496589" y="3930531"/>
                  <a:ext cx="1555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DDAB7DB-8CCE-48D9-BB02-8B977705C85A}"/>
                    </a:ext>
                  </a:extLst>
                </p14:cNvPr>
                <p14:cNvContentPartPr/>
                <p14:nvPr/>
              </p14:nvContentPartPr>
              <p14:xfrm>
                <a:off x="7573629" y="4025211"/>
                <a:ext cx="47160" cy="10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DDAB7DB-8CCE-48D9-BB02-8B977705C85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55629" y="4007211"/>
                  <a:ext cx="82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31D6418-FF2D-4EA4-BB1C-39446FFB784C}"/>
                    </a:ext>
                  </a:extLst>
                </p14:cNvPr>
                <p14:cNvContentPartPr/>
                <p14:nvPr/>
              </p14:nvContentPartPr>
              <p14:xfrm>
                <a:off x="8036949" y="4005411"/>
                <a:ext cx="100440" cy="1371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31D6418-FF2D-4EA4-BB1C-39446FFB78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019309" y="3987411"/>
                  <a:ext cx="1360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D1E7B9C-7585-4605-BF45-95B600107CC8}"/>
                    </a:ext>
                  </a:extLst>
                </p14:cNvPr>
                <p14:cNvContentPartPr/>
                <p14:nvPr/>
              </p14:nvContentPartPr>
              <p14:xfrm>
                <a:off x="8216229" y="4161291"/>
                <a:ext cx="360" cy="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D1E7B9C-7585-4605-BF45-95B600107CC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98589" y="41432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554502-77BA-40C4-AA27-CC1CB3436D42}"/>
                    </a:ext>
                  </a:extLst>
                </p14:cNvPr>
                <p14:cNvContentPartPr/>
                <p14:nvPr/>
              </p14:nvContentPartPr>
              <p14:xfrm>
                <a:off x="8369229" y="3967611"/>
                <a:ext cx="73080" cy="2592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554502-77BA-40C4-AA27-CC1CB3436D4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351229" y="3949971"/>
                  <a:ext cx="1087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87521D2-EC8E-4C80-86EC-5B3E02C3A7F2}"/>
                    </a:ext>
                  </a:extLst>
                </p14:cNvPr>
                <p14:cNvContentPartPr/>
                <p14:nvPr/>
              </p14:nvContentPartPr>
              <p14:xfrm>
                <a:off x="7694589" y="3145371"/>
                <a:ext cx="1131840" cy="1230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87521D2-EC8E-4C80-86EC-5B3E02C3A7F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676589" y="3127371"/>
                  <a:ext cx="1167480" cy="126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304175A-674D-41D1-B85A-7158EEFAF616}"/>
              </a:ext>
            </a:extLst>
          </p:cNvPr>
          <p:cNvGrpSpPr/>
          <p:nvPr/>
        </p:nvGrpSpPr>
        <p:grpSpPr>
          <a:xfrm>
            <a:off x="5645109" y="1049811"/>
            <a:ext cx="546840" cy="187200"/>
            <a:chOff x="5645109" y="1049811"/>
            <a:chExt cx="546840" cy="18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82415BA-D0C9-4143-997B-B91636A8D3D6}"/>
                    </a:ext>
                  </a:extLst>
                </p14:cNvPr>
                <p14:cNvContentPartPr/>
                <p14:nvPr/>
              </p14:nvContentPartPr>
              <p14:xfrm>
                <a:off x="5645109" y="1055211"/>
                <a:ext cx="14040" cy="128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82415BA-D0C9-4143-997B-B91636A8D3D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627469" y="1037571"/>
                  <a:ext cx="49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43F5710-E75B-4910-A022-9F7866C7B7AC}"/>
                    </a:ext>
                  </a:extLst>
                </p14:cNvPr>
                <p14:cNvContentPartPr/>
                <p14:nvPr/>
              </p14:nvContentPartPr>
              <p14:xfrm>
                <a:off x="5646549" y="1065651"/>
                <a:ext cx="134640" cy="128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43F5710-E75B-4910-A022-9F7866C7B7A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628909" y="1048011"/>
                  <a:ext cx="170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025B1CB-9C29-44AD-AD9C-2E85751F5A21}"/>
                    </a:ext>
                  </a:extLst>
                </p14:cNvPr>
                <p14:cNvContentPartPr/>
                <p14:nvPr/>
              </p14:nvContentPartPr>
              <p14:xfrm>
                <a:off x="5911869" y="1054491"/>
                <a:ext cx="93960" cy="129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025B1CB-9C29-44AD-AD9C-2E85751F5A2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893869" y="1036851"/>
                  <a:ext cx="129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7F9E203-8D1F-49D5-917F-F16A933B033F}"/>
                    </a:ext>
                  </a:extLst>
                </p14:cNvPr>
                <p14:cNvContentPartPr/>
                <p14:nvPr/>
              </p14:nvContentPartPr>
              <p14:xfrm>
                <a:off x="5926989" y="1116051"/>
                <a:ext cx="162000" cy="76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7F9E203-8D1F-49D5-917F-F16A933B033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908989" y="1098051"/>
                  <a:ext cx="1976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5EBE6E1-2E73-4E17-BDCF-9E180795C161}"/>
                    </a:ext>
                  </a:extLst>
                </p14:cNvPr>
                <p14:cNvContentPartPr/>
                <p14:nvPr/>
              </p14:nvContentPartPr>
              <p14:xfrm>
                <a:off x="6087189" y="1049811"/>
                <a:ext cx="104760" cy="108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5EBE6E1-2E73-4E17-BDCF-9E180795C16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069189" y="1031811"/>
                  <a:ext cx="140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6CA4EDA-2555-4113-90FC-52A113CD5A82}"/>
                    </a:ext>
                  </a:extLst>
                </p14:cNvPr>
                <p14:cNvContentPartPr/>
                <p14:nvPr/>
              </p14:nvContentPartPr>
              <p14:xfrm>
                <a:off x="6076749" y="1216851"/>
                <a:ext cx="61560" cy="201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6CA4EDA-2555-4113-90FC-52A113CD5A8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059109" y="1198851"/>
                  <a:ext cx="97200" cy="5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D62FDAA-DD67-4A17-9DA2-47D77ACFB020}"/>
                  </a:ext>
                </a:extLst>
              </p14:cNvPr>
              <p14:cNvContentPartPr/>
              <p14:nvPr/>
            </p14:nvContentPartPr>
            <p14:xfrm>
              <a:off x="5202309" y="2003091"/>
              <a:ext cx="147240" cy="2170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D62FDAA-DD67-4A17-9DA2-47D77ACFB020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184669" y="1985451"/>
                <a:ext cx="18288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6F4D1CC-1894-426D-A94C-30A02CBB9519}"/>
                  </a:ext>
                </a:extLst>
              </p14:cNvPr>
              <p14:cNvContentPartPr/>
              <p14:nvPr/>
            </p14:nvContentPartPr>
            <p14:xfrm>
              <a:off x="5390589" y="2007771"/>
              <a:ext cx="73440" cy="1170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6F4D1CC-1894-426D-A94C-30A02CBB9519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372949" y="1989771"/>
                <a:ext cx="1090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018C832-FD75-4DEF-BDFF-4E7A21F8EEE6}"/>
                  </a:ext>
                </a:extLst>
              </p14:cNvPr>
              <p14:cNvContentPartPr/>
              <p14:nvPr/>
            </p14:nvContentPartPr>
            <p14:xfrm>
              <a:off x="5477349" y="2026851"/>
              <a:ext cx="122760" cy="90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018C832-FD75-4DEF-BDFF-4E7A21F8EEE6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459709" y="2008851"/>
                <a:ext cx="1584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6F5EB4B-146C-4967-8177-5AF882F0A1FA}"/>
                  </a:ext>
                </a:extLst>
              </p14:cNvPr>
              <p14:cNvContentPartPr/>
              <p14:nvPr/>
            </p14:nvContentPartPr>
            <p14:xfrm>
              <a:off x="5584269" y="2033331"/>
              <a:ext cx="71640" cy="864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6F5EB4B-146C-4967-8177-5AF882F0A1FA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566269" y="2015331"/>
                <a:ext cx="1072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9F50C1F-9CDE-43A1-A61A-A8FDE4190247}"/>
                  </a:ext>
                </a:extLst>
              </p14:cNvPr>
              <p14:cNvContentPartPr/>
              <p14:nvPr/>
            </p14:nvContentPartPr>
            <p14:xfrm>
              <a:off x="5669229" y="1877451"/>
              <a:ext cx="87120" cy="2739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9F50C1F-9CDE-43A1-A61A-A8FDE4190247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651229" y="1859811"/>
                <a:ext cx="12276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FE594E4-2171-48A2-B4CF-8789E02310DF}"/>
                  </a:ext>
                </a:extLst>
              </p14:cNvPr>
              <p14:cNvContentPartPr/>
              <p14:nvPr/>
            </p14:nvContentPartPr>
            <p14:xfrm>
              <a:off x="5778309" y="2044131"/>
              <a:ext cx="23040" cy="806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FE594E4-2171-48A2-B4CF-8789E02310DF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760669" y="2026131"/>
                <a:ext cx="586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A08F914-87A3-4223-9A44-1D22A2C2A068}"/>
                  </a:ext>
                </a:extLst>
              </p14:cNvPr>
              <p14:cNvContentPartPr/>
              <p14:nvPr/>
            </p14:nvContentPartPr>
            <p14:xfrm>
              <a:off x="5805309" y="1972131"/>
              <a:ext cx="360" cy="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A08F914-87A3-4223-9A44-1D22A2C2A06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787309" y="195449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F313B14-4FE7-452D-8B51-8734939C880B}"/>
                  </a:ext>
                </a:extLst>
              </p14:cNvPr>
              <p14:cNvContentPartPr/>
              <p14:nvPr/>
            </p14:nvContentPartPr>
            <p14:xfrm>
              <a:off x="5844909" y="1940091"/>
              <a:ext cx="170280" cy="2070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F313B14-4FE7-452D-8B51-8734939C880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826909" y="1922091"/>
                <a:ext cx="2059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39C2B48-0837-4EC2-9031-3DF1CFEA136A}"/>
                  </a:ext>
                </a:extLst>
              </p14:cNvPr>
              <p14:cNvContentPartPr/>
              <p14:nvPr/>
            </p14:nvContentPartPr>
            <p14:xfrm>
              <a:off x="6049389" y="2056371"/>
              <a:ext cx="5760" cy="1069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39C2B48-0837-4EC2-9031-3DF1CFEA136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031389" y="2038371"/>
                <a:ext cx="4140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5A0BC76-17BC-4501-A6D9-84595F4A84E1}"/>
                  </a:ext>
                </a:extLst>
              </p14:cNvPr>
              <p14:cNvContentPartPr/>
              <p14:nvPr/>
            </p14:nvContentPartPr>
            <p14:xfrm>
              <a:off x="6068469" y="2021091"/>
              <a:ext cx="129600" cy="1188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5A0BC76-17BC-4501-A6D9-84595F4A84E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050829" y="2003091"/>
                <a:ext cx="1652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07F11AE-3516-43C3-87E2-BC68F2496897}"/>
                  </a:ext>
                </a:extLst>
              </p14:cNvPr>
              <p14:cNvContentPartPr/>
              <p14:nvPr/>
            </p14:nvContentPartPr>
            <p14:xfrm>
              <a:off x="6735549" y="1837491"/>
              <a:ext cx="31320" cy="1692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07F11AE-3516-43C3-87E2-BC68F249689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717549" y="1819491"/>
                <a:ext cx="6696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63FDABF-75C3-4EB0-BBBA-1F634ACB16AC}"/>
                  </a:ext>
                </a:extLst>
              </p14:cNvPr>
              <p14:cNvContentPartPr/>
              <p14:nvPr/>
            </p14:nvContentPartPr>
            <p14:xfrm>
              <a:off x="6679749" y="1892211"/>
              <a:ext cx="85680" cy="64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63FDABF-75C3-4EB0-BBBA-1F634ACB16A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662109" y="1874571"/>
                <a:ext cx="1213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0E5EF13-7D19-4EA6-B4FE-4D877EAAA4C1}"/>
                  </a:ext>
                </a:extLst>
              </p14:cNvPr>
              <p14:cNvContentPartPr/>
              <p14:nvPr/>
            </p14:nvContentPartPr>
            <p14:xfrm>
              <a:off x="6829509" y="1945491"/>
              <a:ext cx="293760" cy="900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0E5EF13-7D19-4EA6-B4FE-4D877EAAA4C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11869" y="1927851"/>
                <a:ext cx="3294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F8F8A83-1049-4C59-A762-9B92527BE245}"/>
                  </a:ext>
                </a:extLst>
              </p14:cNvPr>
              <p14:cNvContentPartPr/>
              <p14:nvPr/>
            </p14:nvContentPartPr>
            <p14:xfrm>
              <a:off x="7156749" y="1930371"/>
              <a:ext cx="75600" cy="1216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F8F8A83-1049-4C59-A762-9B92527BE24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139109" y="1912731"/>
                <a:ext cx="11124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4E23579-EDAB-49CC-B78A-6D1E860377A9}"/>
                  </a:ext>
                </a:extLst>
              </p14:cNvPr>
              <p14:cNvContentPartPr/>
              <p14:nvPr/>
            </p14:nvContentPartPr>
            <p14:xfrm>
              <a:off x="3305829" y="1125051"/>
              <a:ext cx="1130040" cy="6152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4E23579-EDAB-49CC-B78A-6D1E860377A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288189" y="1107411"/>
                <a:ext cx="1165680" cy="65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9C618AD-AFBD-44D5-8354-FCB317760E0B}"/>
              </a:ext>
            </a:extLst>
          </p:cNvPr>
          <p:cNvGrpSpPr/>
          <p:nvPr/>
        </p:nvGrpSpPr>
        <p:grpSpPr>
          <a:xfrm>
            <a:off x="6411549" y="2175171"/>
            <a:ext cx="1899000" cy="718200"/>
            <a:chOff x="6411549" y="2175171"/>
            <a:chExt cx="1899000" cy="71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5B5C786-8983-48E6-B6CE-620CEF9E939D}"/>
                    </a:ext>
                  </a:extLst>
                </p14:cNvPr>
                <p14:cNvContentPartPr/>
                <p14:nvPr/>
              </p14:nvContentPartPr>
              <p14:xfrm>
                <a:off x="6450069" y="2175171"/>
                <a:ext cx="208440" cy="300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5B5C786-8983-48E6-B6CE-620CEF9E939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432429" y="2157171"/>
                  <a:ext cx="2440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5A0C2D8-CEC8-4015-BFF2-89D5E76BD482}"/>
                    </a:ext>
                  </a:extLst>
                </p14:cNvPr>
                <p14:cNvContentPartPr/>
                <p14:nvPr/>
              </p14:nvContentPartPr>
              <p14:xfrm>
                <a:off x="6411549" y="2341491"/>
                <a:ext cx="171720" cy="142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5A0C2D8-CEC8-4015-BFF2-89D5E76BD48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93909" y="2323851"/>
                  <a:ext cx="207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1A0A2A4-D042-40BB-8576-ADB1955E5070}"/>
                    </a:ext>
                  </a:extLst>
                </p14:cNvPr>
                <p14:cNvContentPartPr/>
                <p14:nvPr/>
              </p14:nvContentPartPr>
              <p14:xfrm>
                <a:off x="6719709" y="2247531"/>
                <a:ext cx="439920" cy="4708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1A0A2A4-D042-40BB-8576-ADB1955E507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701709" y="2229891"/>
                  <a:ext cx="47556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1865547-A734-4213-B347-B7DC64005378}"/>
                    </a:ext>
                  </a:extLst>
                </p14:cNvPr>
                <p14:cNvContentPartPr/>
                <p14:nvPr/>
              </p14:nvContentPartPr>
              <p14:xfrm>
                <a:off x="7260069" y="2563611"/>
                <a:ext cx="108720" cy="1843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1865547-A734-4213-B347-B7DC6400537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242429" y="2545971"/>
                  <a:ext cx="1443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9458BF8-A868-4D51-8FC1-991597980A45}"/>
                    </a:ext>
                  </a:extLst>
                </p14:cNvPr>
                <p14:cNvContentPartPr/>
                <p14:nvPr/>
              </p14:nvContentPartPr>
              <p14:xfrm>
                <a:off x="7413429" y="2648211"/>
                <a:ext cx="134280" cy="2451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9458BF8-A868-4D51-8FC1-991597980A4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95789" y="2630211"/>
                  <a:ext cx="1699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E8FDAD6-F2A6-4386-847C-C4C1CD634008}"/>
                    </a:ext>
                  </a:extLst>
                </p14:cNvPr>
                <p14:cNvContentPartPr/>
                <p14:nvPr/>
              </p14:nvContentPartPr>
              <p14:xfrm>
                <a:off x="7612869" y="2641731"/>
                <a:ext cx="114120" cy="91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E8FDAD6-F2A6-4386-847C-C4C1CD63400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95229" y="2623731"/>
                  <a:ext cx="149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BA6B778-DA24-4A11-8CCB-F903F43CDF3C}"/>
                    </a:ext>
                  </a:extLst>
                </p14:cNvPr>
                <p14:cNvContentPartPr/>
                <p14:nvPr/>
              </p14:nvContentPartPr>
              <p14:xfrm>
                <a:off x="7763349" y="2660451"/>
                <a:ext cx="311760" cy="1065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BA6B778-DA24-4A11-8CCB-F903F43CDF3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45349" y="2642811"/>
                  <a:ext cx="347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6273B5D-1FA4-4963-BC7C-053B4DA41817}"/>
                    </a:ext>
                  </a:extLst>
                </p14:cNvPr>
                <p14:cNvContentPartPr/>
                <p14:nvPr/>
              </p14:nvContentPartPr>
              <p14:xfrm>
                <a:off x="8099949" y="2591331"/>
                <a:ext cx="210600" cy="2390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6273B5D-1FA4-4963-BC7C-053B4DA4181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82309" y="2573691"/>
                  <a:ext cx="246240" cy="27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692E68D-B25B-4A58-8003-542D9BEBECF7}"/>
                  </a:ext>
                </a:extLst>
              </p14:cNvPr>
              <p14:cNvContentPartPr/>
              <p14:nvPr/>
            </p14:nvContentPartPr>
            <p14:xfrm>
              <a:off x="4111509" y="3154731"/>
              <a:ext cx="289800" cy="10404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692E68D-B25B-4A58-8003-542D9BEBECF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093509" y="3137091"/>
                <a:ext cx="325440" cy="13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4D68719-64DB-49D1-B612-0A7676026FE0}"/>
              </a:ext>
            </a:extLst>
          </p:cNvPr>
          <p:cNvGrpSpPr/>
          <p:nvPr/>
        </p:nvGrpSpPr>
        <p:grpSpPr>
          <a:xfrm>
            <a:off x="4007469" y="2133771"/>
            <a:ext cx="871560" cy="306720"/>
            <a:chOff x="4007469" y="2133771"/>
            <a:chExt cx="871560" cy="3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155C7E0-CE4C-45AC-99BE-53DDE8F2C93E}"/>
                    </a:ext>
                  </a:extLst>
                </p14:cNvPr>
                <p14:cNvContentPartPr/>
                <p14:nvPr/>
              </p14:nvContentPartPr>
              <p14:xfrm>
                <a:off x="4464669" y="2177691"/>
                <a:ext cx="414360" cy="262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155C7E0-CE4C-45AC-99BE-53DDE8F2C93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447029" y="2160051"/>
                  <a:ext cx="4500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C32CE9B-B7C2-4FB2-A9A7-B94F3D60E334}"/>
                    </a:ext>
                  </a:extLst>
                </p14:cNvPr>
                <p14:cNvContentPartPr/>
                <p14:nvPr/>
              </p14:nvContentPartPr>
              <p14:xfrm>
                <a:off x="4137429" y="2172651"/>
                <a:ext cx="335160" cy="716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C32CE9B-B7C2-4FB2-A9A7-B94F3D60E33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19429" y="2155011"/>
                  <a:ext cx="3708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ADFC8CE-7745-4DE9-B294-0CE950B0A901}"/>
                    </a:ext>
                  </a:extLst>
                </p14:cNvPr>
                <p14:cNvContentPartPr/>
                <p14:nvPr/>
              </p14:nvContentPartPr>
              <p14:xfrm>
                <a:off x="4007469" y="2133771"/>
                <a:ext cx="182520" cy="124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ADFC8CE-7745-4DE9-B294-0CE950B0A90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89829" y="2116131"/>
                  <a:ext cx="21816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2CB1528-81E3-49B6-87EB-925A4A11FBE3}"/>
              </a:ext>
            </a:extLst>
          </p:cNvPr>
          <p:cNvGrpSpPr/>
          <p:nvPr/>
        </p:nvGrpSpPr>
        <p:grpSpPr>
          <a:xfrm>
            <a:off x="3513909" y="1834611"/>
            <a:ext cx="1116360" cy="424440"/>
            <a:chOff x="3513909" y="1834611"/>
            <a:chExt cx="1116360" cy="42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EEA7372-9AFE-4115-ABDC-30055F2D971D}"/>
                    </a:ext>
                  </a:extLst>
                </p14:cNvPr>
                <p14:cNvContentPartPr/>
                <p14:nvPr/>
              </p14:nvContentPartPr>
              <p14:xfrm>
                <a:off x="3513909" y="2041251"/>
                <a:ext cx="138960" cy="522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EEA7372-9AFE-4115-ABDC-30055F2D971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495909" y="2023251"/>
                  <a:ext cx="1746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789FC32-73C7-4DEA-8EF5-0DB7D4F45A64}"/>
                    </a:ext>
                  </a:extLst>
                </p14:cNvPr>
                <p14:cNvContentPartPr/>
                <p14:nvPr/>
              </p14:nvContentPartPr>
              <p14:xfrm>
                <a:off x="3541269" y="2108931"/>
                <a:ext cx="147600" cy="70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789FC32-73C7-4DEA-8EF5-0DB7D4F45A6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523629" y="2091291"/>
                  <a:ext cx="1832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D389DC0-8F98-46DF-AFE0-C9C67E663F8F}"/>
                    </a:ext>
                  </a:extLst>
                </p14:cNvPr>
                <p14:cNvContentPartPr/>
                <p14:nvPr/>
              </p14:nvContentPartPr>
              <p14:xfrm>
                <a:off x="3579789" y="1906611"/>
                <a:ext cx="107640" cy="352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D389DC0-8F98-46DF-AFE0-C9C67E663F8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562149" y="1888971"/>
                  <a:ext cx="1432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845B029-23E2-49F1-97BE-3C84016077BA}"/>
                    </a:ext>
                  </a:extLst>
                </p14:cNvPr>
                <p14:cNvContentPartPr/>
                <p14:nvPr/>
              </p14:nvContentPartPr>
              <p14:xfrm>
                <a:off x="3768429" y="1965291"/>
                <a:ext cx="83520" cy="157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845B029-23E2-49F1-97BE-3C84016077B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750429" y="1947651"/>
                  <a:ext cx="119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CAF8A2C-8F31-402C-B8BC-54E415F36C95}"/>
                    </a:ext>
                  </a:extLst>
                </p14:cNvPr>
                <p14:cNvContentPartPr/>
                <p14:nvPr/>
              </p14:nvContentPartPr>
              <p14:xfrm>
                <a:off x="3852669" y="2000211"/>
                <a:ext cx="307800" cy="896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CAF8A2C-8F31-402C-B8BC-54E415F36C9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835029" y="1982571"/>
                  <a:ext cx="343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87FFF0A-39EC-4EEE-8D2F-1598A38A167B}"/>
                    </a:ext>
                  </a:extLst>
                </p14:cNvPr>
                <p14:cNvContentPartPr/>
                <p14:nvPr/>
              </p14:nvContentPartPr>
              <p14:xfrm>
                <a:off x="4181349" y="1957011"/>
                <a:ext cx="144000" cy="1792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87FFF0A-39EC-4EEE-8D2F-1598A38A167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163709" y="1939371"/>
                  <a:ext cx="179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9E7E569-8CBB-4B28-BAFC-3A368843759A}"/>
                    </a:ext>
                  </a:extLst>
                </p14:cNvPr>
                <p14:cNvContentPartPr/>
                <p14:nvPr/>
              </p14:nvContentPartPr>
              <p14:xfrm>
                <a:off x="4354869" y="1834611"/>
                <a:ext cx="70560" cy="2174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9E7E569-8CBB-4B28-BAFC-3A368843759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336869" y="1816971"/>
                  <a:ext cx="1062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7E7F3F8-C485-48E4-86CB-1EF4C5DEC6E5}"/>
                    </a:ext>
                  </a:extLst>
                </p14:cNvPr>
                <p14:cNvContentPartPr/>
                <p14:nvPr/>
              </p14:nvContentPartPr>
              <p14:xfrm>
                <a:off x="4436589" y="1927851"/>
                <a:ext cx="71640" cy="1544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7E7F3F8-C485-48E4-86CB-1EF4C5DEC6E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418589" y="1910211"/>
                  <a:ext cx="107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3FB0BEA-CEAF-4893-A998-5BC21C993718}"/>
                    </a:ext>
                  </a:extLst>
                </p14:cNvPr>
                <p14:cNvContentPartPr/>
                <p14:nvPr/>
              </p14:nvContentPartPr>
              <p14:xfrm>
                <a:off x="4512189" y="1954131"/>
                <a:ext cx="118080" cy="149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3FB0BEA-CEAF-4893-A998-5BC21C99371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494189" y="1936131"/>
                  <a:ext cx="15372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6AD0F98F-58BC-40DC-A807-EB447B3D28C2}"/>
                  </a:ext>
                </a:extLst>
              </p14:cNvPr>
              <p14:cNvContentPartPr/>
              <p14:nvPr/>
            </p14:nvContentPartPr>
            <p14:xfrm>
              <a:off x="3773829" y="3600051"/>
              <a:ext cx="360" cy="3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6AD0F98F-58BC-40DC-A807-EB447B3D28C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755829" y="358205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4D5AC493-AC1E-4F78-B66A-64540FB5CA0C}"/>
                  </a:ext>
                </a:extLst>
              </p14:cNvPr>
              <p14:cNvContentPartPr/>
              <p14:nvPr/>
            </p14:nvContentPartPr>
            <p14:xfrm>
              <a:off x="4056429" y="4491051"/>
              <a:ext cx="829800" cy="194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4D5AC493-AC1E-4F78-B66A-64540FB5CA0C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4038429" y="4473411"/>
                <a:ext cx="865440" cy="5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B27C89E-4FEC-49F8-B9FA-842B4AA50792}"/>
              </a:ext>
            </a:extLst>
          </p:cNvPr>
          <p:cNvGrpSpPr/>
          <p:nvPr/>
        </p:nvGrpSpPr>
        <p:grpSpPr>
          <a:xfrm>
            <a:off x="3244629" y="3803451"/>
            <a:ext cx="180720" cy="247320"/>
            <a:chOff x="3244629" y="3803451"/>
            <a:chExt cx="180720" cy="24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1A24B82-1F79-4207-BDA3-FD11AEE74D1C}"/>
                    </a:ext>
                  </a:extLst>
                </p14:cNvPr>
                <p14:cNvContentPartPr/>
                <p14:nvPr/>
              </p14:nvContentPartPr>
              <p14:xfrm>
                <a:off x="3305469" y="3803451"/>
                <a:ext cx="12600" cy="2030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1A24B82-1F79-4207-BDA3-FD11AEE74D1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287829" y="3785811"/>
                  <a:ext cx="48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101D7DD-5DD7-44E0-B8E1-3F40A932FC82}"/>
                    </a:ext>
                  </a:extLst>
                </p14:cNvPr>
                <p14:cNvContentPartPr/>
                <p14:nvPr/>
              </p14:nvContentPartPr>
              <p14:xfrm>
                <a:off x="3244629" y="3899571"/>
                <a:ext cx="180720" cy="1512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101D7DD-5DD7-44E0-B8E1-3F40A932FC8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226629" y="3881571"/>
                  <a:ext cx="216360" cy="18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66F3974-C65A-47EC-B7B5-5E455BBC2E3E}"/>
                  </a:ext>
                </a:extLst>
              </p14:cNvPr>
              <p14:cNvContentPartPr/>
              <p14:nvPr/>
            </p14:nvContentPartPr>
            <p14:xfrm>
              <a:off x="3189909" y="4447491"/>
              <a:ext cx="138240" cy="777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66F3974-C65A-47EC-B7B5-5E455BBC2E3E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3172269" y="4429851"/>
                <a:ext cx="173880" cy="11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D4D8A39-A036-4F18-9C90-88123E59B309}"/>
              </a:ext>
            </a:extLst>
          </p:cNvPr>
          <p:cNvGrpSpPr/>
          <p:nvPr/>
        </p:nvGrpSpPr>
        <p:grpSpPr>
          <a:xfrm>
            <a:off x="364629" y="1854771"/>
            <a:ext cx="2327400" cy="1287720"/>
            <a:chOff x="364629" y="1854771"/>
            <a:chExt cx="2327400" cy="128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6108687-57CD-44EB-9E89-CF9528269A59}"/>
                    </a:ext>
                  </a:extLst>
                </p14:cNvPr>
                <p14:cNvContentPartPr/>
                <p14:nvPr/>
              </p14:nvContentPartPr>
              <p14:xfrm>
                <a:off x="2109549" y="2940531"/>
                <a:ext cx="3960" cy="331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6108687-57CD-44EB-9E89-CF9528269A5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091549" y="2922531"/>
                  <a:ext cx="396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29AFCD1-90D7-4DD4-8C91-78F344FAF6FD}"/>
                    </a:ext>
                  </a:extLst>
                </p14:cNvPr>
                <p14:cNvContentPartPr/>
                <p14:nvPr/>
              </p14:nvContentPartPr>
              <p14:xfrm>
                <a:off x="2261469" y="2862411"/>
                <a:ext cx="5760" cy="122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29AFCD1-90D7-4DD4-8C91-78F344FAF6F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243469" y="2844771"/>
                  <a:ext cx="41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8E24256-4927-4D48-86CF-27D424CBE350}"/>
                    </a:ext>
                  </a:extLst>
                </p14:cNvPr>
                <p14:cNvContentPartPr/>
                <p14:nvPr/>
              </p14:nvContentPartPr>
              <p14:xfrm>
                <a:off x="2123949" y="2898411"/>
                <a:ext cx="568080" cy="356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8E24256-4927-4D48-86CF-27D424CBE35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105949" y="2880411"/>
                  <a:ext cx="603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B50A60E-6943-454F-A31C-5AAFC34B426F}"/>
                    </a:ext>
                  </a:extLst>
                </p14:cNvPr>
                <p14:cNvContentPartPr/>
                <p14:nvPr/>
              </p14:nvContentPartPr>
              <p14:xfrm>
                <a:off x="2087949" y="2209731"/>
                <a:ext cx="136800" cy="231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B50A60E-6943-454F-A31C-5AAFC34B426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070309" y="2192091"/>
                  <a:ext cx="1724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7310BCF-3C82-4271-AEA8-B743A9370787}"/>
                    </a:ext>
                  </a:extLst>
                </p14:cNvPr>
                <p14:cNvContentPartPr/>
                <p14:nvPr/>
              </p14:nvContentPartPr>
              <p14:xfrm>
                <a:off x="2139429" y="2355171"/>
                <a:ext cx="136800" cy="1216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7310BCF-3C82-4271-AEA8-B743A937078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121429" y="2337531"/>
                  <a:ext cx="172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A8A72F7-E5BD-4D3F-A056-DCB9637F6F0C}"/>
                    </a:ext>
                  </a:extLst>
                </p14:cNvPr>
                <p14:cNvContentPartPr/>
                <p14:nvPr/>
              </p14:nvContentPartPr>
              <p14:xfrm>
                <a:off x="1732629" y="2608251"/>
                <a:ext cx="151560" cy="1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A8A72F7-E5BD-4D3F-A056-DCB9637F6F0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714989" y="2590251"/>
                  <a:ext cx="1872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AC1E572-33FF-4B85-B4D0-3807951E8C22}"/>
                    </a:ext>
                  </a:extLst>
                </p14:cNvPr>
                <p14:cNvContentPartPr/>
                <p14:nvPr/>
              </p14:nvContentPartPr>
              <p14:xfrm>
                <a:off x="1745589" y="2712291"/>
                <a:ext cx="130320" cy="126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AC1E572-33FF-4B85-B4D0-3807951E8C2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727949" y="2694291"/>
                  <a:ext cx="165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109DE32-C5D2-4E4A-A3C4-7C6F5E694F93}"/>
                    </a:ext>
                  </a:extLst>
                </p14:cNvPr>
                <p14:cNvContentPartPr/>
                <p14:nvPr/>
              </p14:nvContentPartPr>
              <p14:xfrm>
                <a:off x="398469" y="2546331"/>
                <a:ext cx="111960" cy="2797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109DE32-C5D2-4E4A-A3C4-7C6F5E694F9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80469" y="2528691"/>
                  <a:ext cx="1476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7949D24-EA4E-4D54-9557-1DCA711730FF}"/>
                    </a:ext>
                  </a:extLst>
                </p14:cNvPr>
                <p14:cNvContentPartPr/>
                <p14:nvPr/>
              </p14:nvContentPartPr>
              <p14:xfrm>
                <a:off x="364629" y="2491251"/>
                <a:ext cx="247680" cy="342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7949D24-EA4E-4D54-9557-1DCA711730F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46629" y="2473611"/>
                  <a:ext cx="283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B4C281E-6C6A-43B3-A6D5-500939891C49}"/>
                    </a:ext>
                  </a:extLst>
                </p14:cNvPr>
                <p14:cNvContentPartPr/>
                <p14:nvPr/>
              </p14:nvContentPartPr>
              <p14:xfrm>
                <a:off x="717069" y="2378931"/>
                <a:ext cx="114120" cy="506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B4C281E-6C6A-43B3-A6D5-500939891C4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99069" y="2361291"/>
                  <a:ext cx="14976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B1AF251-76AD-400E-8E3A-BF08D1E6B4C4}"/>
                    </a:ext>
                  </a:extLst>
                </p14:cNvPr>
                <p14:cNvContentPartPr/>
                <p14:nvPr/>
              </p14:nvContentPartPr>
              <p14:xfrm>
                <a:off x="859629" y="2566851"/>
                <a:ext cx="145440" cy="1504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B1AF251-76AD-400E-8E3A-BF08D1E6B4C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41629" y="2548851"/>
                  <a:ext cx="181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7646202-3AE5-45D3-879F-D8EE9DF70C11}"/>
                    </a:ext>
                  </a:extLst>
                </p14:cNvPr>
                <p14:cNvContentPartPr/>
                <p14:nvPr/>
              </p14:nvContentPartPr>
              <p14:xfrm>
                <a:off x="890229" y="2535531"/>
                <a:ext cx="137520" cy="2404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7646202-3AE5-45D3-879F-D8EE9DF70C1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72229" y="2517531"/>
                  <a:ext cx="1731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39DE986-6DDE-4923-A919-BF2D4D2EFF37}"/>
                    </a:ext>
                  </a:extLst>
                </p14:cNvPr>
                <p14:cNvContentPartPr/>
                <p14:nvPr/>
              </p14:nvContentPartPr>
              <p14:xfrm>
                <a:off x="1114509" y="2705811"/>
                <a:ext cx="22320" cy="144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39DE986-6DDE-4923-A919-BF2D4D2EFF3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96869" y="2688171"/>
                  <a:ext cx="57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56177E8-F9CF-4BE8-B6F0-D9CC9E3270EF}"/>
                    </a:ext>
                  </a:extLst>
                </p14:cNvPr>
                <p14:cNvContentPartPr/>
                <p14:nvPr/>
              </p14:nvContentPartPr>
              <p14:xfrm>
                <a:off x="1222509" y="2552451"/>
                <a:ext cx="133560" cy="2134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56177E8-F9CF-4BE8-B6F0-D9CC9E3270E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204869" y="2534811"/>
                  <a:ext cx="1692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1E63502-2C75-4F05-AF83-C4DEC594917A}"/>
                    </a:ext>
                  </a:extLst>
                </p14:cNvPr>
                <p14:cNvContentPartPr/>
                <p14:nvPr/>
              </p14:nvContentPartPr>
              <p14:xfrm>
                <a:off x="1186869" y="2662611"/>
                <a:ext cx="178560" cy="147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1E63502-2C75-4F05-AF83-C4DEC594917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68869" y="2644971"/>
                  <a:ext cx="2142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FC1BDA6-E217-4088-AA4F-B2EEE444E831}"/>
                    </a:ext>
                  </a:extLst>
                </p14:cNvPr>
                <p14:cNvContentPartPr/>
                <p14:nvPr/>
              </p14:nvContentPartPr>
              <p14:xfrm>
                <a:off x="1452549" y="2405211"/>
                <a:ext cx="105480" cy="4975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FC1BDA6-E217-4088-AA4F-B2EEE444E83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434549" y="2387571"/>
                  <a:ext cx="14112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EC98455-2C4B-486B-9FDB-4C1D2A58B1C7}"/>
                    </a:ext>
                  </a:extLst>
                </p14:cNvPr>
                <p14:cNvContentPartPr/>
                <p14:nvPr/>
              </p14:nvContentPartPr>
              <p14:xfrm>
                <a:off x="977709" y="2126211"/>
                <a:ext cx="97920" cy="264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EC98455-2C4B-486B-9FDB-4C1D2A58B1C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60069" y="2108211"/>
                  <a:ext cx="1335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06D0D15-D8A9-4B2A-A65D-371AFE428F64}"/>
                    </a:ext>
                  </a:extLst>
                </p14:cNvPr>
                <p14:cNvContentPartPr/>
                <p14:nvPr/>
              </p14:nvContentPartPr>
              <p14:xfrm>
                <a:off x="918669" y="2211171"/>
                <a:ext cx="114480" cy="2077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06D0D15-D8A9-4B2A-A65D-371AFE428F6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01029" y="2193171"/>
                  <a:ext cx="1501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15407E6-B440-4585-93B6-AF62CC0755D3}"/>
                    </a:ext>
                  </a:extLst>
                </p14:cNvPr>
                <p14:cNvContentPartPr/>
                <p14:nvPr/>
              </p14:nvContentPartPr>
              <p14:xfrm>
                <a:off x="1106949" y="1868091"/>
                <a:ext cx="19440" cy="2682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15407E6-B440-4585-93B6-AF62CC0755D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89309" y="1850451"/>
                  <a:ext cx="550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5D19241-455A-4785-AB9B-52921175C32C}"/>
                    </a:ext>
                  </a:extLst>
                </p14:cNvPr>
                <p14:cNvContentPartPr/>
                <p14:nvPr/>
              </p14:nvContentPartPr>
              <p14:xfrm>
                <a:off x="1054029" y="1965291"/>
                <a:ext cx="91800" cy="572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5D19241-455A-4785-AB9B-52921175C32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36389" y="1947651"/>
                  <a:ext cx="1274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15DB129-94D8-4EF9-A799-0842632B1EA3}"/>
                    </a:ext>
                  </a:extLst>
                </p14:cNvPr>
                <p14:cNvContentPartPr/>
                <p14:nvPr/>
              </p14:nvContentPartPr>
              <p14:xfrm>
                <a:off x="1197669" y="2006331"/>
                <a:ext cx="94680" cy="1126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15DB129-94D8-4EF9-A799-0842632B1EA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80029" y="1988331"/>
                  <a:ext cx="130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1229F4B-913F-400E-90FF-D4A75DA9ED8B}"/>
                    </a:ext>
                  </a:extLst>
                </p14:cNvPr>
                <p14:cNvContentPartPr/>
                <p14:nvPr/>
              </p14:nvContentPartPr>
              <p14:xfrm>
                <a:off x="1340229" y="2042691"/>
                <a:ext cx="142920" cy="738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1229F4B-913F-400E-90FF-D4A75DA9ED8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322229" y="2024691"/>
                  <a:ext cx="1785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CCD4A7F-0A1C-4D4A-9EB0-80ADF08119E0}"/>
                    </a:ext>
                  </a:extLst>
                </p14:cNvPr>
                <p14:cNvContentPartPr/>
                <p14:nvPr/>
              </p14:nvContentPartPr>
              <p14:xfrm>
                <a:off x="1459029" y="1922811"/>
                <a:ext cx="12600" cy="435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CCD4A7F-0A1C-4D4A-9EB0-80ADF08119E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441389" y="1904811"/>
                  <a:ext cx="48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3B37A5C-943F-4C9C-807E-FF42B967E296}"/>
                    </a:ext>
                  </a:extLst>
                </p14:cNvPr>
                <p14:cNvContentPartPr/>
                <p14:nvPr/>
              </p14:nvContentPartPr>
              <p14:xfrm>
                <a:off x="1516269" y="2036211"/>
                <a:ext cx="225000" cy="2451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3B37A5C-943F-4C9C-807E-FF42B967E29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498269" y="2018211"/>
                  <a:ext cx="2606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589DB75-5EBE-4B5F-B069-B53D9E0343BE}"/>
                    </a:ext>
                  </a:extLst>
                </p14:cNvPr>
                <p14:cNvContentPartPr/>
                <p14:nvPr/>
              </p14:nvContentPartPr>
              <p14:xfrm>
                <a:off x="1909389" y="1867731"/>
                <a:ext cx="115560" cy="2419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589DB75-5EBE-4B5F-B069-B53D9E0343B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891749" y="1849731"/>
                  <a:ext cx="151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0D159D3-C242-4D86-8D79-72CAC2A31AE8}"/>
                    </a:ext>
                  </a:extLst>
                </p14:cNvPr>
                <p14:cNvContentPartPr/>
                <p14:nvPr/>
              </p14:nvContentPartPr>
              <p14:xfrm>
                <a:off x="2061309" y="1854771"/>
                <a:ext cx="193680" cy="2811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0D159D3-C242-4D86-8D79-72CAC2A31AE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043309" y="1836771"/>
                  <a:ext cx="2293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5A53745-CDF6-4084-84C6-47B7544DDF7E}"/>
                    </a:ext>
                  </a:extLst>
                </p14:cNvPr>
                <p14:cNvContentPartPr/>
                <p14:nvPr/>
              </p14:nvContentPartPr>
              <p14:xfrm>
                <a:off x="2287749" y="2039811"/>
                <a:ext cx="168840" cy="1209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5A53745-CDF6-4084-84C6-47B7544DDF7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270109" y="2021811"/>
                  <a:ext cx="204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CCDEB30-0FE0-4669-925E-CAFC044A5698}"/>
                    </a:ext>
                  </a:extLst>
                </p14:cNvPr>
                <p14:cNvContentPartPr/>
                <p14:nvPr/>
              </p14:nvContentPartPr>
              <p14:xfrm>
                <a:off x="1266069" y="2926851"/>
                <a:ext cx="1080" cy="14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CCDEB30-0FE0-4669-925E-CAFC044A569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248069" y="2909211"/>
                  <a:ext cx="36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BE0F0C8-7854-4E3E-804C-637FA87898E3}"/>
                    </a:ext>
                  </a:extLst>
                </p14:cNvPr>
                <p14:cNvContentPartPr/>
                <p14:nvPr/>
              </p14:nvContentPartPr>
              <p14:xfrm>
                <a:off x="1270749" y="2927931"/>
                <a:ext cx="25200" cy="2145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BE0F0C8-7854-4E3E-804C-637FA87898E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252749" y="2910291"/>
                  <a:ext cx="608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9C69971-9E52-47E4-B409-C203AD992743}"/>
                    </a:ext>
                  </a:extLst>
                </p14:cNvPr>
                <p14:cNvContentPartPr/>
                <p14:nvPr/>
              </p14:nvContentPartPr>
              <p14:xfrm>
                <a:off x="1208829" y="2919651"/>
                <a:ext cx="128880" cy="874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9C69971-9E52-47E4-B409-C203AD99274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91189" y="2901651"/>
                  <a:ext cx="164520" cy="12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4703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8620A82-6C86-4DFE-B6D8-7CAEDE243F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/>
                  <a:t>How to find </a:t>
                </a:r>
                <a:r>
                  <a:rPr lang="en-US">
                    <a:sym typeface="Wingdings" panose="05000000000000000000" pitchFamily="2" charset="2"/>
                  </a:rPr>
                  <a:t>parameter set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𝛉</m:t>
                    </m:r>
                  </m:oMath>
                </a14:m>
                <a:r>
                  <a:rPr lang="en-US"/>
                  <a:t> that minimizes the cost function?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8620A82-6C86-4DFE-B6D8-7CAEDE243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312AE-CF6B-41D1-A2C3-A66433065F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767263"/>
            <a:ext cx="2133600" cy="274637"/>
          </a:xfrm>
        </p:spPr>
        <p:txBody>
          <a:bodyPr/>
          <a:lstStyle/>
          <a:p>
            <a:fld id="{BC964183-AB7D-4B7E-B101-A94E65AA36C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77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1316FCD-E76B-4BF2-A993-885AC51507B1}"/>
              </a:ext>
            </a:extLst>
          </p:cNvPr>
          <p:cNvGrpSpPr/>
          <p:nvPr/>
        </p:nvGrpSpPr>
        <p:grpSpPr>
          <a:xfrm>
            <a:off x="2051851" y="1659850"/>
            <a:ext cx="4913262" cy="894062"/>
            <a:chOff x="1763688" y="2139702"/>
            <a:chExt cx="5256584" cy="956536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17E4D2A0-2690-40E5-ADC1-481505873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3688" y="2139702"/>
              <a:ext cx="5256584" cy="9565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75B0F1A6-58A7-4566-8DBC-EB50D9F6064E}"/>
                    </a:ext>
                  </a:extLst>
                </p:cNvPr>
                <p:cNvSpPr txBox="1"/>
                <p:nvPr/>
              </p:nvSpPr>
              <p:spPr>
                <a:xfrm>
                  <a:off x="5118846" y="2371182"/>
                  <a:ext cx="852307" cy="39433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e>
                            </m:d>
                          </m:sup>
                        </m:sSup>
                        <m:r>
                          <a:rPr lang="en-US" sz="24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oMath>
                    </m:oMathPara>
                  </a14:m>
                  <a:endParaRPr lang="en-US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75B0F1A6-58A7-4566-8DBC-EB50D9F606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8846" y="2371182"/>
                  <a:ext cx="852307" cy="39433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1DAC2E-87CE-4BAF-942D-10E33EDA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 1: Normal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CC9AD-27A2-4B3E-8240-B736BC962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Take </a:t>
            </a:r>
            <a:r>
              <a:rPr lang="en-US" sz="2000" b="1"/>
              <a:t>derivatives</a:t>
            </a:r>
            <a:r>
              <a:rPr lang="en-US" sz="2000"/>
              <a:t> of the </a:t>
            </a:r>
            <a:r>
              <a:rPr lang="en-US" sz="2000" b="1"/>
              <a:t>cost function </a:t>
            </a:r>
            <a:r>
              <a:rPr lang="en-US" sz="2000"/>
              <a:t>w.r.t. parameters</a:t>
            </a:r>
            <a:r>
              <a:rPr lang="en-US" sz="2000" b="1"/>
              <a:t>, </a:t>
            </a:r>
            <a:r>
              <a:rPr lang="en-US" sz="2000"/>
              <a:t>and equal to zeros.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0073BF-61C0-44F4-B152-C4DD7686EF06}"/>
              </a:ext>
            </a:extLst>
          </p:cNvPr>
          <p:cNvGrpSpPr/>
          <p:nvPr/>
        </p:nvGrpSpPr>
        <p:grpSpPr>
          <a:xfrm>
            <a:off x="1232229" y="1517811"/>
            <a:ext cx="5018400" cy="115560"/>
            <a:chOff x="1232229" y="1517811"/>
            <a:chExt cx="5018400" cy="11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5B4B4AC-72C1-404C-9028-CE94E0DF1F28}"/>
                    </a:ext>
                  </a:extLst>
                </p14:cNvPr>
                <p14:cNvContentPartPr/>
                <p14:nvPr/>
              </p14:nvContentPartPr>
              <p14:xfrm>
                <a:off x="1232229" y="1590531"/>
                <a:ext cx="963360" cy="42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5B4B4AC-72C1-404C-9028-CE94E0DF1F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14589" y="1572531"/>
                  <a:ext cx="999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6A54E76-4DF7-4CB5-8E90-2EB1C70AA60C}"/>
                    </a:ext>
                  </a:extLst>
                </p14:cNvPr>
                <p14:cNvContentPartPr/>
                <p14:nvPr/>
              </p14:nvContentPartPr>
              <p14:xfrm>
                <a:off x="3169029" y="1528611"/>
                <a:ext cx="1267920" cy="69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6A54E76-4DF7-4CB5-8E90-2EB1C70AA60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51029" y="1510611"/>
                  <a:ext cx="1303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A6AC439-D8C8-4F75-9517-65DAAE63BC4C}"/>
                    </a:ext>
                  </a:extLst>
                </p14:cNvPr>
                <p14:cNvContentPartPr/>
                <p14:nvPr/>
              </p14:nvContentPartPr>
              <p14:xfrm>
                <a:off x="5133189" y="1517811"/>
                <a:ext cx="1117440" cy="103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A6AC439-D8C8-4F75-9517-65DAAE63BC4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15189" y="1500171"/>
                  <a:ext cx="115308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8613BF-E26B-4BA6-B7E0-E2A2C6F11681}"/>
              </a:ext>
            </a:extLst>
          </p:cNvPr>
          <p:cNvGrpSpPr/>
          <p:nvPr/>
        </p:nvGrpSpPr>
        <p:grpSpPr>
          <a:xfrm>
            <a:off x="5613429" y="1055211"/>
            <a:ext cx="164160" cy="212400"/>
            <a:chOff x="5613429" y="1055211"/>
            <a:chExt cx="164160" cy="21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9D26818-B7DD-4C55-82CE-E49ABFB85DC3}"/>
                    </a:ext>
                  </a:extLst>
                </p14:cNvPr>
                <p14:cNvContentPartPr/>
                <p14:nvPr/>
              </p14:nvContentPartPr>
              <p14:xfrm>
                <a:off x="5629269" y="1096611"/>
                <a:ext cx="137520" cy="171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9D26818-B7DD-4C55-82CE-E49ABFB85DC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11629" y="1078971"/>
                  <a:ext cx="173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F5A72B4-F401-42BF-B32C-AD471C86E49D}"/>
                    </a:ext>
                  </a:extLst>
                </p14:cNvPr>
                <p14:cNvContentPartPr/>
                <p14:nvPr/>
              </p14:nvContentPartPr>
              <p14:xfrm>
                <a:off x="5616669" y="1055211"/>
                <a:ext cx="160920" cy="198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F5A72B4-F401-42BF-B32C-AD471C86E49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98669" y="1037571"/>
                  <a:ext cx="1965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3ECE38B-7919-4123-BC19-BD97DEEC9BAB}"/>
                    </a:ext>
                  </a:extLst>
                </p14:cNvPr>
                <p14:cNvContentPartPr/>
                <p14:nvPr/>
              </p14:nvContentPartPr>
              <p14:xfrm>
                <a:off x="5613429" y="1157811"/>
                <a:ext cx="129600" cy="30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3ECE38B-7919-4123-BC19-BD97DEEC9BA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95789" y="1140171"/>
                  <a:ext cx="165240" cy="6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A616F85-7D13-4CA5-84E3-111E3B91F2C7}"/>
                  </a:ext>
                </a:extLst>
              </p14:cNvPr>
              <p14:cNvContentPartPr/>
              <p14:nvPr/>
            </p14:nvContentPartPr>
            <p14:xfrm>
              <a:off x="7292469" y="1563171"/>
              <a:ext cx="771120" cy="90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A616F85-7D13-4CA5-84E3-111E3B91F2C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74469" y="1545531"/>
                <a:ext cx="806760" cy="12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5A75A75B-020C-4981-AEC3-6C738C23D977}"/>
              </a:ext>
            </a:extLst>
          </p:cNvPr>
          <p:cNvGrpSpPr/>
          <p:nvPr/>
        </p:nvGrpSpPr>
        <p:grpSpPr>
          <a:xfrm>
            <a:off x="1074189" y="1874571"/>
            <a:ext cx="1196640" cy="522360"/>
            <a:chOff x="1074189" y="1874571"/>
            <a:chExt cx="1196640" cy="52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95762BD-E713-4633-9108-CB85696ED2D0}"/>
                    </a:ext>
                  </a:extLst>
                </p14:cNvPr>
                <p14:cNvContentPartPr/>
                <p14:nvPr/>
              </p14:nvContentPartPr>
              <p14:xfrm>
                <a:off x="1074189" y="1961691"/>
                <a:ext cx="254160" cy="12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95762BD-E713-4633-9108-CB85696ED2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56189" y="1943691"/>
                  <a:ext cx="289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4C8157F-2CED-4A96-A9F4-5EF38D10A230}"/>
                    </a:ext>
                  </a:extLst>
                </p14:cNvPr>
                <p14:cNvContentPartPr/>
                <p14:nvPr/>
              </p14:nvContentPartPr>
              <p14:xfrm>
                <a:off x="1087509" y="1965291"/>
                <a:ext cx="110160" cy="283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4C8157F-2CED-4A96-A9F4-5EF38D10A23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69509" y="1947651"/>
                  <a:ext cx="1458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4CC4390-7A54-4C7A-A124-716254B4F690}"/>
                    </a:ext>
                  </a:extLst>
                </p14:cNvPr>
                <p14:cNvContentPartPr/>
                <p14:nvPr/>
              </p14:nvContentPartPr>
              <p14:xfrm>
                <a:off x="1405029" y="1874571"/>
                <a:ext cx="71640" cy="479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4CC4390-7A54-4C7A-A124-716254B4F69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87029" y="1856571"/>
                  <a:ext cx="1072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097AB2E-24C0-46AE-B602-5336FF937596}"/>
                    </a:ext>
                  </a:extLst>
                </p14:cNvPr>
                <p14:cNvContentPartPr/>
                <p14:nvPr/>
              </p14:nvContentPartPr>
              <p14:xfrm>
                <a:off x="1514829" y="2048811"/>
                <a:ext cx="156600" cy="165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097AB2E-24C0-46AE-B602-5336FF93759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96829" y="2031171"/>
                  <a:ext cx="192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06D34A2-3A8F-422F-BD32-C121D341C3F9}"/>
                    </a:ext>
                  </a:extLst>
                </p14:cNvPr>
                <p14:cNvContentPartPr/>
                <p14:nvPr/>
              </p14:nvContentPartPr>
              <p14:xfrm>
                <a:off x="1536069" y="2024331"/>
                <a:ext cx="137880" cy="193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06D34A2-3A8F-422F-BD32-C121D341C3F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18429" y="2006331"/>
                  <a:ext cx="1735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2B45F16-0D2A-476F-A9B7-0E563BE1FA22}"/>
                    </a:ext>
                  </a:extLst>
                </p14:cNvPr>
                <p14:cNvContentPartPr/>
                <p14:nvPr/>
              </p14:nvContentPartPr>
              <p14:xfrm>
                <a:off x="1756749" y="2144931"/>
                <a:ext cx="36000" cy="187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2B45F16-0D2A-476F-A9B7-0E563BE1FA2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39109" y="2126931"/>
                  <a:ext cx="716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DC766F5-2F76-4401-B6E6-AC53011C6C53}"/>
                    </a:ext>
                  </a:extLst>
                </p14:cNvPr>
                <p14:cNvContentPartPr/>
                <p14:nvPr/>
              </p14:nvContentPartPr>
              <p14:xfrm>
                <a:off x="1897509" y="2020011"/>
                <a:ext cx="104040" cy="227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DC766F5-2F76-4401-B6E6-AC53011C6C5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79509" y="2002011"/>
                  <a:ext cx="1396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164FE25-A333-40DD-8356-CC33F44CCEA1}"/>
                    </a:ext>
                  </a:extLst>
                </p14:cNvPr>
                <p14:cNvContentPartPr/>
                <p14:nvPr/>
              </p14:nvContentPartPr>
              <p14:xfrm>
                <a:off x="1873749" y="2124411"/>
                <a:ext cx="153720" cy="6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164FE25-A333-40DD-8356-CC33F44CCEA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55749" y="2106411"/>
                  <a:ext cx="1893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018821D-C5EE-41DA-BBED-081D44E9F02D}"/>
                    </a:ext>
                  </a:extLst>
                </p14:cNvPr>
                <p14:cNvContentPartPr/>
                <p14:nvPr/>
              </p14:nvContentPartPr>
              <p14:xfrm>
                <a:off x="2048709" y="1889331"/>
                <a:ext cx="56880" cy="507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018821D-C5EE-41DA-BBED-081D44E9F02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30709" y="1871331"/>
                  <a:ext cx="9252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B7A70AE-B976-4F06-A942-BCCC9D29F40E}"/>
                    </a:ext>
                  </a:extLst>
                </p14:cNvPr>
                <p14:cNvContentPartPr/>
                <p14:nvPr/>
              </p14:nvContentPartPr>
              <p14:xfrm>
                <a:off x="2179029" y="2085531"/>
                <a:ext cx="91800" cy="35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B7A70AE-B976-4F06-A942-BCCC9D29F40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61029" y="2067531"/>
                  <a:ext cx="127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66C65FC-1077-44CA-B9ED-2FF7F7F05333}"/>
                    </a:ext>
                  </a:extLst>
                </p14:cNvPr>
                <p14:cNvContentPartPr/>
                <p14:nvPr/>
              </p14:nvContentPartPr>
              <p14:xfrm>
                <a:off x="2182269" y="2171571"/>
                <a:ext cx="66240" cy="25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66C65FC-1077-44CA-B9ED-2FF7F7F0533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64629" y="2153571"/>
                  <a:ext cx="1018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D0FE708-4628-44C0-BB35-746D1A6A71DC}"/>
                    </a:ext>
                  </a:extLst>
                </p14:cNvPr>
                <p14:cNvContentPartPr/>
                <p14:nvPr/>
              </p14:nvContentPartPr>
              <p14:xfrm>
                <a:off x="1896789" y="1989051"/>
                <a:ext cx="134280" cy="259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D0FE708-4628-44C0-BB35-746D1A6A71D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79149" y="1971051"/>
                  <a:ext cx="16992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BD10206-9F91-41DB-98DD-60E52A9D53EF}"/>
              </a:ext>
            </a:extLst>
          </p:cNvPr>
          <p:cNvGrpSpPr/>
          <p:nvPr/>
        </p:nvGrpSpPr>
        <p:grpSpPr>
          <a:xfrm>
            <a:off x="92469" y="1151331"/>
            <a:ext cx="570960" cy="1194480"/>
            <a:chOff x="92469" y="1151331"/>
            <a:chExt cx="570960" cy="119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29BAB9E-5F26-4A14-A491-F8BE15EA8640}"/>
                    </a:ext>
                  </a:extLst>
                </p14:cNvPr>
                <p14:cNvContentPartPr/>
                <p14:nvPr/>
              </p14:nvContentPartPr>
              <p14:xfrm>
                <a:off x="156909" y="1151331"/>
                <a:ext cx="73080" cy="3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29BAB9E-5F26-4A14-A491-F8BE15EA864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9269" y="1133331"/>
                  <a:ext cx="1087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BD1B06A-28D6-4ADC-9E90-88C7E9CCAEE6}"/>
                    </a:ext>
                  </a:extLst>
                </p14:cNvPr>
                <p14:cNvContentPartPr/>
                <p14:nvPr/>
              </p14:nvContentPartPr>
              <p14:xfrm>
                <a:off x="186789" y="1298571"/>
                <a:ext cx="96480" cy="179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BD1B06A-28D6-4ADC-9E90-88C7E9CCAEE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8789" y="1280931"/>
                  <a:ext cx="132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43F5BB1-E95A-47EF-AD82-0A038958EF8F}"/>
                    </a:ext>
                  </a:extLst>
                </p14:cNvPr>
                <p14:cNvContentPartPr/>
                <p14:nvPr/>
              </p14:nvContentPartPr>
              <p14:xfrm>
                <a:off x="190029" y="1365171"/>
                <a:ext cx="61560" cy="15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43F5BB1-E95A-47EF-AD82-0A038958EF8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2029" y="1347531"/>
                  <a:ext cx="97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A9E1FD6-EDB6-40AD-A101-AD97A92135BF}"/>
                    </a:ext>
                  </a:extLst>
                </p14:cNvPr>
                <p14:cNvContentPartPr/>
                <p14:nvPr/>
              </p14:nvContentPartPr>
              <p14:xfrm>
                <a:off x="337629" y="1408011"/>
                <a:ext cx="48240" cy="88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A9E1FD6-EDB6-40AD-A101-AD97A9213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9989" y="1390011"/>
                  <a:ext cx="83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97B7848-588E-424A-A31E-C05FD11F0F14}"/>
                    </a:ext>
                  </a:extLst>
                </p14:cNvPr>
                <p14:cNvContentPartPr/>
                <p14:nvPr/>
              </p14:nvContentPartPr>
              <p14:xfrm>
                <a:off x="174549" y="1605291"/>
                <a:ext cx="120240" cy="139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97B7848-588E-424A-A31E-C05FD11F0F1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6909" y="1587651"/>
                  <a:ext cx="155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A08FA59-70E7-4D23-A449-75DCD65C530B}"/>
                    </a:ext>
                  </a:extLst>
                </p14:cNvPr>
                <p14:cNvContentPartPr/>
                <p14:nvPr/>
              </p14:nvContentPartPr>
              <p14:xfrm>
                <a:off x="187149" y="1660371"/>
                <a:ext cx="88200" cy="16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A08FA59-70E7-4D23-A449-75DCD65C530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9509" y="1642731"/>
                  <a:ext cx="123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1456BE-E1E8-47B0-9694-B3250DA55FAA}"/>
                    </a:ext>
                  </a:extLst>
                </p14:cNvPr>
                <p14:cNvContentPartPr/>
                <p14:nvPr/>
              </p14:nvContentPartPr>
              <p14:xfrm>
                <a:off x="371469" y="1689891"/>
                <a:ext cx="30600" cy="73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1456BE-E1E8-47B0-9694-B3250DA55FA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3829" y="1672251"/>
                  <a:ext cx="66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A2920B7-2074-49BE-9C2A-099CDBC020E2}"/>
                    </a:ext>
                  </a:extLst>
                </p14:cNvPr>
                <p14:cNvContentPartPr/>
                <p14:nvPr/>
              </p14:nvContentPartPr>
              <p14:xfrm>
                <a:off x="272469" y="1828131"/>
                <a:ext cx="21600" cy="122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A2920B7-2074-49BE-9C2A-099CDBC020E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54829" y="1810131"/>
                  <a:ext cx="572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563D60A-2F7F-4666-B529-7EEB56E66E85}"/>
                    </a:ext>
                  </a:extLst>
                </p14:cNvPr>
                <p14:cNvContentPartPr/>
                <p14:nvPr/>
              </p14:nvContentPartPr>
              <p14:xfrm>
                <a:off x="92469" y="1157811"/>
                <a:ext cx="95400" cy="1113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563D60A-2F7F-4666-B529-7EEB56E66E8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469" y="1140171"/>
                  <a:ext cx="131040" cy="11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67B83C-889D-428C-8758-A6EA99837FC6}"/>
                    </a:ext>
                  </a:extLst>
                </p14:cNvPr>
                <p14:cNvContentPartPr/>
                <p14:nvPr/>
              </p14:nvContentPartPr>
              <p14:xfrm>
                <a:off x="225669" y="2107491"/>
                <a:ext cx="127440" cy="217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67B83C-889D-428C-8758-A6EA99837FC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7669" y="2089491"/>
                  <a:ext cx="163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0FACF38-1248-4EA0-BE3B-50E9A221242D}"/>
                    </a:ext>
                  </a:extLst>
                </p14:cNvPr>
                <p14:cNvContentPartPr/>
                <p14:nvPr/>
              </p14:nvContentPartPr>
              <p14:xfrm>
                <a:off x="211989" y="2210451"/>
                <a:ext cx="108360" cy="2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0FACF38-1248-4EA0-BE3B-50E9A221242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4349" y="2192451"/>
                  <a:ext cx="144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9800C22-0650-48D4-9401-98A3EB60B483}"/>
                    </a:ext>
                  </a:extLst>
                </p14:cNvPr>
                <p14:cNvContentPartPr/>
                <p14:nvPr/>
              </p14:nvContentPartPr>
              <p14:xfrm>
                <a:off x="444909" y="2272731"/>
                <a:ext cx="63720" cy="73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9800C22-0650-48D4-9401-98A3EB60B48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7269" y="2255091"/>
                  <a:ext cx="99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79F201-70DF-4702-8EFF-039EA46738C2}"/>
                    </a:ext>
                  </a:extLst>
                </p14:cNvPr>
                <p14:cNvContentPartPr/>
                <p14:nvPr/>
              </p14:nvContentPartPr>
              <p14:xfrm>
                <a:off x="419709" y="1155651"/>
                <a:ext cx="243720" cy="1150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79F201-70DF-4702-8EFF-039EA46738C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1709" y="1137651"/>
                  <a:ext cx="279360" cy="118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0488C181-3606-453B-BC0B-AF56560E92E2}"/>
                  </a:ext>
                </a:extLst>
              </p14:cNvPr>
              <p14:cNvContentPartPr/>
              <p14:nvPr/>
            </p14:nvContentPartPr>
            <p14:xfrm>
              <a:off x="5308149" y="2301171"/>
              <a:ext cx="566280" cy="3132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0488C181-3606-453B-BC0B-AF56560E92E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90509" y="2283531"/>
                <a:ext cx="6019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9FD38EF-C203-4DAB-A160-C1D47C1E3D3D}"/>
                  </a:ext>
                </a:extLst>
              </p14:cNvPr>
              <p14:cNvContentPartPr/>
              <p14:nvPr/>
            </p14:nvContentPartPr>
            <p14:xfrm>
              <a:off x="595749" y="2843691"/>
              <a:ext cx="167400" cy="2563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9FD38EF-C203-4DAB-A160-C1D47C1E3D3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77749" y="2825691"/>
                <a:ext cx="20304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58D36D8-A601-47E1-8DF2-DBF1E61F6B5B}"/>
                  </a:ext>
                </a:extLst>
              </p14:cNvPr>
              <p14:cNvContentPartPr/>
              <p14:nvPr/>
            </p14:nvContentPartPr>
            <p14:xfrm>
              <a:off x="579909" y="2817411"/>
              <a:ext cx="262440" cy="122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58D36D8-A601-47E1-8DF2-DBF1E61F6B5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61909" y="2799411"/>
                <a:ext cx="2980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78D70B5-4A19-4C6F-A660-737FEC9530E6}"/>
                  </a:ext>
                </a:extLst>
              </p14:cNvPr>
              <p14:cNvContentPartPr/>
              <p14:nvPr/>
            </p14:nvContentPartPr>
            <p14:xfrm>
              <a:off x="1001109" y="2749371"/>
              <a:ext cx="58320" cy="4723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78D70B5-4A19-4C6F-A660-737FEC9530E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83469" y="2731371"/>
                <a:ext cx="9396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AA247CD-43CF-4B11-89DC-20925BD21239}"/>
                  </a:ext>
                </a:extLst>
              </p14:cNvPr>
              <p14:cNvContentPartPr/>
              <p14:nvPr/>
            </p14:nvContentPartPr>
            <p14:xfrm>
              <a:off x="1133229" y="2928651"/>
              <a:ext cx="142560" cy="1360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AA247CD-43CF-4B11-89DC-20925BD2123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15229" y="2911011"/>
                <a:ext cx="1782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DB9B7C6-925E-4F22-B27A-A939A522E4C2}"/>
                  </a:ext>
                </a:extLst>
              </p14:cNvPr>
              <p14:cNvContentPartPr/>
              <p14:nvPr/>
            </p14:nvContentPartPr>
            <p14:xfrm>
              <a:off x="1095069" y="2886891"/>
              <a:ext cx="207720" cy="2347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DB9B7C6-925E-4F22-B27A-A939A522E4C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77429" y="2869251"/>
                <a:ext cx="2433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28294E9-7306-4FE9-858E-75E29FBB3B78}"/>
                  </a:ext>
                </a:extLst>
              </p14:cNvPr>
              <p14:cNvContentPartPr/>
              <p14:nvPr/>
            </p14:nvContentPartPr>
            <p14:xfrm>
              <a:off x="1103709" y="2876091"/>
              <a:ext cx="187920" cy="1976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28294E9-7306-4FE9-858E-75E29FBB3B7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85709" y="2858451"/>
                <a:ext cx="2235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ABEFEF9-14BF-424E-A43A-FD2EE7449E5B}"/>
                  </a:ext>
                </a:extLst>
              </p14:cNvPr>
              <p14:cNvContentPartPr/>
              <p14:nvPr/>
            </p14:nvContentPartPr>
            <p14:xfrm>
              <a:off x="1448229" y="3090651"/>
              <a:ext cx="34200" cy="1778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ABEFEF9-14BF-424E-A43A-FD2EE7449E5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430229" y="3073011"/>
                <a:ext cx="6984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E020F89-3C8F-4662-97F7-B2E9E146A26E}"/>
                  </a:ext>
                </a:extLst>
              </p14:cNvPr>
              <p14:cNvContentPartPr/>
              <p14:nvPr/>
            </p14:nvContentPartPr>
            <p14:xfrm>
              <a:off x="1705629" y="2871771"/>
              <a:ext cx="88200" cy="2494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E020F89-3C8F-4662-97F7-B2E9E146A26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687989" y="2854131"/>
                <a:ext cx="12384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C9ABB2B-C2D5-4AD1-A977-11C40121E00E}"/>
                  </a:ext>
                </a:extLst>
              </p14:cNvPr>
              <p14:cNvContentPartPr/>
              <p14:nvPr/>
            </p14:nvContentPartPr>
            <p14:xfrm>
              <a:off x="1668909" y="2988771"/>
              <a:ext cx="149400" cy="165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C9ABB2B-C2D5-4AD1-A977-11C40121E00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650909" y="2970771"/>
                <a:ext cx="1850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C85506B-B084-4090-B151-3F487D1B5713}"/>
                  </a:ext>
                </a:extLst>
              </p14:cNvPr>
              <p14:cNvContentPartPr/>
              <p14:nvPr/>
            </p14:nvContentPartPr>
            <p14:xfrm>
              <a:off x="1857549" y="3089571"/>
              <a:ext cx="68760" cy="824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C85506B-B084-4090-B151-3F487D1B571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839909" y="3071931"/>
                <a:ext cx="1044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919DB6C-301B-4A02-A5F0-2E24EEA50EEE}"/>
                  </a:ext>
                </a:extLst>
              </p14:cNvPr>
              <p14:cNvContentPartPr/>
              <p14:nvPr/>
            </p14:nvContentPartPr>
            <p14:xfrm>
              <a:off x="2065269" y="3123051"/>
              <a:ext cx="34560" cy="1285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919DB6C-301B-4A02-A5F0-2E24EEA50EE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047629" y="3105051"/>
                <a:ext cx="702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B147842-F7AC-4401-927E-81BD453DA1B3}"/>
                  </a:ext>
                </a:extLst>
              </p14:cNvPr>
              <p14:cNvContentPartPr/>
              <p14:nvPr/>
            </p14:nvContentPartPr>
            <p14:xfrm>
              <a:off x="2214669" y="2905251"/>
              <a:ext cx="83880" cy="2311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B147842-F7AC-4401-927E-81BD453DA1B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196669" y="2887251"/>
                <a:ext cx="1195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52702FD-FBCE-448D-833A-AAAB6A8AC291}"/>
                  </a:ext>
                </a:extLst>
              </p14:cNvPr>
              <p14:cNvContentPartPr/>
              <p14:nvPr/>
            </p14:nvContentPartPr>
            <p14:xfrm>
              <a:off x="2200269" y="3009291"/>
              <a:ext cx="99360" cy="190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52702FD-FBCE-448D-833A-AAAB6A8AC29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182269" y="2991291"/>
                <a:ext cx="1350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F0622B4-BEC6-4FB6-8B9D-B039187C3F7E}"/>
                  </a:ext>
                </a:extLst>
              </p14:cNvPr>
              <p14:cNvContentPartPr/>
              <p14:nvPr/>
            </p14:nvContentPartPr>
            <p14:xfrm>
              <a:off x="2383149" y="3077691"/>
              <a:ext cx="62640" cy="10908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F0622B4-BEC6-4FB6-8B9D-B039187C3F7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365149" y="3060051"/>
                <a:ext cx="982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3C54F52-D028-4B3F-BDCE-E4DA5BCF7491}"/>
                  </a:ext>
                </a:extLst>
              </p14:cNvPr>
              <p14:cNvContentPartPr/>
              <p14:nvPr/>
            </p14:nvContentPartPr>
            <p14:xfrm>
              <a:off x="2564589" y="3152211"/>
              <a:ext cx="23040" cy="12420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3C54F52-D028-4B3F-BDCE-E4DA5BCF749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546589" y="3134211"/>
                <a:ext cx="586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F5AA2B6-DFAE-464F-852E-01A8C18E2EF7}"/>
                  </a:ext>
                </a:extLst>
              </p14:cNvPr>
              <p14:cNvContentPartPr/>
              <p14:nvPr/>
            </p14:nvContentPartPr>
            <p14:xfrm>
              <a:off x="2699229" y="3111891"/>
              <a:ext cx="75960" cy="828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F5AA2B6-DFAE-464F-852E-01A8C18E2EF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681589" y="3093891"/>
                <a:ext cx="1116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D01D8B4-E947-4990-8976-55E781E2B6DA}"/>
                  </a:ext>
                </a:extLst>
              </p14:cNvPr>
              <p14:cNvContentPartPr/>
              <p14:nvPr/>
            </p14:nvContentPartPr>
            <p14:xfrm>
              <a:off x="2873109" y="3112611"/>
              <a:ext cx="35280" cy="108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D01D8B4-E947-4990-8976-55E781E2B6D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855469" y="3094611"/>
                <a:ext cx="709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26A2584-8122-4C51-89FD-D95B81963E26}"/>
                  </a:ext>
                </a:extLst>
              </p14:cNvPr>
              <p14:cNvContentPartPr/>
              <p14:nvPr/>
            </p14:nvContentPartPr>
            <p14:xfrm>
              <a:off x="3055989" y="3120531"/>
              <a:ext cx="42120" cy="1378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26A2584-8122-4C51-89FD-D95B81963E2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038349" y="3102531"/>
                <a:ext cx="777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61D47AC-07E6-44ED-8389-29B49DEB00B7}"/>
                  </a:ext>
                </a:extLst>
              </p14:cNvPr>
              <p14:cNvContentPartPr/>
              <p14:nvPr/>
            </p14:nvContentPartPr>
            <p14:xfrm>
              <a:off x="3220509" y="2910291"/>
              <a:ext cx="82440" cy="23364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61D47AC-07E6-44ED-8389-29B49DEB00B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202509" y="2892291"/>
                <a:ext cx="11808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72CC48F-8DF8-4D42-882A-DFFF130AF5B5}"/>
                  </a:ext>
                </a:extLst>
              </p14:cNvPr>
              <p14:cNvContentPartPr/>
              <p14:nvPr/>
            </p14:nvContentPartPr>
            <p14:xfrm>
              <a:off x="3163989" y="3033771"/>
              <a:ext cx="93240" cy="3384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72CC48F-8DF8-4D42-882A-DFFF130AF5B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146349" y="3016131"/>
                <a:ext cx="1288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CBA38AC-8934-430E-9AF1-75FD33831468}"/>
                  </a:ext>
                </a:extLst>
              </p14:cNvPr>
              <p14:cNvContentPartPr/>
              <p14:nvPr/>
            </p14:nvContentPartPr>
            <p14:xfrm>
              <a:off x="3377829" y="3066171"/>
              <a:ext cx="99720" cy="939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CBA38AC-8934-430E-9AF1-75FD3383146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359829" y="3048171"/>
                <a:ext cx="1353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AEBE3B8-ED24-4AFA-AE08-9EC1D0DDA599}"/>
                  </a:ext>
                </a:extLst>
              </p14:cNvPr>
              <p14:cNvContentPartPr/>
              <p14:nvPr/>
            </p14:nvContentPartPr>
            <p14:xfrm>
              <a:off x="3584109" y="2823531"/>
              <a:ext cx="75600" cy="4575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AEBE3B8-ED24-4AFA-AE08-9EC1D0DDA5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566109" y="2805891"/>
                <a:ext cx="11124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02C606FD-6F54-47F4-BC51-E514D126D1CF}"/>
                  </a:ext>
                </a:extLst>
              </p14:cNvPr>
              <p14:cNvContentPartPr/>
              <p14:nvPr/>
            </p14:nvContentPartPr>
            <p14:xfrm>
              <a:off x="4026909" y="2960331"/>
              <a:ext cx="360" cy="3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02C606FD-6F54-47F4-BC51-E514D126D1C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008909" y="29423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DE17BBB-0C4D-441E-9B64-5F632C9BE46B}"/>
                  </a:ext>
                </a:extLst>
              </p14:cNvPr>
              <p14:cNvContentPartPr/>
              <p14:nvPr/>
            </p14:nvContentPartPr>
            <p14:xfrm>
              <a:off x="3846549" y="2976891"/>
              <a:ext cx="104400" cy="9144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DE17BBB-0C4D-441E-9B64-5F632C9BE46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828909" y="2959251"/>
                <a:ext cx="1400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69F91881-0B29-4ECE-905B-CA63E3494360}"/>
                  </a:ext>
                </a:extLst>
              </p14:cNvPr>
              <p14:cNvContentPartPr/>
              <p14:nvPr/>
            </p14:nvContentPartPr>
            <p14:xfrm>
              <a:off x="5114469" y="2828571"/>
              <a:ext cx="76320" cy="54252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69F91881-0B29-4ECE-905B-CA63E349436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096829" y="2810571"/>
                <a:ext cx="111960" cy="57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Group 169">
            <a:extLst>
              <a:ext uri="{FF2B5EF4-FFF2-40B4-BE49-F238E27FC236}">
                <a16:creationId xmlns:a16="http://schemas.microsoft.com/office/drawing/2014/main" id="{E7E4F7F6-2B46-4003-917D-E7F747EF59A4}"/>
              </a:ext>
            </a:extLst>
          </p:cNvPr>
          <p:cNvGrpSpPr/>
          <p:nvPr/>
        </p:nvGrpSpPr>
        <p:grpSpPr>
          <a:xfrm>
            <a:off x="5619549" y="1742811"/>
            <a:ext cx="124200" cy="113400"/>
            <a:chOff x="5619549" y="1742811"/>
            <a:chExt cx="124200" cy="11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1E43A2A-FBE8-486A-8EDC-B2148C6E2CF0}"/>
                    </a:ext>
                  </a:extLst>
                </p14:cNvPr>
                <p14:cNvContentPartPr/>
                <p14:nvPr/>
              </p14:nvContentPartPr>
              <p14:xfrm>
                <a:off x="5665629" y="1742811"/>
                <a:ext cx="21600" cy="655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1E43A2A-FBE8-486A-8EDC-B2148C6E2CF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47989" y="1724811"/>
                  <a:ext cx="57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9FA01A8-C1DC-42F9-A707-EE88FE0EF321}"/>
                    </a:ext>
                  </a:extLst>
                </p14:cNvPr>
                <p14:cNvContentPartPr/>
                <p14:nvPr/>
              </p14:nvContentPartPr>
              <p14:xfrm>
                <a:off x="5619549" y="1780971"/>
                <a:ext cx="124200" cy="75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9FA01A8-C1DC-42F9-A707-EE88FE0EF32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01549" y="1763331"/>
                  <a:ext cx="15984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C914D54-E208-4E98-AF79-B9FE729B708F}"/>
              </a:ext>
            </a:extLst>
          </p:cNvPr>
          <p:cNvGrpSpPr/>
          <p:nvPr/>
        </p:nvGrpSpPr>
        <p:grpSpPr>
          <a:xfrm>
            <a:off x="5249469" y="2827851"/>
            <a:ext cx="2694240" cy="533880"/>
            <a:chOff x="5249469" y="2827851"/>
            <a:chExt cx="2694240" cy="53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5FE0956-AF28-4C45-BCBA-1746BF3F03DA}"/>
                    </a:ext>
                  </a:extLst>
                </p14:cNvPr>
                <p14:cNvContentPartPr/>
                <p14:nvPr/>
              </p14:nvContentPartPr>
              <p14:xfrm>
                <a:off x="5249469" y="2985531"/>
                <a:ext cx="109080" cy="2502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5FE0956-AF28-4C45-BCBA-1746BF3F03D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31469" y="2967891"/>
                  <a:ext cx="1447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45CFD24-80EF-4442-A540-DB5B42584AB1}"/>
                    </a:ext>
                  </a:extLst>
                </p14:cNvPr>
                <p14:cNvContentPartPr/>
                <p14:nvPr/>
              </p14:nvContentPartPr>
              <p14:xfrm>
                <a:off x="5253789" y="3101811"/>
                <a:ext cx="121320" cy="36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45CFD24-80EF-4442-A540-DB5B42584AB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36149" y="3084171"/>
                  <a:ext cx="156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8BAC455-3F32-47EF-AAD1-21F4AA37C5AD}"/>
                    </a:ext>
                  </a:extLst>
                </p14:cNvPr>
                <p14:cNvContentPartPr/>
                <p14:nvPr/>
              </p14:nvContentPartPr>
              <p14:xfrm>
                <a:off x="5421189" y="3220611"/>
                <a:ext cx="67320" cy="982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8BAC455-3F32-47EF-AAD1-21F4AA37C5A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03189" y="3202971"/>
                  <a:ext cx="102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7BF2DC7-1DC3-40B3-ACA5-761F5950CB33}"/>
                    </a:ext>
                  </a:extLst>
                </p14:cNvPr>
                <p14:cNvContentPartPr/>
                <p14:nvPr/>
              </p14:nvContentPartPr>
              <p14:xfrm>
                <a:off x="5516229" y="3057171"/>
                <a:ext cx="104760" cy="1177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7BF2DC7-1DC3-40B3-ACA5-761F5950CB3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98229" y="3039531"/>
                  <a:ext cx="140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D5C2382-BAEF-4B9D-B7A9-79E6EB199F6E}"/>
                    </a:ext>
                  </a:extLst>
                </p14:cNvPr>
                <p14:cNvContentPartPr/>
                <p14:nvPr/>
              </p14:nvContentPartPr>
              <p14:xfrm>
                <a:off x="5500029" y="3060771"/>
                <a:ext cx="129600" cy="1357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D5C2382-BAEF-4B9D-B7A9-79E6EB199F6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82029" y="3042771"/>
                  <a:ext cx="165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A452F05-F154-49C0-A01B-CD4849BE4A91}"/>
                    </a:ext>
                  </a:extLst>
                </p14:cNvPr>
                <p14:cNvContentPartPr/>
                <p14:nvPr/>
              </p14:nvContentPartPr>
              <p14:xfrm>
                <a:off x="5682549" y="3159051"/>
                <a:ext cx="80640" cy="975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A452F05-F154-49C0-A01B-CD4849BE4A9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64909" y="3141051"/>
                  <a:ext cx="116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394E382-5F6B-4A10-AC35-F54F4B666D2E}"/>
                    </a:ext>
                  </a:extLst>
                </p14:cNvPr>
                <p14:cNvContentPartPr/>
                <p14:nvPr/>
              </p14:nvContentPartPr>
              <p14:xfrm>
                <a:off x="5880909" y="2985531"/>
                <a:ext cx="3600" cy="211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394E382-5F6B-4A10-AC35-F54F4B666D2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63269" y="2967891"/>
                  <a:ext cx="392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3A528D7-AB3D-48D8-8196-FCB35C26E258}"/>
                    </a:ext>
                  </a:extLst>
                </p14:cNvPr>
                <p14:cNvContentPartPr/>
                <p14:nvPr/>
              </p14:nvContentPartPr>
              <p14:xfrm>
                <a:off x="5827989" y="3111891"/>
                <a:ext cx="158760" cy="338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3A528D7-AB3D-48D8-8196-FCB35C26E25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810349" y="3093891"/>
                  <a:ext cx="1944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2C46CE8-7348-4C2D-ABBC-F64D6E4CFF35}"/>
                    </a:ext>
                  </a:extLst>
                </p14:cNvPr>
                <p14:cNvContentPartPr/>
                <p14:nvPr/>
              </p14:nvContentPartPr>
              <p14:xfrm>
                <a:off x="6113109" y="3017571"/>
                <a:ext cx="104400" cy="224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2C46CE8-7348-4C2D-ABBC-F64D6E4CFF3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95469" y="2999931"/>
                  <a:ext cx="1400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96696A9-9F4B-48D7-9A8D-41283B459B7A}"/>
                    </a:ext>
                  </a:extLst>
                </p14:cNvPr>
                <p14:cNvContentPartPr/>
                <p14:nvPr/>
              </p14:nvContentPartPr>
              <p14:xfrm>
                <a:off x="6072069" y="3110091"/>
                <a:ext cx="104760" cy="324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96696A9-9F4B-48D7-9A8D-41283B459B7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54069" y="3092091"/>
                  <a:ext cx="140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24AAA04-A351-4221-9E50-ACB1AF34DBA0}"/>
                    </a:ext>
                  </a:extLst>
                </p14:cNvPr>
                <p14:cNvContentPartPr/>
                <p14:nvPr/>
              </p14:nvContentPartPr>
              <p14:xfrm>
                <a:off x="6214269" y="3191091"/>
                <a:ext cx="75600" cy="806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24AAA04-A351-4221-9E50-ACB1AF34DBA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96629" y="3173091"/>
                  <a:ext cx="111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AF733C5-C800-4054-AA24-E318D98F7FEA}"/>
                    </a:ext>
                  </a:extLst>
                </p14:cNvPr>
                <p14:cNvContentPartPr/>
                <p14:nvPr/>
              </p14:nvContentPartPr>
              <p14:xfrm>
                <a:off x="6389589" y="3065451"/>
                <a:ext cx="109080" cy="1094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AF733C5-C800-4054-AA24-E318D98F7FE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71949" y="3047451"/>
                  <a:ext cx="144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E748B51-6270-45E9-956B-FE2937D400F6}"/>
                    </a:ext>
                  </a:extLst>
                </p14:cNvPr>
                <p14:cNvContentPartPr/>
                <p14:nvPr/>
              </p14:nvContentPartPr>
              <p14:xfrm>
                <a:off x="6397149" y="3078411"/>
                <a:ext cx="84960" cy="975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E748B51-6270-45E9-956B-FE2937D400F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379509" y="3060771"/>
                  <a:ext cx="120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71B0C29-0683-42D3-80B0-E1259D76C3CE}"/>
                    </a:ext>
                  </a:extLst>
                </p14:cNvPr>
                <p14:cNvContentPartPr/>
                <p14:nvPr/>
              </p14:nvContentPartPr>
              <p14:xfrm>
                <a:off x="6542229" y="3124851"/>
                <a:ext cx="63000" cy="1227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71B0C29-0683-42D3-80B0-E1259D76C3C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24589" y="3107211"/>
                  <a:ext cx="986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DB84213-A699-42D5-AA17-9AAC34CF66D4}"/>
                    </a:ext>
                  </a:extLst>
                </p14:cNvPr>
                <p14:cNvContentPartPr/>
                <p14:nvPr/>
              </p14:nvContentPartPr>
              <p14:xfrm>
                <a:off x="6515229" y="2838291"/>
                <a:ext cx="28800" cy="1699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DB84213-A699-42D5-AA17-9AAC34CF66D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97229" y="2820651"/>
                  <a:ext cx="64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9435A3E-6EC8-4A3D-A17C-2DE3E5767444}"/>
                    </a:ext>
                  </a:extLst>
                </p14:cNvPr>
                <p14:cNvContentPartPr/>
                <p14:nvPr/>
              </p14:nvContentPartPr>
              <p14:xfrm>
                <a:off x="6594429" y="2827851"/>
                <a:ext cx="41040" cy="1749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9435A3E-6EC8-4A3D-A17C-2DE3E576744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576789" y="2810211"/>
                  <a:ext cx="766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03B00D1-C1E4-4D1C-92CA-9193909F061F}"/>
                    </a:ext>
                  </a:extLst>
                </p14:cNvPr>
                <p14:cNvContentPartPr/>
                <p14:nvPr/>
              </p14:nvContentPartPr>
              <p14:xfrm>
                <a:off x="6646629" y="2841531"/>
                <a:ext cx="65880" cy="2214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03B00D1-C1E4-4D1C-92CA-9193909F061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628989" y="2823531"/>
                  <a:ext cx="1015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F2B0E59-9097-4C4D-9CFA-73492E973E8D}"/>
                    </a:ext>
                  </a:extLst>
                </p14:cNvPr>
                <p14:cNvContentPartPr/>
                <p14:nvPr/>
              </p14:nvContentPartPr>
              <p14:xfrm>
                <a:off x="6824829" y="3201531"/>
                <a:ext cx="360" cy="3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F2B0E59-9097-4C4D-9CFA-73492E973E8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06829" y="31838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F1AF2AE-B9DD-4FAE-A364-A63387C6C9E7}"/>
                    </a:ext>
                  </a:extLst>
                </p14:cNvPr>
                <p14:cNvContentPartPr/>
                <p14:nvPr/>
              </p14:nvContentPartPr>
              <p14:xfrm>
                <a:off x="6896829" y="3194691"/>
                <a:ext cx="109800" cy="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F1AF2AE-B9DD-4FAE-A364-A63387C6C9E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879189" y="3177051"/>
                  <a:ext cx="145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03DF503-5608-4A6E-8E94-00BADC3FBA10}"/>
                    </a:ext>
                  </a:extLst>
                </p14:cNvPr>
                <p14:cNvContentPartPr/>
                <p14:nvPr/>
              </p14:nvContentPartPr>
              <p14:xfrm>
                <a:off x="7176909" y="3075171"/>
                <a:ext cx="11880" cy="1353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03DF503-5608-4A6E-8E94-00BADC3FBA1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158909" y="3057531"/>
                  <a:ext cx="47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384CD3E-3793-468D-869B-B420977C9C70}"/>
                    </a:ext>
                  </a:extLst>
                </p14:cNvPr>
                <p14:cNvContentPartPr/>
                <p14:nvPr/>
              </p14:nvContentPartPr>
              <p14:xfrm>
                <a:off x="7137669" y="3154371"/>
                <a:ext cx="82080" cy="46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384CD3E-3793-468D-869B-B420977C9C7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119669" y="3136731"/>
                  <a:ext cx="11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4E961DD-4DF6-4905-A8E9-69B040E0FD02}"/>
                    </a:ext>
                  </a:extLst>
                </p14:cNvPr>
                <p14:cNvContentPartPr/>
                <p14:nvPr/>
              </p14:nvContentPartPr>
              <p14:xfrm>
                <a:off x="7401549" y="3040971"/>
                <a:ext cx="77400" cy="2113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4E961DD-4DF6-4905-A8E9-69B040E0FD0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383909" y="3022971"/>
                  <a:ext cx="1130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9C61C07-8C2C-4D75-94D6-FFE195D1408B}"/>
                    </a:ext>
                  </a:extLst>
                </p14:cNvPr>
                <p14:cNvContentPartPr/>
                <p14:nvPr/>
              </p14:nvContentPartPr>
              <p14:xfrm>
                <a:off x="7359069" y="3133491"/>
                <a:ext cx="132480" cy="133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9C61C07-8C2C-4D75-94D6-FFE195D1408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341069" y="3115851"/>
                  <a:ext cx="168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CE748F9-D1AB-413C-AD2A-0C1A653599FB}"/>
                    </a:ext>
                  </a:extLst>
                </p14:cNvPr>
                <p14:cNvContentPartPr/>
                <p14:nvPr/>
              </p14:nvContentPartPr>
              <p14:xfrm>
                <a:off x="7485429" y="3254811"/>
                <a:ext cx="64800" cy="1069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CE748F9-D1AB-413C-AD2A-0C1A653599F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467789" y="3236811"/>
                  <a:ext cx="100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69D3D20-4A89-42FE-B25F-903DF2BACFEA}"/>
                    </a:ext>
                  </a:extLst>
                </p14:cNvPr>
                <p14:cNvContentPartPr/>
                <p14:nvPr/>
              </p14:nvContentPartPr>
              <p14:xfrm>
                <a:off x="7625109" y="3148971"/>
                <a:ext cx="52200" cy="889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69D3D20-4A89-42FE-B25F-903DF2BACFE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607109" y="3131331"/>
                  <a:ext cx="87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C3A30ED-4C8E-4D38-A01F-CBB59840EBBC}"/>
                    </a:ext>
                  </a:extLst>
                </p14:cNvPr>
                <p14:cNvContentPartPr/>
                <p14:nvPr/>
              </p14:nvContentPartPr>
              <p14:xfrm>
                <a:off x="7590549" y="3135291"/>
                <a:ext cx="115920" cy="1062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C3A30ED-4C8E-4D38-A01F-CBB59840EBB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572909" y="3117651"/>
                  <a:ext cx="151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2EFA938-9063-4325-8D5F-BEDC57F94BEA}"/>
                    </a:ext>
                  </a:extLst>
                </p14:cNvPr>
                <p14:cNvContentPartPr/>
                <p14:nvPr/>
              </p14:nvContentPartPr>
              <p14:xfrm>
                <a:off x="7733829" y="3233571"/>
                <a:ext cx="70560" cy="968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2EFA938-9063-4325-8D5F-BEDC57F94BE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715829" y="3215931"/>
                  <a:ext cx="106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8054B07-A43B-42BF-B3BD-1CF8FC33866A}"/>
                    </a:ext>
                  </a:extLst>
                </p14:cNvPr>
                <p14:cNvContentPartPr/>
                <p14:nvPr/>
              </p14:nvContentPartPr>
              <p14:xfrm>
                <a:off x="7736349" y="2935491"/>
                <a:ext cx="31320" cy="1764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8054B07-A43B-42BF-B3BD-1CF8FC33866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718349" y="2917851"/>
                  <a:ext cx="66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52D152D-253D-427A-BC57-D5F5DAAE0895}"/>
                    </a:ext>
                  </a:extLst>
                </p14:cNvPr>
                <p14:cNvContentPartPr/>
                <p14:nvPr/>
              </p14:nvContentPartPr>
              <p14:xfrm>
                <a:off x="7801149" y="2963211"/>
                <a:ext cx="42840" cy="1519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52D152D-253D-427A-BC57-D5F5DAAE089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783149" y="2945571"/>
                  <a:ext cx="78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E00DDF5-5BA7-4BDC-BB92-3712BE686DD9}"/>
                    </a:ext>
                  </a:extLst>
                </p14:cNvPr>
                <p14:cNvContentPartPr/>
                <p14:nvPr/>
              </p14:nvContentPartPr>
              <p14:xfrm>
                <a:off x="7900149" y="2943411"/>
                <a:ext cx="43560" cy="2332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E00DDF5-5BA7-4BDC-BB92-3712BE686DD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882509" y="2925771"/>
                  <a:ext cx="7920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C6985E76-60D3-403B-A274-CED827276820}"/>
              </a:ext>
            </a:extLst>
          </p:cNvPr>
          <p:cNvGrpSpPr/>
          <p:nvPr/>
        </p:nvGrpSpPr>
        <p:grpSpPr>
          <a:xfrm>
            <a:off x="8173029" y="2938011"/>
            <a:ext cx="942840" cy="494640"/>
            <a:chOff x="8173029" y="2938011"/>
            <a:chExt cx="942840" cy="49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38D9F86-84DE-4382-8D6F-D14B6499B3F3}"/>
                    </a:ext>
                  </a:extLst>
                </p14:cNvPr>
                <p14:cNvContentPartPr/>
                <p14:nvPr/>
              </p14:nvContentPartPr>
              <p14:xfrm>
                <a:off x="8173029" y="3197931"/>
                <a:ext cx="131040" cy="154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38D9F86-84DE-4382-8D6F-D14B6499B3F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155029" y="3180291"/>
                  <a:ext cx="166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4BA035C-8AFE-4759-80B3-EC7062B8F877}"/>
                    </a:ext>
                  </a:extLst>
                </p14:cNvPr>
                <p14:cNvContentPartPr/>
                <p14:nvPr/>
              </p14:nvContentPartPr>
              <p14:xfrm>
                <a:off x="8414589" y="3153291"/>
                <a:ext cx="187920" cy="2793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4BA035C-8AFE-4759-80B3-EC7062B8F87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396589" y="3135651"/>
                  <a:ext cx="2235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0095168-FD1A-47EC-8C35-8595DC2FE397}"/>
                    </a:ext>
                  </a:extLst>
                </p14:cNvPr>
                <p14:cNvContentPartPr/>
                <p14:nvPr/>
              </p14:nvContentPartPr>
              <p14:xfrm>
                <a:off x="8649309" y="2999211"/>
                <a:ext cx="33480" cy="1681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0095168-FD1A-47EC-8C35-8595DC2FE39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631669" y="2981571"/>
                  <a:ext cx="69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FB5C957-D749-40EC-B072-2A4E0E96F19C}"/>
                    </a:ext>
                  </a:extLst>
                </p14:cNvPr>
                <p14:cNvContentPartPr/>
                <p14:nvPr/>
              </p14:nvContentPartPr>
              <p14:xfrm>
                <a:off x="8714829" y="3011091"/>
                <a:ext cx="40320" cy="1468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FB5C957-D749-40EC-B072-2A4E0E96F19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696829" y="2993091"/>
                  <a:ext cx="75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4DF4751-8547-42DF-AECD-147E7A8EA4ED}"/>
                    </a:ext>
                  </a:extLst>
                </p14:cNvPr>
                <p14:cNvContentPartPr/>
                <p14:nvPr/>
              </p14:nvContentPartPr>
              <p14:xfrm>
                <a:off x="8780709" y="2998491"/>
                <a:ext cx="47880" cy="2214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4DF4751-8547-42DF-AECD-147E7A8EA4E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762709" y="2980851"/>
                  <a:ext cx="835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3A74A17-0EAE-4298-ACC2-8B1847D68C40}"/>
                    </a:ext>
                  </a:extLst>
                </p14:cNvPr>
                <p14:cNvContentPartPr/>
                <p14:nvPr/>
              </p14:nvContentPartPr>
              <p14:xfrm>
                <a:off x="8801589" y="2938011"/>
                <a:ext cx="87480" cy="4888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3A74A17-0EAE-4298-ACC2-8B1847D68C4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783589" y="2920011"/>
                  <a:ext cx="12312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F2E6E68-0715-47B1-8C4B-82615C707B69}"/>
                    </a:ext>
                  </a:extLst>
                </p14:cNvPr>
                <p14:cNvContentPartPr/>
                <p14:nvPr/>
              </p14:nvContentPartPr>
              <p14:xfrm>
                <a:off x="8980869" y="2938011"/>
                <a:ext cx="135000" cy="1612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F2E6E68-0715-47B1-8C4B-82615C707B6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963229" y="2920011"/>
                  <a:ext cx="17064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17A1AE5B-6134-4E86-9765-A4418D9250C6}"/>
              </a:ext>
            </a:extLst>
          </p:cNvPr>
          <p:cNvGrpSpPr/>
          <p:nvPr/>
        </p:nvGrpSpPr>
        <p:grpSpPr>
          <a:xfrm>
            <a:off x="4247589" y="2745411"/>
            <a:ext cx="656640" cy="601560"/>
            <a:chOff x="4247589" y="2745411"/>
            <a:chExt cx="656640" cy="60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E3B8C7E-759D-4AAE-8BE6-7896337EFC49}"/>
                    </a:ext>
                  </a:extLst>
                </p14:cNvPr>
                <p14:cNvContentPartPr/>
                <p14:nvPr/>
              </p14:nvContentPartPr>
              <p14:xfrm>
                <a:off x="4247589" y="3060411"/>
                <a:ext cx="122040" cy="208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E3B8C7E-759D-4AAE-8BE6-7896337EFC4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229589" y="3042771"/>
                  <a:ext cx="1576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0F8B58D-5C79-4BE7-AB74-998E0DA4AEC7}"/>
                    </a:ext>
                  </a:extLst>
                </p14:cNvPr>
                <p14:cNvContentPartPr/>
                <p14:nvPr/>
              </p14:nvContentPartPr>
              <p14:xfrm>
                <a:off x="4247589" y="2745411"/>
                <a:ext cx="78120" cy="1749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0F8B58D-5C79-4BE7-AB74-998E0DA4AEC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229589" y="2727771"/>
                  <a:ext cx="113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B87A351-9230-4237-A25D-358F9398CA10}"/>
                    </a:ext>
                  </a:extLst>
                </p14:cNvPr>
                <p14:cNvContentPartPr/>
                <p14:nvPr/>
              </p14:nvContentPartPr>
              <p14:xfrm>
                <a:off x="4274229" y="3241851"/>
                <a:ext cx="141120" cy="1051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B87A351-9230-4237-A25D-358F9398CA1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256589" y="3223851"/>
                  <a:ext cx="176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C85207C-23D9-444D-9D2F-1836F4CA1CF9}"/>
                    </a:ext>
                  </a:extLst>
                </p14:cNvPr>
                <p14:cNvContentPartPr/>
                <p14:nvPr/>
              </p14:nvContentPartPr>
              <p14:xfrm>
                <a:off x="4657989" y="2984811"/>
                <a:ext cx="246240" cy="68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C85207C-23D9-444D-9D2F-1836F4CA1CF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639989" y="2966811"/>
                  <a:ext cx="281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5D3CCEB-1E93-4877-BFFC-0CDC0D2D5DD6}"/>
                    </a:ext>
                  </a:extLst>
                </p14:cNvPr>
                <p14:cNvContentPartPr/>
                <p14:nvPr/>
              </p14:nvContentPartPr>
              <p14:xfrm>
                <a:off x="4566549" y="2993811"/>
                <a:ext cx="321120" cy="2955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5D3CCEB-1E93-4877-BFFC-0CDC0D2D5DD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548909" y="2976171"/>
                  <a:ext cx="356760" cy="33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BB67607C-019B-40C2-804D-251DC85AD6EA}"/>
              </a:ext>
            </a:extLst>
          </p:cNvPr>
          <p:cNvGrpSpPr/>
          <p:nvPr/>
        </p:nvGrpSpPr>
        <p:grpSpPr>
          <a:xfrm>
            <a:off x="4647549" y="3368571"/>
            <a:ext cx="311760" cy="181440"/>
            <a:chOff x="4647549" y="3368571"/>
            <a:chExt cx="311760" cy="18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45A1668-D3FA-4AA6-832F-80AB3FBCC9CE}"/>
                    </a:ext>
                  </a:extLst>
                </p14:cNvPr>
                <p14:cNvContentPartPr/>
                <p14:nvPr/>
              </p14:nvContentPartPr>
              <p14:xfrm>
                <a:off x="4647549" y="3453891"/>
                <a:ext cx="10080" cy="961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45A1668-D3FA-4AA6-832F-80AB3FBCC9C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629909" y="3436251"/>
                  <a:ext cx="45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03DEEA4-B715-4AC3-871F-9E4BA5E8D8B3}"/>
                    </a:ext>
                  </a:extLst>
                </p14:cNvPr>
                <p14:cNvContentPartPr/>
                <p14:nvPr/>
              </p14:nvContentPartPr>
              <p14:xfrm>
                <a:off x="4677069" y="3368571"/>
                <a:ext cx="360" cy="3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03DEEA4-B715-4AC3-871F-9E4BA5E8D8B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59429" y="33509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3E2B728-0574-43D7-8BC5-6E46E4B3B848}"/>
                    </a:ext>
                  </a:extLst>
                </p14:cNvPr>
                <p14:cNvContentPartPr/>
                <p14:nvPr/>
              </p14:nvContentPartPr>
              <p14:xfrm>
                <a:off x="4765989" y="3452811"/>
                <a:ext cx="80640" cy="21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3E2B728-0574-43D7-8BC5-6E46E4B3B84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747989" y="3434811"/>
                  <a:ext cx="116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75A927C-25CE-447C-87D0-3B672031EE66}"/>
                    </a:ext>
                  </a:extLst>
                </p14:cNvPr>
                <p14:cNvContentPartPr/>
                <p14:nvPr/>
              </p14:nvContentPartPr>
              <p14:xfrm>
                <a:off x="4793349" y="3512931"/>
                <a:ext cx="49680" cy="90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75A927C-25CE-447C-87D0-3B672031EE6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775349" y="3494931"/>
                  <a:ext cx="85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2DA0C79-3D3F-4953-832B-4F8ED1F0E7A4}"/>
                    </a:ext>
                  </a:extLst>
                </p14:cNvPr>
                <p14:cNvContentPartPr/>
                <p14:nvPr/>
              </p14:nvContentPartPr>
              <p14:xfrm>
                <a:off x="4918629" y="3426891"/>
                <a:ext cx="40680" cy="1018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2DA0C79-3D3F-4953-832B-4F8ED1F0E7A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900629" y="3409251"/>
                  <a:ext cx="7632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CB23255E-80FD-41DF-A789-3BDCBD31DE04}"/>
                  </a:ext>
                </a:extLst>
              </p14:cNvPr>
              <p14:cNvContentPartPr/>
              <p14:nvPr/>
            </p14:nvContentPartPr>
            <p14:xfrm>
              <a:off x="4735389" y="2749731"/>
              <a:ext cx="162000" cy="11736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CB23255E-80FD-41DF-A789-3BDCBD31DE0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717749" y="2732091"/>
                <a:ext cx="1976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3D4D3CC1-6CFB-412C-8C40-565956682C32}"/>
                  </a:ext>
                </a:extLst>
              </p14:cNvPr>
              <p14:cNvContentPartPr/>
              <p14:nvPr/>
            </p14:nvContentPartPr>
            <p14:xfrm>
              <a:off x="1690869" y="2593851"/>
              <a:ext cx="1686960" cy="13536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3D4D3CC1-6CFB-412C-8C40-565956682C32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673229" y="2575851"/>
                <a:ext cx="172260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E5B081BE-D26F-4015-BB1C-8A02144E6B16}"/>
              </a:ext>
            </a:extLst>
          </p:cNvPr>
          <p:cNvGrpSpPr/>
          <p:nvPr/>
        </p:nvGrpSpPr>
        <p:grpSpPr>
          <a:xfrm>
            <a:off x="231429" y="3443451"/>
            <a:ext cx="392040" cy="393480"/>
            <a:chOff x="231429" y="3443451"/>
            <a:chExt cx="392040" cy="39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36CEFDD-E64B-4D5A-BF13-1CCBFBFEE0A3}"/>
                    </a:ext>
                  </a:extLst>
                </p14:cNvPr>
                <p14:cNvContentPartPr/>
                <p14:nvPr/>
              </p14:nvContentPartPr>
              <p14:xfrm>
                <a:off x="255909" y="3622371"/>
                <a:ext cx="106200" cy="2145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36CEFDD-E64B-4D5A-BF13-1CCBFBFEE0A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38269" y="3604371"/>
                  <a:ext cx="1418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2D22B37-C7FD-485C-8203-F51A5AF26905}"/>
                    </a:ext>
                  </a:extLst>
                </p14:cNvPr>
                <p14:cNvContentPartPr/>
                <p14:nvPr/>
              </p14:nvContentPartPr>
              <p14:xfrm>
                <a:off x="231429" y="3568731"/>
                <a:ext cx="214920" cy="464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2D22B37-C7FD-485C-8203-F51A5AF2690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13429" y="3551091"/>
                  <a:ext cx="2505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BFE38AD-A0FF-45D0-9EC5-D5C0E2353C52}"/>
                    </a:ext>
                  </a:extLst>
                </p14:cNvPr>
                <p14:cNvContentPartPr/>
                <p14:nvPr/>
              </p14:nvContentPartPr>
              <p14:xfrm>
                <a:off x="588189" y="3443451"/>
                <a:ext cx="35280" cy="1234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BFE38AD-A0FF-45D0-9EC5-D5C0E2353C5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70189" y="3425811"/>
                  <a:ext cx="7092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69EB205A-C8A4-417F-B7CA-5C79056D994C}"/>
              </a:ext>
            </a:extLst>
          </p:cNvPr>
          <p:cNvGrpSpPr/>
          <p:nvPr/>
        </p:nvGrpSpPr>
        <p:grpSpPr>
          <a:xfrm>
            <a:off x="517269" y="3774651"/>
            <a:ext cx="252000" cy="188640"/>
            <a:chOff x="517269" y="3774651"/>
            <a:chExt cx="252000" cy="1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989948C-6415-45ED-818B-58EB3BF4DF26}"/>
                    </a:ext>
                  </a:extLst>
                </p14:cNvPr>
                <p14:cNvContentPartPr/>
                <p14:nvPr/>
              </p14:nvContentPartPr>
              <p14:xfrm>
                <a:off x="525909" y="3774651"/>
                <a:ext cx="88560" cy="176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989948C-6415-45ED-818B-58EB3BF4DF2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07909" y="3756651"/>
                  <a:ext cx="1242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4AF5D05-3624-4658-876F-94322E348586}"/>
                    </a:ext>
                  </a:extLst>
                </p14:cNvPr>
                <p14:cNvContentPartPr/>
                <p14:nvPr/>
              </p14:nvContentPartPr>
              <p14:xfrm>
                <a:off x="517269" y="3885171"/>
                <a:ext cx="96480" cy="36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4AF5D05-3624-4658-876F-94322E34858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99269" y="3867531"/>
                  <a:ext cx="132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37A8E94-A9F1-4A2F-8BB5-52B78DA5A5FF}"/>
                    </a:ext>
                  </a:extLst>
                </p14:cNvPr>
                <p14:cNvContentPartPr/>
                <p14:nvPr/>
              </p14:nvContentPartPr>
              <p14:xfrm>
                <a:off x="720669" y="3886971"/>
                <a:ext cx="48600" cy="763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37A8E94-A9F1-4A2F-8BB5-52B78DA5A5F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03029" y="3869331"/>
                  <a:ext cx="8424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F4BCDC59-1ED7-46A0-A0FB-1D3A2C997710}"/>
              </a:ext>
            </a:extLst>
          </p:cNvPr>
          <p:cNvGrpSpPr/>
          <p:nvPr/>
        </p:nvGrpSpPr>
        <p:grpSpPr>
          <a:xfrm>
            <a:off x="304869" y="4100091"/>
            <a:ext cx="561960" cy="462240"/>
            <a:chOff x="304869" y="4100091"/>
            <a:chExt cx="561960" cy="46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37D2FB5-A5B6-4308-B904-1119CA7C34D7}"/>
                    </a:ext>
                  </a:extLst>
                </p14:cNvPr>
                <p14:cNvContentPartPr/>
                <p14:nvPr/>
              </p14:nvContentPartPr>
              <p14:xfrm>
                <a:off x="317109" y="4165611"/>
                <a:ext cx="88200" cy="1962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37D2FB5-A5B6-4308-B904-1119CA7C34D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9469" y="4147611"/>
                  <a:ext cx="1238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D596FB2-2F8C-422A-B30F-96E1B4F79915}"/>
                    </a:ext>
                  </a:extLst>
                </p14:cNvPr>
                <p14:cNvContentPartPr/>
                <p14:nvPr/>
              </p14:nvContentPartPr>
              <p14:xfrm>
                <a:off x="304869" y="4160571"/>
                <a:ext cx="160560" cy="212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D596FB2-2F8C-422A-B30F-96E1B4F7991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86869" y="4142571"/>
                  <a:ext cx="196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5066233-E8FF-4988-B934-0CB0A759FE6C}"/>
                    </a:ext>
                  </a:extLst>
                </p14:cNvPr>
                <p14:cNvContentPartPr/>
                <p14:nvPr/>
              </p14:nvContentPartPr>
              <p14:xfrm>
                <a:off x="608709" y="4100091"/>
                <a:ext cx="20160" cy="907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5066233-E8FF-4988-B934-0CB0A759FE6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90709" y="4082091"/>
                  <a:ext cx="55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967E641-22CE-4BF9-9234-F87045CA4D0C}"/>
                    </a:ext>
                  </a:extLst>
                </p14:cNvPr>
                <p14:cNvContentPartPr/>
                <p14:nvPr/>
              </p14:nvContentPartPr>
              <p14:xfrm>
                <a:off x="614109" y="4278651"/>
                <a:ext cx="113400" cy="1630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967E641-22CE-4BF9-9234-F87045CA4D0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96469" y="4261011"/>
                  <a:ext cx="1490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E055046-21A3-42B1-9DB2-FC13F24AE924}"/>
                    </a:ext>
                  </a:extLst>
                </p14:cNvPr>
                <p14:cNvContentPartPr/>
                <p14:nvPr/>
              </p14:nvContentPartPr>
              <p14:xfrm>
                <a:off x="592149" y="4359291"/>
                <a:ext cx="126000" cy="46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E055046-21A3-42B1-9DB2-FC13F24AE92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74509" y="4341291"/>
                  <a:ext cx="161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AFB03C2-75F4-4726-B1AC-431587E03AE6}"/>
                    </a:ext>
                  </a:extLst>
                </p14:cNvPr>
                <p14:cNvContentPartPr/>
                <p14:nvPr/>
              </p14:nvContentPartPr>
              <p14:xfrm>
                <a:off x="799149" y="4399251"/>
                <a:ext cx="67680" cy="914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AFB03C2-75F4-4726-B1AC-431587E03AE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81149" y="4381611"/>
                  <a:ext cx="103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241E12D-40C4-4522-8A50-007A5E53070C}"/>
                    </a:ext>
                  </a:extLst>
                </p14:cNvPr>
                <p14:cNvContentPartPr/>
                <p14:nvPr/>
              </p14:nvContentPartPr>
              <p14:xfrm>
                <a:off x="543909" y="4561971"/>
                <a:ext cx="360" cy="3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241E12D-40C4-4522-8A50-007A5E53070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6269" y="45443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DF607D2-FDA1-442B-BD19-D613816A39F4}"/>
              </a:ext>
            </a:extLst>
          </p:cNvPr>
          <p:cNvGrpSpPr/>
          <p:nvPr/>
        </p:nvGrpSpPr>
        <p:grpSpPr>
          <a:xfrm>
            <a:off x="242949" y="4779771"/>
            <a:ext cx="601200" cy="382320"/>
            <a:chOff x="242949" y="4779771"/>
            <a:chExt cx="601200" cy="38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E6F0E2F-0AB7-44F6-BB40-A7C0A8B69EA9}"/>
                    </a:ext>
                  </a:extLst>
                </p14:cNvPr>
                <p14:cNvContentPartPr/>
                <p14:nvPr/>
              </p14:nvContentPartPr>
              <p14:xfrm>
                <a:off x="297309" y="4902531"/>
                <a:ext cx="59400" cy="1638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E6F0E2F-0AB7-44F6-BB40-A7C0A8B69EA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79309" y="4884531"/>
                  <a:ext cx="950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FE5D073-FB91-40D1-BE7E-14221DBD3E0C}"/>
                    </a:ext>
                  </a:extLst>
                </p14:cNvPr>
                <p14:cNvContentPartPr/>
                <p14:nvPr/>
              </p14:nvContentPartPr>
              <p14:xfrm>
                <a:off x="242949" y="4837371"/>
                <a:ext cx="181800" cy="460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FE5D073-FB91-40D1-BE7E-14221DBD3E0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24949" y="4819731"/>
                  <a:ext cx="217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6110E42-7D32-412D-A2DB-3BEC1FBE8486}"/>
                    </a:ext>
                  </a:extLst>
                </p14:cNvPr>
                <p14:cNvContentPartPr/>
                <p14:nvPr/>
              </p14:nvContentPartPr>
              <p14:xfrm>
                <a:off x="523029" y="4990371"/>
                <a:ext cx="74880" cy="1634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6110E42-7D32-412D-A2DB-3BEC1FBE848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05029" y="4972371"/>
                  <a:ext cx="110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DA7786F-7F0A-4889-8B20-03BD67A5A7E5}"/>
                    </a:ext>
                  </a:extLst>
                </p14:cNvPr>
                <p14:cNvContentPartPr/>
                <p14:nvPr/>
              </p14:nvContentPartPr>
              <p14:xfrm>
                <a:off x="523389" y="5062011"/>
                <a:ext cx="80280" cy="169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DA7786F-7F0A-4889-8B20-03BD67A5A7E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05749" y="5044011"/>
                  <a:ext cx="115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A1042DC-5044-46B5-98FF-BCC65A51FB23}"/>
                    </a:ext>
                  </a:extLst>
                </p14:cNvPr>
                <p14:cNvContentPartPr/>
                <p14:nvPr/>
              </p14:nvContentPartPr>
              <p14:xfrm>
                <a:off x="726069" y="5080011"/>
                <a:ext cx="118080" cy="820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A1042DC-5044-46B5-98FF-BCC65A51FB2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08429" y="5062011"/>
                  <a:ext cx="153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183FF20-201C-45FE-BF6B-28267C6AB052}"/>
                    </a:ext>
                  </a:extLst>
                </p14:cNvPr>
                <p14:cNvContentPartPr/>
                <p14:nvPr/>
              </p14:nvContentPartPr>
              <p14:xfrm>
                <a:off x="530229" y="4779771"/>
                <a:ext cx="11880" cy="54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183FF20-201C-45FE-BF6B-28267C6AB05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12589" y="4762131"/>
                  <a:ext cx="4752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E914136F-0E98-4887-B8D7-39DE9011376A}"/>
              </a:ext>
            </a:extLst>
          </p:cNvPr>
          <p:cNvGrpSpPr/>
          <p:nvPr/>
        </p:nvGrpSpPr>
        <p:grpSpPr>
          <a:xfrm>
            <a:off x="545349" y="4552251"/>
            <a:ext cx="14040" cy="99360"/>
            <a:chOff x="545349" y="4552251"/>
            <a:chExt cx="14040" cy="9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87E921F-4EA2-42D4-AA5B-4DCA638492CF}"/>
                    </a:ext>
                  </a:extLst>
                </p14:cNvPr>
                <p14:cNvContentPartPr/>
                <p14:nvPr/>
              </p14:nvContentPartPr>
              <p14:xfrm>
                <a:off x="545349" y="4552251"/>
                <a:ext cx="360" cy="3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87E921F-4EA2-42D4-AA5B-4DCA638492C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7709" y="45342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B71571B-5C2A-4A6E-8007-73306D84AC96}"/>
                    </a:ext>
                  </a:extLst>
                </p14:cNvPr>
                <p14:cNvContentPartPr/>
                <p14:nvPr/>
              </p14:nvContentPartPr>
              <p14:xfrm>
                <a:off x="559029" y="4651251"/>
                <a:ext cx="360" cy="3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B71571B-5C2A-4A6E-8007-73306D84AC9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1389" y="46332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82B4D0E6-82CD-4F3A-BDA9-E3F8308229F9}"/>
              </a:ext>
            </a:extLst>
          </p:cNvPr>
          <p:cNvGrpSpPr/>
          <p:nvPr/>
        </p:nvGrpSpPr>
        <p:grpSpPr>
          <a:xfrm>
            <a:off x="1144389" y="3710931"/>
            <a:ext cx="107640" cy="96840"/>
            <a:chOff x="1144389" y="3710931"/>
            <a:chExt cx="107640" cy="9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9B33928-859B-452E-ABF0-EAB66E68FF3B}"/>
                    </a:ext>
                  </a:extLst>
                </p14:cNvPr>
                <p14:cNvContentPartPr/>
                <p14:nvPr/>
              </p14:nvContentPartPr>
              <p14:xfrm>
                <a:off x="1144389" y="3710931"/>
                <a:ext cx="107640" cy="147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9B33928-859B-452E-ABF0-EAB66E68FF3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26389" y="3692931"/>
                  <a:ext cx="1432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E2F0A1C-A075-4C55-9F8C-70803FE58CE3}"/>
                    </a:ext>
                  </a:extLst>
                </p14:cNvPr>
                <p14:cNvContentPartPr/>
                <p14:nvPr/>
              </p14:nvContentPartPr>
              <p14:xfrm>
                <a:off x="1157349" y="3795531"/>
                <a:ext cx="86400" cy="122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E2F0A1C-A075-4C55-9F8C-70803FE58CE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39349" y="3777531"/>
                  <a:ext cx="12204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2A7CB55F-5DDB-41D0-86FC-CA8540AB95C2}"/>
              </a:ext>
            </a:extLst>
          </p:cNvPr>
          <p:cNvGrpSpPr/>
          <p:nvPr/>
        </p:nvGrpSpPr>
        <p:grpSpPr>
          <a:xfrm>
            <a:off x="1142229" y="4223211"/>
            <a:ext cx="79560" cy="84240"/>
            <a:chOff x="1142229" y="4223211"/>
            <a:chExt cx="79560" cy="8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71AEEF7-4B00-4F6E-BD2E-7D6FC489F84D}"/>
                    </a:ext>
                  </a:extLst>
                </p14:cNvPr>
                <p14:cNvContentPartPr/>
                <p14:nvPr/>
              </p14:nvContentPartPr>
              <p14:xfrm>
                <a:off x="1142229" y="4223211"/>
                <a:ext cx="79560" cy="72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71AEEF7-4B00-4F6E-BD2E-7D6FC489F84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24229" y="4205211"/>
                  <a:ext cx="1152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6B7D550-FB53-4953-8B4D-AD58B1A15FAD}"/>
                    </a:ext>
                  </a:extLst>
                </p14:cNvPr>
                <p14:cNvContentPartPr/>
                <p14:nvPr/>
              </p14:nvContentPartPr>
              <p14:xfrm>
                <a:off x="1155189" y="4295931"/>
                <a:ext cx="60840" cy="115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6B7D550-FB53-4953-8B4D-AD58B1A15FA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37549" y="4278291"/>
                  <a:ext cx="9648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AD88183-8755-456F-85BD-E9A1183716AE}"/>
              </a:ext>
            </a:extLst>
          </p:cNvPr>
          <p:cNvGrpSpPr/>
          <p:nvPr/>
        </p:nvGrpSpPr>
        <p:grpSpPr>
          <a:xfrm>
            <a:off x="1120989" y="4902531"/>
            <a:ext cx="113760" cy="85320"/>
            <a:chOff x="1120989" y="4902531"/>
            <a:chExt cx="113760" cy="8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25EA36F-74BE-4FAA-9175-AB6EF6A9F446}"/>
                    </a:ext>
                  </a:extLst>
                </p14:cNvPr>
                <p14:cNvContentPartPr/>
                <p14:nvPr/>
              </p14:nvContentPartPr>
              <p14:xfrm>
                <a:off x="1120989" y="4902531"/>
                <a:ext cx="113760" cy="28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25EA36F-74BE-4FAA-9175-AB6EF6A9F44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02989" y="4884531"/>
                  <a:ext cx="149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9D33498-2016-4998-B525-6CFFF5835242}"/>
                    </a:ext>
                  </a:extLst>
                </p14:cNvPr>
                <p14:cNvContentPartPr/>
                <p14:nvPr/>
              </p14:nvContentPartPr>
              <p14:xfrm>
                <a:off x="1127829" y="4982091"/>
                <a:ext cx="91800" cy="57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9D33498-2016-4998-B525-6CFFF583524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09829" y="4964451"/>
                  <a:ext cx="12744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E8D568C6-8B26-4EEA-BF04-5A16DCEFEFD5}"/>
                  </a:ext>
                </a:extLst>
              </p14:cNvPr>
              <p14:cNvContentPartPr/>
              <p14:nvPr/>
            </p14:nvContentPartPr>
            <p14:xfrm>
              <a:off x="1536789" y="3727491"/>
              <a:ext cx="167400" cy="2124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E8D568C6-8B26-4EEA-BF04-5A16DCEFEFD5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1518789" y="3709491"/>
                <a:ext cx="2030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FE48D5E9-91E4-49D2-9E0D-2FD60D1A8848}"/>
                  </a:ext>
                </a:extLst>
              </p14:cNvPr>
              <p14:cNvContentPartPr/>
              <p14:nvPr/>
            </p14:nvContentPartPr>
            <p14:xfrm>
              <a:off x="1576749" y="3447771"/>
              <a:ext cx="62280" cy="18360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FE48D5E9-91E4-49D2-9E0D-2FD60D1A8848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558749" y="3430131"/>
                <a:ext cx="9792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CEABFFC6-481E-419A-8E9E-1F34294DF338}"/>
                  </a:ext>
                </a:extLst>
              </p14:cNvPr>
              <p14:cNvContentPartPr/>
              <p14:nvPr/>
            </p14:nvContentPartPr>
            <p14:xfrm>
              <a:off x="1549749" y="3915051"/>
              <a:ext cx="192240" cy="12996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CEABFFC6-481E-419A-8E9E-1F34294DF338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1532109" y="3897051"/>
                <a:ext cx="2278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A514FD63-4131-4739-961E-25863238ACAC}"/>
                  </a:ext>
                </a:extLst>
              </p14:cNvPr>
              <p14:cNvContentPartPr/>
              <p14:nvPr/>
            </p14:nvContentPartPr>
            <p14:xfrm>
              <a:off x="2048349" y="3388731"/>
              <a:ext cx="130320" cy="9612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A514FD63-4131-4739-961E-25863238ACAC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2030349" y="3370731"/>
                <a:ext cx="16596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oup 271">
            <a:extLst>
              <a:ext uri="{FF2B5EF4-FFF2-40B4-BE49-F238E27FC236}">
                <a16:creationId xmlns:a16="http://schemas.microsoft.com/office/drawing/2014/main" id="{48FEDBE8-B807-4CC4-8ADD-8326B5E9C0D2}"/>
              </a:ext>
            </a:extLst>
          </p:cNvPr>
          <p:cNvGrpSpPr/>
          <p:nvPr/>
        </p:nvGrpSpPr>
        <p:grpSpPr>
          <a:xfrm>
            <a:off x="1946829" y="3601131"/>
            <a:ext cx="778320" cy="613080"/>
            <a:chOff x="1946829" y="3601131"/>
            <a:chExt cx="778320" cy="61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D52053B-EAB0-4918-ADE5-901D57CA70FD}"/>
                    </a:ext>
                  </a:extLst>
                </p14:cNvPr>
                <p14:cNvContentPartPr/>
                <p14:nvPr/>
              </p14:nvContentPartPr>
              <p14:xfrm>
                <a:off x="1997949" y="3626691"/>
                <a:ext cx="168840" cy="237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D52053B-EAB0-4918-ADE5-901D57CA70F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980309" y="3608691"/>
                  <a:ext cx="2044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9A2E171-8357-41EE-920B-613C21C6CF21}"/>
                    </a:ext>
                  </a:extLst>
                </p14:cNvPr>
                <p14:cNvContentPartPr/>
                <p14:nvPr/>
              </p14:nvContentPartPr>
              <p14:xfrm>
                <a:off x="1946829" y="3601131"/>
                <a:ext cx="231480" cy="3553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9A2E171-8357-41EE-920B-613C21C6CF2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929189" y="3583491"/>
                  <a:ext cx="2671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E862CC2-8AB1-4759-AB16-36FD7F32C67E}"/>
                    </a:ext>
                  </a:extLst>
                </p14:cNvPr>
                <p14:cNvContentPartPr/>
                <p14:nvPr/>
              </p14:nvContentPartPr>
              <p14:xfrm>
                <a:off x="2033949" y="4069491"/>
                <a:ext cx="5040" cy="882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E862CC2-8AB1-4759-AB16-36FD7F32C67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015949" y="4051851"/>
                  <a:ext cx="40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01C2E55-24F7-416C-AA44-9490EC35E737}"/>
                    </a:ext>
                  </a:extLst>
                </p14:cNvPr>
                <p14:cNvContentPartPr/>
                <p14:nvPr/>
              </p14:nvContentPartPr>
              <p14:xfrm>
                <a:off x="2040789" y="4017651"/>
                <a:ext cx="99360" cy="806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01C2E55-24F7-416C-AA44-9490EC35E73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022789" y="3999651"/>
                  <a:ext cx="135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79C1B23-2AA6-4E77-A09C-4B8053ECD1D3}"/>
                    </a:ext>
                  </a:extLst>
                </p14:cNvPr>
                <p14:cNvContentPartPr/>
                <p14:nvPr/>
              </p14:nvContentPartPr>
              <p14:xfrm>
                <a:off x="2101989" y="4133211"/>
                <a:ext cx="33480" cy="64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79C1B23-2AA6-4E77-A09C-4B8053ECD1D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083989" y="4115571"/>
                  <a:ext cx="69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5EAD520-94F9-43EA-8691-8A58B7AAC96F}"/>
                    </a:ext>
                  </a:extLst>
                </p14:cNvPr>
                <p14:cNvContentPartPr/>
                <p14:nvPr/>
              </p14:nvContentPartPr>
              <p14:xfrm>
                <a:off x="2240589" y="4079211"/>
                <a:ext cx="88560" cy="1350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5EAD520-94F9-43EA-8691-8A58B7AAC96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222949" y="4061211"/>
                  <a:ext cx="1242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65C278D-ED6B-475C-B7E2-F8E0E5752200}"/>
                    </a:ext>
                  </a:extLst>
                </p14:cNvPr>
                <p14:cNvContentPartPr/>
                <p14:nvPr/>
              </p14:nvContentPartPr>
              <p14:xfrm>
                <a:off x="2298549" y="3709491"/>
                <a:ext cx="201960" cy="2617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65C278D-ED6B-475C-B7E2-F8E0E575220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280909" y="3691851"/>
                  <a:ext cx="2376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9BFBE9C-3800-44B8-B6DF-44FDB336D6CE}"/>
                    </a:ext>
                  </a:extLst>
                </p14:cNvPr>
                <p14:cNvContentPartPr/>
                <p14:nvPr/>
              </p14:nvContentPartPr>
              <p14:xfrm>
                <a:off x="2689149" y="3601851"/>
                <a:ext cx="36000" cy="4615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9BFBE9C-3800-44B8-B6DF-44FDB336D6C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671149" y="3584211"/>
                  <a:ext cx="71640" cy="49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08922C9C-76CA-4711-B780-3F3E637C7B22}"/>
                  </a:ext>
                </a:extLst>
              </p14:cNvPr>
              <p14:cNvContentPartPr/>
              <p14:nvPr/>
            </p14:nvContentPartPr>
            <p14:xfrm>
              <a:off x="1552989" y="4403211"/>
              <a:ext cx="2242080" cy="12024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08922C9C-76CA-4711-B780-3F3E637C7B22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1534989" y="4385211"/>
                <a:ext cx="22777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6EB6380A-E2A9-4AA7-8AC8-5FD3A0D9423A}"/>
                  </a:ext>
                </a:extLst>
              </p14:cNvPr>
              <p14:cNvContentPartPr/>
              <p14:nvPr/>
            </p14:nvContentPartPr>
            <p14:xfrm>
              <a:off x="3925749" y="3616251"/>
              <a:ext cx="96840" cy="50112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6EB6380A-E2A9-4AA7-8AC8-5FD3A0D9423A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3907749" y="3598251"/>
                <a:ext cx="13248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5008693A-0576-4E4C-9203-E907F1B75D94}"/>
                  </a:ext>
                </a:extLst>
              </p14:cNvPr>
              <p14:cNvContentPartPr/>
              <p14:nvPr/>
            </p14:nvContentPartPr>
            <p14:xfrm>
              <a:off x="6115989" y="3382971"/>
              <a:ext cx="435240" cy="5508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5008693A-0576-4E4C-9203-E907F1B75D94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6098349" y="3364971"/>
                <a:ext cx="470880" cy="9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9" name="Group 288">
            <a:extLst>
              <a:ext uri="{FF2B5EF4-FFF2-40B4-BE49-F238E27FC236}">
                <a16:creationId xmlns:a16="http://schemas.microsoft.com/office/drawing/2014/main" id="{CA5FACE0-B15E-4A20-8347-246075C2A998}"/>
              </a:ext>
            </a:extLst>
          </p:cNvPr>
          <p:cNvGrpSpPr/>
          <p:nvPr/>
        </p:nvGrpSpPr>
        <p:grpSpPr>
          <a:xfrm>
            <a:off x="4017909" y="4187931"/>
            <a:ext cx="717480" cy="419040"/>
            <a:chOff x="4017909" y="4187931"/>
            <a:chExt cx="717480" cy="41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64FD07B-92CF-4404-8E98-FD6B7054FE7D}"/>
                    </a:ext>
                  </a:extLst>
                </p14:cNvPr>
                <p14:cNvContentPartPr/>
                <p14:nvPr/>
              </p14:nvContentPartPr>
              <p14:xfrm>
                <a:off x="4017909" y="4489251"/>
                <a:ext cx="360" cy="3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64FD07B-92CF-4404-8E98-FD6B7054FE7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99909" y="44712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6015CCE-1EE0-447D-8413-B40B91ECC11F}"/>
                    </a:ext>
                  </a:extLst>
                </p14:cNvPr>
                <p14:cNvContentPartPr/>
                <p14:nvPr/>
              </p14:nvContentPartPr>
              <p14:xfrm>
                <a:off x="4222749" y="4392411"/>
                <a:ext cx="123840" cy="1555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6015CCE-1EE0-447D-8413-B40B91ECC11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204749" y="4374771"/>
                  <a:ext cx="159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91F15C4-F9B7-45DD-803B-C30F90A96C25}"/>
                    </a:ext>
                  </a:extLst>
                </p14:cNvPr>
                <p14:cNvContentPartPr/>
                <p14:nvPr/>
              </p14:nvContentPartPr>
              <p14:xfrm>
                <a:off x="4228149" y="4424091"/>
                <a:ext cx="137880" cy="1245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91F15C4-F9B7-45DD-803B-C30F90A96C2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210509" y="4406451"/>
                  <a:ext cx="1735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A5AF1CE-A584-4F34-818F-617F989AC642}"/>
                    </a:ext>
                  </a:extLst>
                </p14:cNvPr>
                <p14:cNvContentPartPr/>
                <p14:nvPr/>
              </p14:nvContentPartPr>
              <p14:xfrm>
                <a:off x="4438029" y="4508331"/>
                <a:ext cx="51840" cy="986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A5AF1CE-A584-4F34-818F-617F989AC64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420029" y="4490331"/>
                  <a:ext cx="87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663F833-3759-4E22-9A23-4CE6CC81D778}"/>
                    </a:ext>
                  </a:extLst>
                </p14:cNvPr>
                <p14:cNvContentPartPr/>
                <p14:nvPr/>
              </p14:nvContentPartPr>
              <p14:xfrm>
                <a:off x="4469709" y="4187931"/>
                <a:ext cx="48240" cy="2131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663F833-3759-4E22-9A23-4CE6CC81D77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452069" y="4169931"/>
                  <a:ext cx="838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38024B4-9FCF-4F1C-B90E-0421D0E104F0}"/>
                    </a:ext>
                  </a:extLst>
                </p14:cNvPr>
                <p14:cNvContentPartPr/>
                <p14:nvPr/>
              </p14:nvContentPartPr>
              <p14:xfrm>
                <a:off x="4582389" y="4240851"/>
                <a:ext cx="27000" cy="1623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38024B4-9FCF-4F1C-B90E-0421D0E104F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564389" y="4223211"/>
                  <a:ext cx="626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F6501FB-7438-48C2-ABE9-E2F0F802B5DC}"/>
                    </a:ext>
                  </a:extLst>
                </p14:cNvPr>
                <p14:cNvContentPartPr/>
                <p14:nvPr/>
              </p14:nvContentPartPr>
              <p14:xfrm>
                <a:off x="4688949" y="4236171"/>
                <a:ext cx="46440" cy="2329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F6501FB-7438-48C2-ABE9-E2F0F802B5D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670949" y="4218171"/>
                  <a:ext cx="8208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0FA18A04-CA51-477E-88D0-FB7B6739226D}"/>
              </a:ext>
            </a:extLst>
          </p:cNvPr>
          <p:cNvGrpSpPr/>
          <p:nvPr/>
        </p:nvGrpSpPr>
        <p:grpSpPr>
          <a:xfrm>
            <a:off x="4240749" y="3764571"/>
            <a:ext cx="412560" cy="313920"/>
            <a:chOff x="4240749" y="3764571"/>
            <a:chExt cx="412560" cy="31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1CC70CA-3760-44E9-A743-140D65BBF018}"/>
                    </a:ext>
                  </a:extLst>
                </p14:cNvPr>
                <p14:cNvContentPartPr/>
                <p14:nvPr/>
              </p14:nvContentPartPr>
              <p14:xfrm>
                <a:off x="4264509" y="3827571"/>
                <a:ext cx="84240" cy="1414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1CC70CA-3760-44E9-A743-140D65BBF01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246869" y="3809931"/>
                  <a:ext cx="119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07770C3-B834-41BE-8198-237856663BFC}"/>
                    </a:ext>
                  </a:extLst>
                </p14:cNvPr>
                <p14:cNvContentPartPr/>
                <p14:nvPr/>
              </p14:nvContentPartPr>
              <p14:xfrm>
                <a:off x="4240749" y="3866091"/>
                <a:ext cx="123480" cy="1130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07770C3-B834-41BE-8198-237856663BF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222749" y="3848091"/>
                  <a:ext cx="159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4CBECBA-30FE-4D7C-B10B-36A72A36FD4B}"/>
                    </a:ext>
                  </a:extLst>
                </p14:cNvPr>
                <p14:cNvContentPartPr/>
                <p14:nvPr/>
              </p14:nvContentPartPr>
              <p14:xfrm>
                <a:off x="4402029" y="3969411"/>
                <a:ext cx="84600" cy="1022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4CBECBA-30FE-4D7C-B10B-36A72A36FD4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384389" y="3951771"/>
                  <a:ext cx="1202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70B386A-998A-42EB-9003-108BED9EE361}"/>
                    </a:ext>
                  </a:extLst>
                </p14:cNvPr>
                <p14:cNvContentPartPr/>
                <p14:nvPr/>
              </p14:nvContentPartPr>
              <p14:xfrm>
                <a:off x="4648269" y="4057251"/>
                <a:ext cx="5040" cy="212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70B386A-998A-42EB-9003-108BED9EE36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630269" y="4039251"/>
                  <a:ext cx="406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A579244-4744-41B4-BC8A-3A0BBE555948}"/>
                    </a:ext>
                  </a:extLst>
                </p14:cNvPr>
                <p14:cNvContentPartPr/>
                <p14:nvPr/>
              </p14:nvContentPartPr>
              <p14:xfrm>
                <a:off x="4461429" y="3764571"/>
                <a:ext cx="155520" cy="414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A579244-4744-41B4-BC8A-3A0BBE55594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443429" y="3746571"/>
                  <a:ext cx="1911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9A50DA7-0CB2-48A0-8CD4-5CD773D70773}"/>
                    </a:ext>
                  </a:extLst>
                </p14:cNvPr>
                <p14:cNvContentPartPr/>
                <p14:nvPr/>
              </p14:nvContentPartPr>
              <p14:xfrm>
                <a:off x="4470789" y="3834411"/>
                <a:ext cx="135000" cy="147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9A50DA7-0CB2-48A0-8CD4-5CD773D7077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453149" y="3816771"/>
                  <a:ext cx="17064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EBC82FAE-46B0-4B1E-B1FD-0DD0851CEEF1}"/>
                  </a:ext>
                </a:extLst>
              </p14:cNvPr>
              <p14:cNvContentPartPr/>
              <p14:nvPr/>
            </p14:nvContentPartPr>
            <p14:xfrm>
              <a:off x="4834029" y="3654411"/>
              <a:ext cx="45720" cy="20160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EBC82FAE-46B0-4B1E-B1FD-0DD0851CEEF1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816029" y="3636411"/>
                <a:ext cx="81360" cy="23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3E49FA5-6E37-45BE-8B58-822D74F3EA16}"/>
              </a:ext>
            </a:extLst>
          </p:cNvPr>
          <p:cNvGrpSpPr/>
          <p:nvPr/>
        </p:nvGrpSpPr>
        <p:grpSpPr>
          <a:xfrm>
            <a:off x="2743149" y="3582771"/>
            <a:ext cx="1100160" cy="537480"/>
            <a:chOff x="2743149" y="3582771"/>
            <a:chExt cx="1100160" cy="53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310D46B-425F-44F4-9182-CE762E7F881F}"/>
                    </a:ext>
                  </a:extLst>
                </p14:cNvPr>
                <p14:cNvContentPartPr/>
                <p14:nvPr/>
              </p14:nvContentPartPr>
              <p14:xfrm>
                <a:off x="2838189" y="3809211"/>
                <a:ext cx="82800" cy="856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310D46B-425F-44F4-9182-CE762E7F881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820189" y="3791211"/>
                  <a:ext cx="118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C976CD0-65F8-43FF-86AC-81A72134BB69}"/>
                    </a:ext>
                  </a:extLst>
                </p14:cNvPr>
                <p14:cNvContentPartPr/>
                <p14:nvPr/>
              </p14:nvContentPartPr>
              <p14:xfrm>
                <a:off x="2787429" y="3773211"/>
                <a:ext cx="125640" cy="1357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C976CD0-65F8-43FF-86AC-81A72134BB6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769429" y="3755571"/>
                  <a:ext cx="1612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482F174-2575-4F38-979F-9C0E650FC76A}"/>
                    </a:ext>
                  </a:extLst>
                </p14:cNvPr>
                <p14:cNvContentPartPr/>
                <p14:nvPr/>
              </p14:nvContentPartPr>
              <p14:xfrm>
                <a:off x="2919909" y="3609771"/>
                <a:ext cx="28440" cy="1562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482F174-2575-4F38-979F-9C0E650FC76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902269" y="3592131"/>
                  <a:ext cx="64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CF70981-281B-4CD7-90AB-05FE2C8E26EF}"/>
                    </a:ext>
                  </a:extLst>
                </p14:cNvPr>
                <p14:cNvContentPartPr/>
                <p14:nvPr/>
              </p14:nvContentPartPr>
              <p14:xfrm>
                <a:off x="2978949" y="3627771"/>
                <a:ext cx="27000" cy="1335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CF70981-281B-4CD7-90AB-05FE2C8E26E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961309" y="3610131"/>
                  <a:ext cx="62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D74F171A-33BC-4C13-9805-5BDE97F6754F}"/>
                    </a:ext>
                  </a:extLst>
                </p14:cNvPr>
                <p14:cNvContentPartPr/>
                <p14:nvPr/>
              </p14:nvContentPartPr>
              <p14:xfrm>
                <a:off x="3057429" y="3582771"/>
                <a:ext cx="38160" cy="2181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D74F171A-33BC-4C13-9805-5BDE97F675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039789" y="3564771"/>
                  <a:ext cx="73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1EDF7AE-CFE3-4315-977A-55098C80E165}"/>
                    </a:ext>
                  </a:extLst>
                </p14:cNvPr>
                <p14:cNvContentPartPr/>
                <p14:nvPr/>
              </p14:nvContentPartPr>
              <p14:xfrm>
                <a:off x="3126549" y="3740451"/>
                <a:ext cx="77400" cy="2113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1EDF7AE-CFE3-4315-977A-55098C80E16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108549" y="3722451"/>
                  <a:ext cx="1130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37CB190E-F5C7-4442-BDED-D1A7B288480B}"/>
                    </a:ext>
                  </a:extLst>
                </p14:cNvPr>
                <p14:cNvContentPartPr/>
                <p14:nvPr/>
              </p14:nvContentPartPr>
              <p14:xfrm>
                <a:off x="3145629" y="3740451"/>
                <a:ext cx="360" cy="3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37CB190E-F5C7-4442-BDED-D1A7B288480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27629" y="37224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C2E26C9-F556-40F1-A5BC-A20AE090A380}"/>
                    </a:ext>
                  </a:extLst>
                </p14:cNvPr>
                <p14:cNvContentPartPr/>
                <p14:nvPr/>
              </p14:nvContentPartPr>
              <p14:xfrm>
                <a:off x="3126549" y="3720651"/>
                <a:ext cx="65160" cy="2311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C2E26C9-F556-40F1-A5BC-A20AE090A38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108909" y="3703011"/>
                  <a:ext cx="1008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ED263837-B3C5-4985-93F1-B2A5EF1D5202}"/>
                    </a:ext>
                  </a:extLst>
                </p14:cNvPr>
                <p14:cNvContentPartPr/>
                <p14:nvPr/>
              </p14:nvContentPartPr>
              <p14:xfrm>
                <a:off x="3120069" y="3836211"/>
                <a:ext cx="79560" cy="108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ED263837-B3C5-4985-93F1-B2A5EF1D520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102069" y="3818571"/>
                  <a:ext cx="115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287926F-47B3-4CA9-8D35-EED14781DBF7}"/>
                    </a:ext>
                  </a:extLst>
                </p14:cNvPr>
                <p14:cNvContentPartPr/>
                <p14:nvPr/>
              </p14:nvContentPartPr>
              <p14:xfrm>
                <a:off x="3336429" y="3887691"/>
                <a:ext cx="141840" cy="46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287926F-47B3-4CA9-8D35-EED14781DBF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318789" y="3870051"/>
                  <a:ext cx="177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294D6C4-539B-485D-8852-E763CFBD7B79}"/>
                    </a:ext>
                  </a:extLst>
                </p14:cNvPr>
                <p14:cNvContentPartPr/>
                <p14:nvPr/>
              </p14:nvContentPartPr>
              <p14:xfrm>
                <a:off x="3542709" y="3843051"/>
                <a:ext cx="114480" cy="2772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294D6C4-539B-485D-8852-E763CFBD7B7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525069" y="3825411"/>
                  <a:ext cx="1501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D06FB6B-05D2-4E19-82AB-BB51F271D255}"/>
                    </a:ext>
                  </a:extLst>
                </p14:cNvPr>
                <p14:cNvContentPartPr/>
                <p14:nvPr/>
              </p14:nvContentPartPr>
              <p14:xfrm>
                <a:off x="3707949" y="3680331"/>
                <a:ext cx="32760" cy="1267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D06FB6B-05D2-4E19-82AB-BB51F271D25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689949" y="3662691"/>
                  <a:ext cx="68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B25FAF2-EC0A-4657-AEB8-826517D71196}"/>
                    </a:ext>
                  </a:extLst>
                </p14:cNvPr>
                <p14:cNvContentPartPr/>
                <p14:nvPr/>
              </p14:nvContentPartPr>
              <p14:xfrm>
                <a:off x="3764829" y="3669891"/>
                <a:ext cx="7920" cy="13572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B25FAF2-EC0A-4657-AEB8-826517D7119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747189" y="3652251"/>
                  <a:ext cx="43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D655FEFA-8200-4679-821A-13A140E0621C}"/>
                    </a:ext>
                  </a:extLst>
                </p14:cNvPr>
                <p14:cNvContentPartPr/>
                <p14:nvPr/>
              </p14:nvContentPartPr>
              <p14:xfrm>
                <a:off x="3813789" y="3650811"/>
                <a:ext cx="29520" cy="2210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D655FEFA-8200-4679-821A-13A140E0621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796149" y="3632811"/>
                  <a:ext cx="651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418991D-9EAD-425E-95A5-94C2D4B4FD83}"/>
                    </a:ext>
                  </a:extLst>
                </p14:cNvPr>
                <p14:cNvContentPartPr/>
                <p14:nvPr/>
              </p14:nvContentPartPr>
              <p14:xfrm>
                <a:off x="2791029" y="3812091"/>
                <a:ext cx="116280" cy="907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418991D-9EAD-425E-95A5-94C2D4B4FD8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773029" y="3794451"/>
                  <a:ext cx="151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CDCF8BC-8499-46A3-8419-07CDB5BDA72B}"/>
                    </a:ext>
                  </a:extLst>
                </p14:cNvPr>
                <p14:cNvContentPartPr/>
                <p14:nvPr/>
              </p14:nvContentPartPr>
              <p14:xfrm>
                <a:off x="2743149" y="3807411"/>
                <a:ext cx="172440" cy="13716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CDCF8BC-8499-46A3-8419-07CDB5BDA72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725149" y="3789411"/>
                  <a:ext cx="20808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E6C7A5F3-C594-43C2-8382-319732F2FAA2}"/>
              </a:ext>
            </a:extLst>
          </p:cNvPr>
          <p:cNvGrpSpPr/>
          <p:nvPr/>
        </p:nvGrpSpPr>
        <p:grpSpPr>
          <a:xfrm>
            <a:off x="5398149" y="3841251"/>
            <a:ext cx="100800" cy="59760"/>
            <a:chOff x="5398149" y="3841251"/>
            <a:chExt cx="100800" cy="5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C24BF120-2039-4B45-B435-E95706CFF01C}"/>
                    </a:ext>
                  </a:extLst>
                </p14:cNvPr>
                <p14:cNvContentPartPr/>
                <p14:nvPr/>
              </p14:nvContentPartPr>
              <p14:xfrm>
                <a:off x="5398149" y="3841251"/>
                <a:ext cx="100800" cy="3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C24BF120-2039-4B45-B435-E95706CFF01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380509" y="3823611"/>
                  <a:ext cx="136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817A722E-88AD-43B2-B9DA-50B72C229ED0}"/>
                    </a:ext>
                  </a:extLst>
                </p14:cNvPr>
                <p14:cNvContentPartPr/>
                <p14:nvPr/>
              </p14:nvContentPartPr>
              <p14:xfrm>
                <a:off x="5423709" y="3884451"/>
                <a:ext cx="66960" cy="165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817A722E-88AD-43B2-B9DA-50B72C229ED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406069" y="3866811"/>
                  <a:ext cx="10260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5340A27C-E495-489D-9F69-B8B2FF9CB1EF}"/>
              </a:ext>
            </a:extLst>
          </p:cNvPr>
          <p:cNvGrpSpPr/>
          <p:nvPr/>
        </p:nvGrpSpPr>
        <p:grpSpPr>
          <a:xfrm>
            <a:off x="5329389" y="4333011"/>
            <a:ext cx="71280" cy="69120"/>
            <a:chOff x="5329389" y="4333011"/>
            <a:chExt cx="71280" cy="6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500851A-8605-42ED-B910-064E3F805234}"/>
                    </a:ext>
                  </a:extLst>
                </p14:cNvPr>
                <p14:cNvContentPartPr/>
                <p14:nvPr/>
              </p14:nvContentPartPr>
              <p14:xfrm>
                <a:off x="5329389" y="4333011"/>
                <a:ext cx="71280" cy="169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500851A-8605-42ED-B910-064E3F80523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311749" y="4315371"/>
                  <a:ext cx="106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2549D67D-536D-4F77-BEBC-776C282AA8B0}"/>
                    </a:ext>
                  </a:extLst>
                </p14:cNvPr>
                <p14:cNvContentPartPr/>
                <p14:nvPr/>
              </p14:nvContentPartPr>
              <p14:xfrm>
                <a:off x="5339829" y="4396371"/>
                <a:ext cx="56160" cy="57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2549D67D-536D-4F77-BEBC-776C282AA8B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322189" y="4378371"/>
                  <a:ext cx="9180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9E72E496-E456-4D95-97FB-B6B4EAC24A17}"/>
              </a:ext>
            </a:extLst>
          </p:cNvPr>
          <p:cNvGrpSpPr/>
          <p:nvPr/>
        </p:nvGrpSpPr>
        <p:grpSpPr>
          <a:xfrm>
            <a:off x="5314269" y="4738371"/>
            <a:ext cx="69840" cy="68040"/>
            <a:chOff x="5314269" y="4738371"/>
            <a:chExt cx="69840" cy="6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6F950DBE-0089-4A36-9DA6-D6F89C10F915}"/>
                    </a:ext>
                  </a:extLst>
                </p14:cNvPr>
                <p14:cNvContentPartPr/>
                <p14:nvPr/>
              </p14:nvContentPartPr>
              <p14:xfrm>
                <a:off x="5314269" y="4738371"/>
                <a:ext cx="69840" cy="158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6F950DBE-0089-4A36-9DA6-D6F89C10F91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296629" y="4720731"/>
                  <a:ext cx="1054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6653C35F-5102-49EC-AA47-74046C0018D2}"/>
                    </a:ext>
                  </a:extLst>
                </p14:cNvPr>
                <p14:cNvContentPartPr/>
                <p14:nvPr/>
              </p14:nvContentPartPr>
              <p14:xfrm>
                <a:off x="5316429" y="4799211"/>
                <a:ext cx="48600" cy="72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6653C35F-5102-49EC-AA47-74046C0018D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298789" y="4781211"/>
                  <a:ext cx="8424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3067716F-B150-48FC-8270-11E41B22A2CF}"/>
              </a:ext>
            </a:extLst>
          </p:cNvPr>
          <p:cNvGrpSpPr/>
          <p:nvPr/>
        </p:nvGrpSpPr>
        <p:grpSpPr>
          <a:xfrm>
            <a:off x="5235429" y="4985331"/>
            <a:ext cx="106200" cy="56520"/>
            <a:chOff x="5235429" y="4985331"/>
            <a:chExt cx="106200" cy="5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08369C6-1D8D-406E-9AC3-83A868B54CA1}"/>
                    </a:ext>
                  </a:extLst>
                </p14:cNvPr>
                <p14:cNvContentPartPr/>
                <p14:nvPr/>
              </p14:nvContentPartPr>
              <p14:xfrm>
                <a:off x="5235429" y="4985331"/>
                <a:ext cx="106200" cy="5220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08369C6-1D8D-406E-9AC3-83A868B54CA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217429" y="4967331"/>
                  <a:ext cx="1418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EECF46E0-D86F-4A9A-B452-2F0C52D75BA9}"/>
                    </a:ext>
                  </a:extLst>
                </p14:cNvPr>
                <p14:cNvContentPartPr/>
                <p14:nvPr/>
              </p14:nvContentPartPr>
              <p14:xfrm>
                <a:off x="5333709" y="5041491"/>
                <a:ext cx="360" cy="3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EECF46E0-D86F-4A9A-B452-2F0C52D75BA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15709" y="50238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4C6DF2D9-D99C-4A08-AA8C-0FF8061AC0D5}"/>
                  </a:ext>
                </a:extLst>
              </p14:cNvPr>
              <p14:cNvContentPartPr/>
              <p14:nvPr/>
            </p14:nvContentPartPr>
            <p14:xfrm>
              <a:off x="5686149" y="3812811"/>
              <a:ext cx="122760" cy="11700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4C6DF2D9-D99C-4A08-AA8C-0FF8061AC0D5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5668149" y="3795171"/>
                <a:ext cx="1584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35852BB4-2D95-451D-AA5C-22C8FAACC5E2}"/>
                  </a:ext>
                </a:extLst>
              </p14:cNvPr>
              <p14:cNvContentPartPr/>
              <p14:nvPr/>
            </p14:nvContentPartPr>
            <p14:xfrm>
              <a:off x="5678949" y="4252731"/>
              <a:ext cx="126720" cy="175680"/>
            </p14:xfrm>
          </p:contentPart>
        </mc:Choice>
        <mc:Fallback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35852BB4-2D95-451D-AA5C-22C8FAACC5E2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5661309" y="4235091"/>
                <a:ext cx="162360" cy="21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E6B660A-4933-4788-82F0-A01C8ACAC76B}"/>
              </a:ext>
            </a:extLst>
          </p:cNvPr>
          <p:cNvGrpSpPr/>
          <p:nvPr/>
        </p:nvGrpSpPr>
        <p:grpSpPr>
          <a:xfrm>
            <a:off x="5647989" y="4665291"/>
            <a:ext cx="42840" cy="193320"/>
            <a:chOff x="5647989" y="4665291"/>
            <a:chExt cx="4284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0C7478E-120A-41BD-94A4-5AD4CFCBB94F}"/>
                    </a:ext>
                  </a:extLst>
                </p14:cNvPr>
                <p14:cNvContentPartPr/>
                <p14:nvPr/>
              </p14:nvContentPartPr>
              <p14:xfrm>
                <a:off x="5647989" y="4665291"/>
                <a:ext cx="23040" cy="3204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0C7478E-120A-41BD-94A4-5AD4CFCBB94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629989" y="4647651"/>
                  <a:ext cx="586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AD55E30-BDEC-4DA1-9ED5-D7ABDF20359E}"/>
                    </a:ext>
                  </a:extLst>
                </p14:cNvPr>
                <p14:cNvContentPartPr/>
                <p14:nvPr/>
              </p14:nvContentPartPr>
              <p14:xfrm>
                <a:off x="5678229" y="4741971"/>
                <a:ext cx="12600" cy="1166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AD55E30-BDEC-4DA1-9ED5-D7ABDF20359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660229" y="4724331"/>
                  <a:ext cx="4824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9DBC7DD5-57E1-4FC1-9744-B37B2A2F1A72}"/>
                  </a:ext>
                </a:extLst>
              </p14:cNvPr>
              <p14:cNvContentPartPr/>
              <p14:nvPr/>
            </p14:nvContentPartPr>
            <p14:xfrm>
              <a:off x="5582469" y="4979571"/>
              <a:ext cx="139320" cy="16452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9DBC7DD5-57E1-4FC1-9744-B37B2A2F1A72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5564829" y="4961931"/>
                <a:ext cx="17496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0AF5F5C4-D37C-4B2C-8C24-1D9D3F8CF85E}"/>
                  </a:ext>
                </a:extLst>
              </p14:cNvPr>
              <p14:cNvContentPartPr/>
              <p14:nvPr/>
            </p14:nvContentPartPr>
            <p14:xfrm>
              <a:off x="5263149" y="5042931"/>
              <a:ext cx="104760" cy="4176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0AF5F5C4-D37C-4B2C-8C24-1D9D3F8CF85E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5245149" y="5024931"/>
                <a:ext cx="1404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B09D3851-480B-4CD9-98A0-94DF79159C3B}"/>
                  </a:ext>
                </a:extLst>
              </p14:cNvPr>
              <p14:cNvContentPartPr/>
              <p14:nvPr/>
            </p14:nvContentPartPr>
            <p14:xfrm>
              <a:off x="33069" y="3354891"/>
              <a:ext cx="207360" cy="170856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B09D3851-480B-4CD9-98A0-94DF79159C3B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15429" y="3337251"/>
                <a:ext cx="243000" cy="174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1" name="Group 350">
            <a:extLst>
              <a:ext uri="{FF2B5EF4-FFF2-40B4-BE49-F238E27FC236}">
                <a16:creationId xmlns:a16="http://schemas.microsoft.com/office/drawing/2014/main" id="{A7F86611-AFDE-4101-B312-353C134E3344}"/>
              </a:ext>
            </a:extLst>
          </p:cNvPr>
          <p:cNvGrpSpPr/>
          <p:nvPr/>
        </p:nvGrpSpPr>
        <p:grpSpPr>
          <a:xfrm>
            <a:off x="6425949" y="3680691"/>
            <a:ext cx="500760" cy="1365120"/>
            <a:chOff x="6425949" y="3680691"/>
            <a:chExt cx="500760" cy="136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4691A61F-8F92-4FBC-8683-F976A3BD9BB4}"/>
                    </a:ext>
                  </a:extLst>
                </p14:cNvPr>
                <p14:cNvContentPartPr/>
                <p14:nvPr/>
              </p14:nvContentPartPr>
              <p14:xfrm>
                <a:off x="6655989" y="3773211"/>
                <a:ext cx="132840" cy="21492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4691A61F-8F92-4FBC-8683-F976A3BD9BB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637989" y="3755571"/>
                  <a:ext cx="1684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620ED036-38EF-4678-983B-B01A6E1AE9A1}"/>
                    </a:ext>
                  </a:extLst>
                </p14:cNvPr>
                <p14:cNvContentPartPr/>
                <p14:nvPr/>
              </p14:nvContentPartPr>
              <p14:xfrm>
                <a:off x="6624669" y="3863571"/>
                <a:ext cx="168840" cy="381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620ED036-38EF-4678-983B-B01A6E1AE9A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607029" y="3845931"/>
                  <a:ext cx="204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8DC35A91-4850-436F-A159-AAF1896463F9}"/>
                    </a:ext>
                  </a:extLst>
                </p14:cNvPr>
                <p14:cNvContentPartPr/>
                <p14:nvPr/>
              </p14:nvContentPartPr>
              <p14:xfrm>
                <a:off x="6847509" y="3967971"/>
                <a:ext cx="79200" cy="7452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8DC35A91-4850-436F-A159-AAF1896463F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829869" y="3950331"/>
                  <a:ext cx="1148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15F55DF4-533D-47CE-89D4-792C83784F0C}"/>
                    </a:ext>
                  </a:extLst>
                </p14:cNvPr>
                <p14:cNvContentPartPr/>
                <p14:nvPr/>
              </p14:nvContentPartPr>
              <p14:xfrm>
                <a:off x="6611349" y="4202691"/>
                <a:ext cx="83880" cy="2304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15F55DF4-533D-47CE-89D4-792C83784F0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593709" y="4184691"/>
                  <a:ext cx="1195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00679FD-0497-444A-98C2-2314F4F03323}"/>
                    </a:ext>
                  </a:extLst>
                </p14:cNvPr>
                <p14:cNvContentPartPr/>
                <p14:nvPr/>
              </p14:nvContentPartPr>
              <p14:xfrm>
                <a:off x="6570309" y="4308531"/>
                <a:ext cx="151560" cy="252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00679FD-0497-444A-98C2-2314F4F0332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552669" y="4290531"/>
                  <a:ext cx="187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D67BFF5E-0DC9-4F3D-B534-9E4B0846A0F2}"/>
                    </a:ext>
                  </a:extLst>
                </p14:cNvPr>
                <p14:cNvContentPartPr/>
                <p14:nvPr/>
              </p14:nvContentPartPr>
              <p14:xfrm>
                <a:off x="6764349" y="4402491"/>
                <a:ext cx="57600" cy="12204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D67BFF5E-0DC9-4F3D-B534-9E4B0846A0F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746349" y="4384491"/>
                  <a:ext cx="93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C4188245-A277-46FD-B9D8-2FCC1F637082}"/>
                    </a:ext>
                  </a:extLst>
                </p14:cNvPr>
                <p14:cNvContentPartPr/>
                <p14:nvPr/>
              </p14:nvContentPartPr>
              <p14:xfrm>
                <a:off x="6694149" y="4595451"/>
                <a:ext cx="10080" cy="2376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C4188245-A277-46FD-B9D8-2FCC1F63708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676509" y="4577811"/>
                  <a:ext cx="457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83DAD63-6587-4531-8EF4-30FEB9961784}"/>
                    </a:ext>
                  </a:extLst>
                </p14:cNvPr>
                <p14:cNvContentPartPr/>
                <p14:nvPr/>
              </p14:nvContentPartPr>
              <p14:xfrm>
                <a:off x="6707469" y="4646211"/>
                <a:ext cx="12960" cy="867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83DAD63-6587-4531-8EF4-30FEB996178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689469" y="4628571"/>
                  <a:ext cx="48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CF8803E2-0C82-4EDC-B8D8-485060C805D8}"/>
                    </a:ext>
                  </a:extLst>
                </p14:cNvPr>
                <p14:cNvContentPartPr/>
                <p14:nvPr/>
              </p14:nvContentPartPr>
              <p14:xfrm>
                <a:off x="6560229" y="4844211"/>
                <a:ext cx="127440" cy="1828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CF8803E2-0C82-4EDC-B8D8-485060C805D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542229" y="4826571"/>
                  <a:ext cx="1630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B39DA22B-7E17-46C9-89F8-33099514C3F5}"/>
                    </a:ext>
                  </a:extLst>
                </p14:cNvPr>
                <p14:cNvContentPartPr/>
                <p14:nvPr/>
              </p14:nvContentPartPr>
              <p14:xfrm>
                <a:off x="6731229" y="4951851"/>
                <a:ext cx="108720" cy="9396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B39DA22B-7E17-46C9-89F8-33099514C3F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713589" y="4934211"/>
                  <a:ext cx="144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D5916D2-D679-442E-A2CB-5B31D7F6C722}"/>
                    </a:ext>
                  </a:extLst>
                </p14:cNvPr>
                <p14:cNvContentPartPr/>
                <p14:nvPr/>
              </p14:nvContentPartPr>
              <p14:xfrm>
                <a:off x="6425949" y="3680691"/>
                <a:ext cx="167040" cy="131004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D5916D2-D679-442E-A2CB-5B31D7F6C72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407949" y="3662691"/>
                  <a:ext cx="202680" cy="134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88F74F0A-CF9E-476F-90FB-2470A5C8634B}"/>
              </a:ext>
            </a:extLst>
          </p:cNvPr>
          <p:cNvGrpSpPr/>
          <p:nvPr/>
        </p:nvGrpSpPr>
        <p:grpSpPr>
          <a:xfrm>
            <a:off x="7221549" y="3810291"/>
            <a:ext cx="129600" cy="59400"/>
            <a:chOff x="7221549" y="3810291"/>
            <a:chExt cx="129600" cy="5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4F66551-3DF4-43FF-86D8-3B8EAD3EE173}"/>
                    </a:ext>
                  </a:extLst>
                </p14:cNvPr>
                <p14:cNvContentPartPr/>
                <p14:nvPr/>
              </p14:nvContentPartPr>
              <p14:xfrm>
                <a:off x="7243509" y="3810291"/>
                <a:ext cx="107640" cy="1692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4F66551-3DF4-43FF-86D8-3B8EAD3EE17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225509" y="3792651"/>
                  <a:ext cx="143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ED9439E2-D767-4600-AA3F-2F928818C3F2}"/>
                    </a:ext>
                  </a:extLst>
                </p14:cNvPr>
                <p14:cNvContentPartPr/>
                <p14:nvPr/>
              </p14:nvContentPartPr>
              <p14:xfrm>
                <a:off x="7221549" y="3868611"/>
                <a:ext cx="84960" cy="10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ED9439E2-D767-4600-AA3F-2F928818C3F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203549" y="3850611"/>
                  <a:ext cx="12060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33065DC1-3908-441D-934A-AB9E5FFB2F06}"/>
              </a:ext>
            </a:extLst>
          </p:cNvPr>
          <p:cNvGrpSpPr/>
          <p:nvPr/>
        </p:nvGrpSpPr>
        <p:grpSpPr>
          <a:xfrm>
            <a:off x="7219389" y="4290531"/>
            <a:ext cx="63000" cy="86760"/>
            <a:chOff x="7219389" y="4290531"/>
            <a:chExt cx="63000" cy="8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F826FD5-77CA-47DC-B366-781ABA416D71}"/>
                    </a:ext>
                  </a:extLst>
                </p14:cNvPr>
                <p14:cNvContentPartPr/>
                <p14:nvPr/>
              </p14:nvContentPartPr>
              <p14:xfrm>
                <a:off x="7223709" y="4290531"/>
                <a:ext cx="58680" cy="2520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F826FD5-77CA-47DC-B366-781ABA416D7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205709" y="4272531"/>
                  <a:ext cx="94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49BA11A-0CC1-4141-A519-2E7A0B2B60DC}"/>
                    </a:ext>
                  </a:extLst>
                </p14:cNvPr>
                <p14:cNvContentPartPr/>
                <p14:nvPr/>
              </p14:nvContentPartPr>
              <p14:xfrm>
                <a:off x="7219389" y="4360371"/>
                <a:ext cx="60840" cy="1692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849BA11A-0CC1-4141-A519-2E7A0B2B60D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201749" y="4342731"/>
                  <a:ext cx="9648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B0ADA0A7-2E52-466C-B9F2-65D8C7117791}"/>
                  </a:ext>
                </a:extLst>
              </p14:cNvPr>
              <p14:cNvContentPartPr/>
              <p14:nvPr/>
            </p14:nvContentPartPr>
            <p14:xfrm>
              <a:off x="7185189" y="4764291"/>
              <a:ext cx="73080" cy="103680"/>
            </p14:xfrm>
          </p:contentPart>
        </mc:Choice>
        <mc:Fallback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B0ADA0A7-2E52-466C-B9F2-65D8C7117791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7167189" y="4746651"/>
                <a:ext cx="108720" cy="13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2" name="Group 361">
            <a:extLst>
              <a:ext uri="{FF2B5EF4-FFF2-40B4-BE49-F238E27FC236}">
                <a16:creationId xmlns:a16="http://schemas.microsoft.com/office/drawing/2014/main" id="{391A6EF7-8647-44C9-9DD2-3C0C3674F5AF}"/>
              </a:ext>
            </a:extLst>
          </p:cNvPr>
          <p:cNvGrpSpPr/>
          <p:nvPr/>
        </p:nvGrpSpPr>
        <p:grpSpPr>
          <a:xfrm>
            <a:off x="7635189" y="3862851"/>
            <a:ext cx="464400" cy="112680"/>
            <a:chOff x="7635189" y="3862851"/>
            <a:chExt cx="464400" cy="11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0C19311-0968-4517-8308-7BD58DCF4547}"/>
                    </a:ext>
                  </a:extLst>
                </p14:cNvPr>
                <p14:cNvContentPartPr/>
                <p14:nvPr/>
              </p14:nvContentPartPr>
              <p14:xfrm>
                <a:off x="7635189" y="3862851"/>
                <a:ext cx="84240" cy="468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0C19311-0968-4517-8308-7BD58DCF454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617549" y="3845211"/>
                  <a:ext cx="119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E2254266-B392-41B1-88EE-BB03A04C5CB3}"/>
                    </a:ext>
                  </a:extLst>
                </p14:cNvPr>
                <p14:cNvContentPartPr/>
                <p14:nvPr/>
              </p14:nvContentPartPr>
              <p14:xfrm>
                <a:off x="7820949" y="3888411"/>
                <a:ext cx="278640" cy="8712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E2254266-B392-41B1-88EE-BB03A04C5CB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803309" y="3870411"/>
                  <a:ext cx="314280" cy="12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70903038-6183-4B58-AC78-4835BA8CE44F}"/>
                  </a:ext>
                </a:extLst>
              </p14:cNvPr>
              <p14:cNvContentPartPr/>
              <p14:nvPr/>
            </p14:nvContentPartPr>
            <p14:xfrm>
              <a:off x="7554909" y="4318251"/>
              <a:ext cx="502200" cy="65160"/>
            </p14:xfrm>
          </p:contentPart>
        </mc:Choice>
        <mc:Fallback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70903038-6183-4B58-AC78-4835BA8CE44F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7537269" y="4300611"/>
                <a:ext cx="5378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07C1E87E-0604-4756-9BD4-53680BA2C915}"/>
                  </a:ext>
                </a:extLst>
              </p14:cNvPr>
              <p14:cNvContentPartPr/>
              <p14:nvPr/>
            </p14:nvContentPartPr>
            <p14:xfrm>
              <a:off x="7467429" y="4873371"/>
              <a:ext cx="143280" cy="8280"/>
            </p14:xfrm>
          </p:contentPart>
        </mc:Choice>
        <mc:Fallback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07C1E87E-0604-4756-9BD4-53680BA2C915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7449789" y="4855371"/>
                <a:ext cx="1789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0047F086-E538-4ECE-A6FE-2C09D355DEE1}"/>
                  </a:ext>
                </a:extLst>
              </p14:cNvPr>
              <p14:cNvContentPartPr/>
              <p14:nvPr/>
            </p14:nvContentPartPr>
            <p14:xfrm>
              <a:off x="7956309" y="4896771"/>
              <a:ext cx="82800" cy="1584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0047F086-E538-4ECE-A6FE-2C09D355DEE1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7938669" y="4879131"/>
                <a:ext cx="118440" cy="5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207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90264-1973-4959-8E08-D072E9905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 equation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A1455-28EB-42B8-A112-1B9506BB5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Solution (in vectorized form):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20A2A-405B-4FDA-8D9A-67B86650F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559" y="1707654"/>
            <a:ext cx="3280882" cy="60592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D8422E-2539-42EB-B391-B8F94BE96DFD}"/>
              </a:ext>
            </a:extLst>
          </p:cNvPr>
          <p:cNvGrpSpPr/>
          <p:nvPr/>
        </p:nvGrpSpPr>
        <p:grpSpPr>
          <a:xfrm>
            <a:off x="2129709" y="2111091"/>
            <a:ext cx="885600" cy="355320"/>
            <a:chOff x="2129709" y="2111091"/>
            <a:chExt cx="88560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CEF0032-B68F-4668-8100-5FC79DD2CE3C}"/>
                    </a:ext>
                  </a:extLst>
                </p14:cNvPr>
                <p14:cNvContentPartPr/>
                <p14:nvPr/>
              </p14:nvContentPartPr>
              <p14:xfrm>
                <a:off x="2238069" y="2111091"/>
                <a:ext cx="777240" cy="187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CEF0032-B68F-4668-8100-5FC79DD2CE3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20429" y="2093091"/>
                  <a:ext cx="812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6CF99E1-9D2D-471F-96BB-EED935D1CA1A}"/>
                    </a:ext>
                  </a:extLst>
                </p14:cNvPr>
                <p14:cNvContentPartPr/>
                <p14:nvPr/>
              </p14:nvContentPartPr>
              <p14:xfrm>
                <a:off x="2129709" y="2190651"/>
                <a:ext cx="181080" cy="275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6CF99E1-9D2D-471F-96BB-EED935D1CA1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11709" y="2172651"/>
                  <a:ext cx="21672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A379E6-2923-43EB-9C78-6DC65AEDE662}"/>
              </a:ext>
            </a:extLst>
          </p:cNvPr>
          <p:cNvGrpSpPr/>
          <p:nvPr/>
        </p:nvGrpSpPr>
        <p:grpSpPr>
          <a:xfrm>
            <a:off x="693309" y="2073651"/>
            <a:ext cx="891000" cy="1829160"/>
            <a:chOff x="693309" y="2073651"/>
            <a:chExt cx="891000" cy="182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D8B3CD8-F18B-4FFB-9C1B-214C348C0C0E}"/>
                    </a:ext>
                  </a:extLst>
                </p14:cNvPr>
                <p14:cNvContentPartPr/>
                <p14:nvPr/>
              </p14:nvContentPartPr>
              <p14:xfrm>
                <a:off x="808149" y="2220171"/>
                <a:ext cx="97920" cy="10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D8B3CD8-F18B-4FFB-9C1B-214C348C0C0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0149" y="2202531"/>
                  <a:ext cx="133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3A9E5BD-90CB-4868-9D10-8CF15D9073BB}"/>
                    </a:ext>
                  </a:extLst>
                </p14:cNvPr>
                <p14:cNvContentPartPr/>
                <p14:nvPr/>
              </p14:nvContentPartPr>
              <p14:xfrm>
                <a:off x="693309" y="2214771"/>
                <a:ext cx="136440" cy="1622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3A9E5BD-90CB-4868-9D10-8CF15D9073B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5309" y="2196771"/>
                  <a:ext cx="172080" cy="16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8200679-B048-472A-A66C-0805286CD0E9}"/>
                    </a:ext>
                  </a:extLst>
                </p14:cNvPr>
                <p14:cNvContentPartPr/>
                <p14:nvPr/>
              </p14:nvContentPartPr>
              <p14:xfrm>
                <a:off x="1033149" y="2214051"/>
                <a:ext cx="118800" cy="239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8200679-B048-472A-A66C-0805286CD0E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15149" y="2196411"/>
                  <a:ext cx="1544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76C16B0-FB3A-41D5-820B-4A6FEFE2CD05}"/>
                    </a:ext>
                  </a:extLst>
                </p14:cNvPr>
                <p14:cNvContentPartPr/>
                <p14:nvPr/>
              </p14:nvContentPartPr>
              <p14:xfrm>
                <a:off x="1036389" y="2337171"/>
                <a:ext cx="107640" cy="8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76C16B0-FB3A-41D5-820B-4A6FEFE2CD0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18389" y="2319531"/>
                  <a:ext cx="143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F8CDDC7-A40A-4539-9CDB-1424D655DAE0}"/>
                    </a:ext>
                  </a:extLst>
                </p14:cNvPr>
                <p14:cNvContentPartPr/>
                <p14:nvPr/>
              </p14:nvContentPartPr>
              <p14:xfrm>
                <a:off x="1177149" y="2428971"/>
                <a:ext cx="60480" cy="102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F8CDDC7-A40A-4539-9CDB-1424D655DA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59149" y="2410971"/>
                  <a:ext cx="96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4473298-9763-4758-9058-0B45ED521FAA}"/>
                    </a:ext>
                  </a:extLst>
                </p14:cNvPr>
                <p14:cNvContentPartPr/>
                <p14:nvPr/>
              </p14:nvContentPartPr>
              <p14:xfrm>
                <a:off x="1023789" y="2073651"/>
                <a:ext cx="132840" cy="69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4473298-9763-4758-9058-0B45ED521FA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6149" y="2056011"/>
                  <a:ext cx="168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B2F7F32-6921-4170-B7A6-A5C1BD5B076E}"/>
                    </a:ext>
                  </a:extLst>
                </p14:cNvPr>
                <p14:cNvContentPartPr/>
                <p14:nvPr/>
              </p14:nvContentPartPr>
              <p14:xfrm>
                <a:off x="997869" y="2700411"/>
                <a:ext cx="102960" cy="200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B2F7F32-6921-4170-B7A6-A5C1BD5B076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79869" y="2682771"/>
                  <a:ext cx="1386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407EEB3-3002-4C68-AC54-F6E0C9474A2C}"/>
                    </a:ext>
                  </a:extLst>
                </p14:cNvPr>
                <p14:cNvContentPartPr/>
                <p14:nvPr/>
              </p14:nvContentPartPr>
              <p14:xfrm>
                <a:off x="982029" y="2787531"/>
                <a:ext cx="101520" cy="29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407EEB3-3002-4C68-AC54-F6E0C9474A2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64029" y="2769891"/>
                  <a:ext cx="137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5D05163-C3E6-497A-B46D-8B6FBF17F1E6}"/>
                    </a:ext>
                  </a:extLst>
                </p14:cNvPr>
                <p14:cNvContentPartPr/>
                <p14:nvPr/>
              </p14:nvContentPartPr>
              <p14:xfrm>
                <a:off x="1134669" y="2900571"/>
                <a:ext cx="47160" cy="79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5D05163-C3E6-497A-B46D-8B6FBF17F1E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16669" y="2882931"/>
                  <a:ext cx="82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BA48FE9-67AF-4B50-8987-31DF80159F78}"/>
                    </a:ext>
                  </a:extLst>
                </p14:cNvPr>
                <p14:cNvContentPartPr/>
                <p14:nvPr/>
              </p14:nvContentPartPr>
              <p14:xfrm>
                <a:off x="990309" y="2602131"/>
                <a:ext cx="102960" cy="39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BA48FE9-67AF-4B50-8987-31DF80159F7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72309" y="2584131"/>
                  <a:ext cx="1386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F1E393-0863-4388-8FEC-E676E4D6EBCB}"/>
                    </a:ext>
                  </a:extLst>
                </p14:cNvPr>
                <p14:cNvContentPartPr/>
                <p14:nvPr/>
              </p14:nvContentPartPr>
              <p14:xfrm>
                <a:off x="1120269" y="3121251"/>
                <a:ext cx="36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F1E393-0863-4388-8FEC-E676E4D6EBC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2269" y="31032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1805291-40C2-480E-9635-3171FDCB6DE4}"/>
                    </a:ext>
                  </a:extLst>
                </p14:cNvPr>
                <p14:cNvContentPartPr/>
                <p14:nvPr/>
              </p14:nvContentPartPr>
              <p14:xfrm>
                <a:off x="1106949" y="3222051"/>
                <a:ext cx="5040" cy="183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1805291-40C2-480E-9635-3171FDCB6DE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89309" y="3204051"/>
                  <a:ext cx="406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BFA02DA-C9BA-4C67-9E44-1C98269998F6}"/>
                    </a:ext>
                  </a:extLst>
                </p14:cNvPr>
                <p14:cNvContentPartPr/>
                <p14:nvPr/>
              </p14:nvContentPartPr>
              <p14:xfrm>
                <a:off x="988869" y="3624891"/>
                <a:ext cx="103680" cy="201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BFA02DA-C9BA-4C67-9E44-1C98269998F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70869" y="3606891"/>
                  <a:ext cx="1393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76F27FC-3BBA-469F-BABC-581F861387D3}"/>
                    </a:ext>
                  </a:extLst>
                </p14:cNvPr>
                <p14:cNvContentPartPr/>
                <p14:nvPr/>
              </p14:nvContentPartPr>
              <p14:xfrm>
                <a:off x="980589" y="3721731"/>
                <a:ext cx="98640" cy="43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76F27FC-3BBA-469F-BABC-581F861387D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62949" y="3704091"/>
                  <a:ext cx="1342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C0EB89E-962F-4C73-B948-AB3C031B48FA}"/>
                    </a:ext>
                  </a:extLst>
                </p14:cNvPr>
                <p14:cNvContentPartPr/>
                <p14:nvPr/>
              </p14:nvContentPartPr>
              <p14:xfrm>
                <a:off x="1161309" y="3799851"/>
                <a:ext cx="132480" cy="87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C0EB89E-962F-4C73-B948-AB3C031B48F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43669" y="3781851"/>
                  <a:ext cx="168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B51FF80-D980-4566-80D4-2722648F18F0}"/>
                    </a:ext>
                  </a:extLst>
                </p14:cNvPr>
                <p14:cNvContentPartPr/>
                <p14:nvPr/>
              </p14:nvContentPartPr>
              <p14:xfrm>
                <a:off x="986709" y="3502131"/>
                <a:ext cx="109440" cy="33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B51FF80-D980-4566-80D4-2722648F18F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69069" y="3484491"/>
                  <a:ext cx="1450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52D6F95-9CD1-4E83-92EB-806315D4034C}"/>
                    </a:ext>
                  </a:extLst>
                </p14:cNvPr>
                <p14:cNvContentPartPr/>
                <p14:nvPr/>
              </p14:nvContentPartPr>
              <p14:xfrm>
                <a:off x="1340229" y="2197491"/>
                <a:ext cx="244080" cy="1705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52D6F95-9CD1-4E83-92EB-806315D4034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22229" y="2179491"/>
                  <a:ext cx="279720" cy="174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A60D748-EF9F-485B-82A9-B9E72283402F}"/>
                  </a:ext>
                </a:extLst>
              </p14:cNvPr>
              <p14:cNvContentPartPr/>
              <p14:nvPr/>
            </p14:nvContentPartPr>
            <p14:xfrm>
              <a:off x="5385189" y="2336091"/>
              <a:ext cx="19080" cy="133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A60D748-EF9F-485B-82A9-B9E72283402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367549" y="2318091"/>
                <a:ext cx="5472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94AEDB5-FF02-4B22-91FF-CF8997108455}"/>
              </a:ext>
            </a:extLst>
          </p:cNvPr>
          <p:cNvGrpSpPr/>
          <p:nvPr/>
        </p:nvGrpSpPr>
        <p:grpSpPr>
          <a:xfrm>
            <a:off x="367869" y="2912091"/>
            <a:ext cx="394920" cy="1435680"/>
            <a:chOff x="367869" y="2912091"/>
            <a:chExt cx="394920" cy="14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F57C97F-F7AF-42DB-85E3-9551AF4AC898}"/>
                    </a:ext>
                  </a:extLst>
                </p14:cNvPr>
                <p14:cNvContentPartPr/>
                <p14:nvPr/>
              </p14:nvContentPartPr>
              <p14:xfrm>
                <a:off x="367869" y="2912091"/>
                <a:ext cx="295920" cy="13770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F57C97F-F7AF-42DB-85E3-9551AF4AC8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49869" y="2894091"/>
                  <a:ext cx="331560" cy="14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F90553A-B71A-46AC-86D8-369E72CA6460}"/>
                    </a:ext>
                  </a:extLst>
                </p14:cNvPr>
                <p14:cNvContentPartPr/>
                <p14:nvPr/>
              </p14:nvContentPartPr>
              <p14:xfrm>
                <a:off x="661269" y="4150131"/>
                <a:ext cx="101520" cy="197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F90553A-B71A-46AC-86D8-369E72CA646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43629" y="4132131"/>
                  <a:ext cx="1371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ABE43D8-3365-40F4-8D60-DCEC10836007}"/>
              </a:ext>
            </a:extLst>
          </p:cNvPr>
          <p:cNvGrpSpPr/>
          <p:nvPr/>
        </p:nvGrpSpPr>
        <p:grpSpPr>
          <a:xfrm>
            <a:off x="1316109" y="4375851"/>
            <a:ext cx="822600" cy="274320"/>
            <a:chOff x="1316109" y="4375851"/>
            <a:chExt cx="82260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A6172F3-AE57-4CBA-871D-08CCE3F9961D}"/>
                    </a:ext>
                  </a:extLst>
                </p14:cNvPr>
                <p14:cNvContentPartPr/>
                <p14:nvPr/>
              </p14:nvContentPartPr>
              <p14:xfrm>
                <a:off x="1337349" y="4393851"/>
                <a:ext cx="29880" cy="1396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A6172F3-AE57-4CBA-871D-08CCE3F9961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319709" y="4375851"/>
                  <a:ext cx="65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41D6347-154C-47FD-AFD7-884ECD2386D2}"/>
                    </a:ext>
                  </a:extLst>
                </p14:cNvPr>
                <p14:cNvContentPartPr/>
                <p14:nvPr/>
              </p14:nvContentPartPr>
              <p14:xfrm>
                <a:off x="1316109" y="4428771"/>
                <a:ext cx="250560" cy="993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41D6347-154C-47FD-AFD7-884ECD2386D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98109" y="4411131"/>
                  <a:ext cx="286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EAC0D82-4566-4E2E-A8B0-5E1CFA1E3973}"/>
                    </a:ext>
                  </a:extLst>
                </p14:cNvPr>
                <p14:cNvContentPartPr/>
                <p14:nvPr/>
              </p14:nvContentPartPr>
              <p14:xfrm>
                <a:off x="1733349" y="4508331"/>
                <a:ext cx="8640" cy="103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EAC0D82-4566-4E2E-A8B0-5E1CFA1E397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715709" y="4490331"/>
                  <a:ext cx="44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D28381B-5DCC-4294-B72F-6C8C406A907E}"/>
                    </a:ext>
                  </a:extLst>
                </p14:cNvPr>
                <p14:cNvContentPartPr/>
                <p14:nvPr/>
              </p14:nvContentPartPr>
              <p14:xfrm>
                <a:off x="1889589" y="4442091"/>
                <a:ext cx="79560" cy="1087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D28381B-5DCC-4294-B72F-6C8C406A907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71589" y="4424451"/>
                  <a:ext cx="115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0C3D5BE-BFBF-4C11-AA13-F846FCFEF942}"/>
                    </a:ext>
                  </a:extLst>
                </p14:cNvPr>
                <p14:cNvContentPartPr/>
                <p14:nvPr/>
              </p14:nvContentPartPr>
              <p14:xfrm>
                <a:off x="2086149" y="4375851"/>
                <a:ext cx="52560" cy="2743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0C3D5BE-BFBF-4C11-AA13-F846FCFEF94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068149" y="4358211"/>
                  <a:ext cx="88200" cy="30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EF6B360-BE1B-4934-8D07-1FCA53E4CA0B}"/>
              </a:ext>
            </a:extLst>
          </p:cNvPr>
          <p:cNvGrpSpPr/>
          <p:nvPr/>
        </p:nvGrpSpPr>
        <p:grpSpPr>
          <a:xfrm>
            <a:off x="957909" y="4320771"/>
            <a:ext cx="180720" cy="474120"/>
            <a:chOff x="957909" y="4320771"/>
            <a:chExt cx="180720" cy="47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4B7AE5A-BE9C-4609-82B9-14B5C76E7C32}"/>
                    </a:ext>
                  </a:extLst>
                </p14:cNvPr>
                <p14:cNvContentPartPr/>
                <p14:nvPr/>
              </p14:nvContentPartPr>
              <p14:xfrm>
                <a:off x="1045389" y="4444611"/>
                <a:ext cx="93240" cy="113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4B7AE5A-BE9C-4609-82B9-14B5C76E7C3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27389" y="4426611"/>
                  <a:ext cx="128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54DE00D-13D4-4313-8FF7-FD28A1A2D010}"/>
                    </a:ext>
                  </a:extLst>
                </p14:cNvPr>
                <p14:cNvContentPartPr/>
                <p14:nvPr/>
              </p14:nvContentPartPr>
              <p14:xfrm>
                <a:off x="957909" y="4320771"/>
                <a:ext cx="106200" cy="4741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54DE00D-13D4-4313-8FF7-FD28A1A2D01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40269" y="4303131"/>
                  <a:ext cx="141840" cy="50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7D68956-119D-4310-8CE5-062D10540E99}"/>
                  </a:ext>
                </a:extLst>
              </p14:cNvPr>
              <p14:cNvContentPartPr/>
              <p14:nvPr/>
            </p14:nvContentPartPr>
            <p14:xfrm>
              <a:off x="4347669" y="2327811"/>
              <a:ext cx="42840" cy="1861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7D68956-119D-4310-8CE5-062D10540E9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330029" y="2310171"/>
                <a:ext cx="7848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C64C38F-6C38-4A02-BDD1-519905A1ADEB}"/>
                  </a:ext>
                </a:extLst>
              </p14:cNvPr>
              <p14:cNvContentPartPr/>
              <p14:nvPr/>
            </p14:nvContentPartPr>
            <p14:xfrm>
              <a:off x="4332549" y="2414571"/>
              <a:ext cx="60120" cy="1396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C64C38F-6C38-4A02-BDD1-519905A1ADE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314909" y="2396931"/>
                <a:ext cx="957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5522D1A-81BC-4D74-9D84-DDE5549DE20B}"/>
                  </a:ext>
                </a:extLst>
              </p14:cNvPr>
              <p14:cNvContentPartPr/>
              <p14:nvPr/>
            </p14:nvContentPartPr>
            <p14:xfrm>
              <a:off x="4198629" y="2783211"/>
              <a:ext cx="194400" cy="1155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5522D1A-81BC-4D74-9D84-DDE5549DE20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180629" y="2765211"/>
                <a:ext cx="2300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2551155-C46F-4275-9875-11B714BD6F99}"/>
                  </a:ext>
                </a:extLst>
              </p14:cNvPr>
              <p14:cNvContentPartPr/>
              <p14:nvPr/>
            </p14:nvContentPartPr>
            <p14:xfrm>
              <a:off x="4450269" y="2920731"/>
              <a:ext cx="23760" cy="838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2551155-C46F-4275-9875-11B714BD6F9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432629" y="2902731"/>
                <a:ext cx="594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3384037-C036-4F65-B98D-7BCE7C3464E7}"/>
                  </a:ext>
                </a:extLst>
              </p14:cNvPr>
              <p14:cNvContentPartPr/>
              <p14:nvPr/>
            </p14:nvContentPartPr>
            <p14:xfrm>
              <a:off x="4583109" y="2779611"/>
              <a:ext cx="128520" cy="1134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3384037-C036-4F65-B98D-7BCE7C3464E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565109" y="2761611"/>
                <a:ext cx="1641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C716AE5-4B1B-45FA-810A-6F9297D5A945}"/>
                  </a:ext>
                </a:extLst>
              </p14:cNvPr>
              <p14:cNvContentPartPr/>
              <p14:nvPr/>
            </p14:nvContentPartPr>
            <p14:xfrm>
              <a:off x="4875789" y="2727051"/>
              <a:ext cx="4320" cy="1512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C716AE5-4B1B-45FA-810A-6F9297D5A945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858149" y="2709051"/>
                <a:ext cx="3996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096BF59-9EDA-42B7-A9C2-5E1708B3CBBA}"/>
                  </a:ext>
                </a:extLst>
              </p14:cNvPr>
              <p14:cNvContentPartPr/>
              <p14:nvPr/>
            </p14:nvContentPartPr>
            <p14:xfrm>
              <a:off x="4842309" y="2802651"/>
              <a:ext cx="111600" cy="90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096BF59-9EDA-42B7-A9C2-5E1708B3CBB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824309" y="2784651"/>
                <a:ext cx="1472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0C55543-DF48-4442-B730-6F1821EFC349}"/>
                  </a:ext>
                </a:extLst>
              </p14:cNvPr>
              <p14:cNvContentPartPr/>
              <p14:nvPr/>
            </p14:nvContentPartPr>
            <p14:xfrm>
              <a:off x="5002869" y="2671251"/>
              <a:ext cx="235440" cy="3114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0C55543-DF48-4442-B730-6F1821EFC34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985229" y="2653611"/>
                <a:ext cx="27108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FC03980-5AAE-4B80-9F4B-67B34BB30E87}"/>
                  </a:ext>
                </a:extLst>
              </p14:cNvPr>
              <p14:cNvContentPartPr/>
              <p14:nvPr/>
            </p14:nvContentPartPr>
            <p14:xfrm>
              <a:off x="4088109" y="2647851"/>
              <a:ext cx="51840" cy="3938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FC03980-5AAE-4B80-9F4B-67B34BB30E8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070109" y="2629851"/>
                <a:ext cx="8748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F95D010-3D75-4290-8E32-B4C27988F90C}"/>
                  </a:ext>
                </a:extLst>
              </p14:cNvPr>
              <p14:cNvContentPartPr/>
              <p14:nvPr/>
            </p14:nvContentPartPr>
            <p14:xfrm>
              <a:off x="2841069" y="2658291"/>
              <a:ext cx="60480" cy="3265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F95D010-3D75-4290-8E32-B4C27988F90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823429" y="2640651"/>
                <a:ext cx="9612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32062A2-A511-4469-9A4F-DEEF90133732}"/>
                  </a:ext>
                </a:extLst>
              </p14:cNvPr>
              <p14:cNvContentPartPr/>
              <p14:nvPr/>
            </p14:nvContentPartPr>
            <p14:xfrm>
              <a:off x="2963109" y="2791491"/>
              <a:ext cx="92520" cy="1166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32062A2-A511-4469-9A4F-DEEF90133732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945469" y="2773491"/>
                <a:ext cx="1281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A57C397-8A0F-4988-B9F1-44434116C688}"/>
                  </a:ext>
                </a:extLst>
              </p14:cNvPr>
              <p14:cNvContentPartPr/>
              <p14:nvPr/>
            </p14:nvContentPartPr>
            <p14:xfrm>
              <a:off x="3194229" y="2758011"/>
              <a:ext cx="9360" cy="1260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A57C397-8A0F-4988-B9F1-44434116C688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176589" y="2740011"/>
                <a:ext cx="4500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07BEBAF-ECB1-40CF-804A-8843ED7EFA94}"/>
                  </a:ext>
                </a:extLst>
              </p14:cNvPr>
              <p14:cNvContentPartPr/>
              <p14:nvPr/>
            </p14:nvContentPartPr>
            <p14:xfrm>
              <a:off x="3151029" y="2812371"/>
              <a:ext cx="83520" cy="424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07BEBAF-ECB1-40CF-804A-8843ED7EFA94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133029" y="2794731"/>
                <a:ext cx="1191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AADCD50-7A0D-47AA-9EA7-FBFEC3E8E4FF}"/>
                  </a:ext>
                </a:extLst>
              </p14:cNvPr>
              <p14:cNvContentPartPr/>
              <p14:nvPr/>
            </p14:nvContentPartPr>
            <p14:xfrm>
              <a:off x="3272709" y="2791851"/>
              <a:ext cx="185400" cy="1774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AADCD50-7A0D-47AA-9EA7-FBFEC3E8E4FF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254709" y="2774211"/>
                <a:ext cx="2210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DBAC9D1-8150-4B29-BFBF-F6BADAEC3762}"/>
                  </a:ext>
                </a:extLst>
              </p14:cNvPr>
              <p14:cNvContentPartPr/>
              <p14:nvPr/>
            </p14:nvContentPartPr>
            <p14:xfrm>
              <a:off x="3593109" y="2791491"/>
              <a:ext cx="165240" cy="939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DBAC9D1-8150-4B29-BFBF-F6BADAEC376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575109" y="2773491"/>
                <a:ext cx="2008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198103B-0863-4AF5-A30C-7DF3FADEE68B}"/>
                  </a:ext>
                </a:extLst>
              </p14:cNvPr>
              <p14:cNvContentPartPr/>
              <p14:nvPr/>
            </p14:nvContentPartPr>
            <p14:xfrm>
              <a:off x="3800109" y="2646051"/>
              <a:ext cx="68760" cy="3956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198103B-0863-4AF5-A30C-7DF3FADEE68B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782109" y="2628051"/>
                <a:ext cx="10440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C290175-9AB7-4765-BB50-593ACFB7C824}"/>
                  </a:ext>
                </a:extLst>
              </p14:cNvPr>
              <p14:cNvContentPartPr/>
              <p14:nvPr/>
            </p14:nvContentPartPr>
            <p14:xfrm>
              <a:off x="3941949" y="2748651"/>
              <a:ext cx="92520" cy="673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C290175-9AB7-4765-BB50-593ACFB7C824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923949" y="2730651"/>
                <a:ext cx="12816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F92E0B0-4A89-4DBB-87AD-13A5B26ABC93}"/>
                  </a:ext>
                </a:extLst>
              </p14:cNvPr>
              <p14:cNvContentPartPr/>
              <p14:nvPr/>
            </p14:nvContentPartPr>
            <p14:xfrm>
              <a:off x="3943749" y="2732451"/>
              <a:ext cx="77400" cy="856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F92E0B0-4A89-4DBB-87AD-13A5B26ABC9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925749" y="2714811"/>
                <a:ext cx="1130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672ADFA-79A4-4A25-A421-BC4C585414D1}"/>
                  </a:ext>
                </a:extLst>
              </p14:cNvPr>
              <p14:cNvContentPartPr/>
              <p14:nvPr/>
            </p14:nvContentPartPr>
            <p14:xfrm>
              <a:off x="3974709" y="2683131"/>
              <a:ext cx="24480" cy="1476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672ADFA-79A4-4A25-A421-BC4C585414D1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956709" y="2665131"/>
                <a:ext cx="601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2AE72F5-43B0-4714-B45B-673CD7586D46}"/>
                  </a:ext>
                </a:extLst>
              </p14:cNvPr>
              <p14:cNvContentPartPr/>
              <p14:nvPr/>
            </p14:nvContentPartPr>
            <p14:xfrm>
              <a:off x="3004509" y="3134211"/>
              <a:ext cx="2060280" cy="1303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2AE72F5-43B0-4714-B45B-673CD7586D46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986869" y="3116211"/>
                <a:ext cx="20959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8486826-8F6B-4088-B899-21D004EFF16B}"/>
                  </a:ext>
                </a:extLst>
              </p14:cNvPr>
              <p14:cNvContentPartPr/>
              <p14:nvPr/>
            </p14:nvContentPartPr>
            <p14:xfrm>
              <a:off x="3192789" y="3414291"/>
              <a:ext cx="63360" cy="1764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8486826-8F6B-4088-B899-21D004EFF16B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175149" y="3396291"/>
                <a:ext cx="9900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5774CF6-860B-4F3D-80D7-F9AE62DCD11C}"/>
                  </a:ext>
                </a:extLst>
              </p14:cNvPr>
              <p14:cNvContentPartPr/>
              <p14:nvPr/>
            </p14:nvContentPartPr>
            <p14:xfrm>
              <a:off x="3359829" y="3467571"/>
              <a:ext cx="141480" cy="1447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5774CF6-860B-4F3D-80D7-F9AE62DCD11C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341829" y="3449931"/>
                <a:ext cx="1771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A44F812-382C-4DD0-9316-FB5633A82923}"/>
                  </a:ext>
                </a:extLst>
              </p14:cNvPr>
              <p14:cNvContentPartPr/>
              <p14:nvPr/>
            </p14:nvContentPartPr>
            <p14:xfrm>
              <a:off x="3630909" y="3460371"/>
              <a:ext cx="88560" cy="1958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A44F812-382C-4DD0-9316-FB5633A82923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612909" y="3442371"/>
                <a:ext cx="1242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F83D380-E403-48CD-BE8E-B2A68A9E1236}"/>
                  </a:ext>
                </a:extLst>
              </p14:cNvPr>
              <p14:cNvContentPartPr/>
              <p14:nvPr/>
            </p14:nvContentPartPr>
            <p14:xfrm>
              <a:off x="3815229" y="3624891"/>
              <a:ext cx="9360" cy="1303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F83D380-E403-48CD-BE8E-B2A68A9E1236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797229" y="3606891"/>
                <a:ext cx="450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4825FBE-B51D-4CC5-BCA4-A901B3E4F52C}"/>
                  </a:ext>
                </a:extLst>
              </p14:cNvPr>
              <p14:cNvContentPartPr/>
              <p14:nvPr/>
            </p14:nvContentPartPr>
            <p14:xfrm>
              <a:off x="4078029" y="3552891"/>
              <a:ext cx="94320" cy="1044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4825FBE-B51D-4CC5-BCA4-A901B3E4F52C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060029" y="3535251"/>
                <a:ext cx="1299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1A88D41-A2F6-494E-BF5E-968281C4CF38}"/>
                  </a:ext>
                </a:extLst>
              </p14:cNvPr>
              <p14:cNvContentPartPr/>
              <p14:nvPr/>
            </p14:nvContentPartPr>
            <p14:xfrm>
              <a:off x="4303029" y="3508971"/>
              <a:ext cx="110520" cy="1562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1A88D41-A2F6-494E-BF5E-968281C4CF38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285389" y="3491331"/>
                <a:ext cx="14616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009CE0D-047F-4C49-B48D-0F2CB82FB403}"/>
                  </a:ext>
                </a:extLst>
              </p14:cNvPr>
              <p14:cNvContentPartPr/>
              <p14:nvPr/>
            </p14:nvContentPartPr>
            <p14:xfrm>
              <a:off x="4506789" y="3476931"/>
              <a:ext cx="227160" cy="3096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009CE0D-047F-4C49-B48D-0F2CB82FB403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488789" y="3458931"/>
                <a:ext cx="2628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6E2BF82-2EA8-4E0C-9015-492E2AE6386F}"/>
                  </a:ext>
                </a:extLst>
              </p14:cNvPr>
              <p14:cNvContentPartPr/>
              <p14:nvPr/>
            </p14:nvContentPartPr>
            <p14:xfrm>
              <a:off x="3056349" y="3338331"/>
              <a:ext cx="123840" cy="5356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6E2BF82-2EA8-4E0C-9015-492E2AE6386F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038349" y="3320331"/>
                <a:ext cx="15948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09A847F-55A5-463F-A758-32F8AAC2CC4C}"/>
                  </a:ext>
                </a:extLst>
              </p14:cNvPr>
              <p14:cNvContentPartPr/>
              <p14:nvPr/>
            </p14:nvContentPartPr>
            <p14:xfrm>
              <a:off x="4915029" y="3609411"/>
              <a:ext cx="100800" cy="1018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09A847F-55A5-463F-A758-32F8AAC2CC4C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897029" y="3591411"/>
                <a:ext cx="1364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9CADD82-9DF4-4CC1-BA9C-762EFF26A102}"/>
                  </a:ext>
                </a:extLst>
              </p14:cNvPr>
              <p14:cNvContentPartPr/>
              <p14:nvPr/>
            </p14:nvContentPartPr>
            <p14:xfrm>
              <a:off x="4934829" y="3523731"/>
              <a:ext cx="38160" cy="1890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9CADD82-9DF4-4CC1-BA9C-762EFF26A102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917189" y="3506091"/>
                <a:ext cx="738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038F0D6-DB76-47B7-9818-EC2A44A336AD}"/>
                  </a:ext>
                </a:extLst>
              </p14:cNvPr>
              <p14:cNvContentPartPr/>
              <p14:nvPr/>
            </p14:nvContentPartPr>
            <p14:xfrm>
              <a:off x="3253269" y="3943131"/>
              <a:ext cx="2781360" cy="1717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038F0D6-DB76-47B7-9818-EC2A44A336AD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235629" y="3925131"/>
                <a:ext cx="281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69FD1FE-BA58-4F18-A4AB-74396C8A44F9}"/>
                  </a:ext>
                </a:extLst>
              </p14:cNvPr>
              <p14:cNvContentPartPr/>
              <p14:nvPr/>
            </p14:nvContentPartPr>
            <p14:xfrm>
              <a:off x="5517309" y="2289651"/>
              <a:ext cx="93960" cy="10450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69FD1FE-BA58-4F18-A4AB-74396C8A44F9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499309" y="2271651"/>
                <a:ext cx="129600" cy="10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1B8CF62-B96C-495F-98BE-78D159965ED6}"/>
                  </a:ext>
                </a:extLst>
              </p14:cNvPr>
              <p14:cNvContentPartPr/>
              <p14:nvPr/>
            </p14:nvContentPartPr>
            <p14:xfrm>
              <a:off x="5519469" y="3207651"/>
              <a:ext cx="155160" cy="1155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1B8CF62-B96C-495F-98BE-78D159965ED6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501469" y="3190011"/>
                <a:ext cx="1908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0409392-6C28-4CE2-AE2D-5965B0A7266C}"/>
                  </a:ext>
                </a:extLst>
              </p14:cNvPr>
              <p14:cNvContentPartPr/>
              <p14:nvPr/>
            </p14:nvContentPartPr>
            <p14:xfrm>
              <a:off x="5359629" y="3625971"/>
              <a:ext cx="78120" cy="1126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0409392-6C28-4CE2-AE2D-5965B0A7266C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341989" y="3608331"/>
                <a:ext cx="1137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D0C466F-BDE8-4A26-AC70-62C0B6373F13}"/>
                  </a:ext>
                </a:extLst>
              </p14:cNvPr>
              <p14:cNvContentPartPr/>
              <p14:nvPr/>
            </p14:nvContentPartPr>
            <p14:xfrm>
              <a:off x="5608749" y="3544251"/>
              <a:ext cx="14040" cy="1839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D0C466F-BDE8-4A26-AC70-62C0B6373F13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590749" y="3526611"/>
                <a:ext cx="496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41BA635-C5E6-41A5-A356-A6A6009DA639}"/>
                  </a:ext>
                </a:extLst>
              </p14:cNvPr>
              <p14:cNvContentPartPr/>
              <p14:nvPr/>
            </p14:nvContentPartPr>
            <p14:xfrm>
              <a:off x="5567349" y="3668091"/>
              <a:ext cx="115200" cy="151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41BA635-C5E6-41A5-A356-A6A6009DA639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549709" y="3650091"/>
                <a:ext cx="1508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4F47E666-180B-45E4-81FB-D334E2C5CDA2}"/>
                  </a:ext>
                </a:extLst>
              </p14:cNvPr>
              <p14:cNvContentPartPr/>
              <p14:nvPr/>
            </p14:nvContentPartPr>
            <p14:xfrm>
              <a:off x="5750229" y="3570891"/>
              <a:ext cx="100440" cy="1414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4F47E666-180B-45E4-81FB-D334E2C5CDA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5732589" y="3552891"/>
                <a:ext cx="1360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1C3C8EA-3798-4670-9C4A-88EE3EB8E3E2}"/>
                  </a:ext>
                </a:extLst>
              </p14:cNvPr>
              <p14:cNvContentPartPr/>
              <p14:nvPr/>
            </p14:nvContentPartPr>
            <p14:xfrm>
              <a:off x="5921589" y="3746571"/>
              <a:ext cx="11880" cy="788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1C3C8EA-3798-4670-9C4A-88EE3EB8E3E2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903589" y="3728931"/>
                <a:ext cx="475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C42E170-85B1-4B8E-8D53-DF47211AE175}"/>
                  </a:ext>
                </a:extLst>
              </p14:cNvPr>
              <p14:cNvContentPartPr/>
              <p14:nvPr/>
            </p14:nvContentPartPr>
            <p14:xfrm>
              <a:off x="6037149" y="3649371"/>
              <a:ext cx="166320" cy="943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C42E170-85B1-4B8E-8D53-DF47211AE175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019149" y="3631731"/>
                <a:ext cx="2019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2917FAC-4C14-4C4E-997E-744F45B6DB51}"/>
                  </a:ext>
                </a:extLst>
              </p14:cNvPr>
              <p14:cNvContentPartPr/>
              <p14:nvPr/>
            </p14:nvContentPartPr>
            <p14:xfrm>
              <a:off x="6297429" y="3605091"/>
              <a:ext cx="77400" cy="2527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2917FAC-4C14-4C4E-997E-744F45B6DB51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279789" y="3587091"/>
                <a:ext cx="11304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E601F02-3579-4054-B642-CE482147BB89}"/>
                  </a:ext>
                </a:extLst>
              </p14:cNvPr>
              <p14:cNvContentPartPr/>
              <p14:nvPr/>
            </p14:nvContentPartPr>
            <p14:xfrm>
              <a:off x="5185029" y="3465051"/>
              <a:ext cx="51120" cy="4791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E601F02-3579-4054-B642-CE482147BB89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167389" y="3447411"/>
                <a:ext cx="8676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366D9DA3-5676-4F77-849D-E34D837F53BB}"/>
                  </a:ext>
                </a:extLst>
              </p14:cNvPr>
              <p14:cNvContentPartPr/>
              <p14:nvPr/>
            </p14:nvContentPartPr>
            <p14:xfrm>
              <a:off x="6618549" y="2503131"/>
              <a:ext cx="133560" cy="212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366D9DA3-5676-4F77-849D-E34D837F53BB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600909" y="2485131"/>
                <a:ext cx="1692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A194451-2E0F-48EE-943A-7382DCFD09F0}"/>
                  </a:ext>
                </a:extLst>
              </p14:cNvPr>
              <p14:cNvContentPartPr/>
              <p14:nvPr/>
            </p14:nvContentPartPr>
            <p14:xfrm>
              <a:off x="6295989" y="2205411"/>
              <a:ext cx="763560" cy="17827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A194451-2E0F-48EE-943A-7382DCFD09F0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278349" y="2187771"/>
                <a:ext cx="799200" cy="18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ED47301-B88C-46FF-9C19-62432D4AAF18}"/>
                  </a:ext>
                </a:extLst>
              </p14:cNvPr>
              <p14:cNvContentPartPr/>
              <p14:nvPr/>
            </p14:nvContentPartPr>
            <p14:xfrm>
              <a:off x="6818709" y="3852411"/>
              <a:ext cx="287640" cy="10980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ED47301-B88C-46FF-9C19-62432D4AAF18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800709" y="3834411"/>
                <a:ext cx="3232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F36C356-7797-487A-B3FD-39A69849C84D}"/>
                  </a:ext>
                </a:extLst>
              </p14:cNvPr>
              <p14:cNvContentPartPr/>
              <p14:nvPr/>
            </p14:nvContentPartPr>
            <p14:xfrm>
              <a:off x="4423269" y="4451451"/>
              <a:ext cx="90720" cy="1400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F36C356-7797-487A-B3FD-39A69849C84D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4405269" y="4433451"/>
                <a:ext cx="1263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AE3958B-61BE-4555-BF3A-C2C177901B79}"/>
                  </a:ext>
                </a:extLst>
              </p14:cNvPr>
              <p14:cNvContentPartPr/>
              <p14:nvPr/>
            </p14:nvContentPartPr>
            <p14:xfrm>
              <a:off x="4707669" y="4438851"/>
              <a:ext cx="118080" cy="13644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AE3958B-61BE-4555-BF3A-C2C177901B79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689669" y="4421211"/>
                <a:ext cx="1537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032321F-C09F-4432-BF28-F87644D1A0FF}"/>
                  </a:ext>
                </a:extLst>
              </p14:cNvPr>
              <p14:cNvContentPartPr/>
              <p14:nvPr/>
            </p14:nvContentPartPr>
            <p14:xfrm>
              <a:off x="4884789" y="4462971"/>
              <a:ext cx="60120" cy="11988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032321F-C09F-4432-BF28-F87644D1A0FF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4866789" y="4445331"/>
                <a:ext cx="957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1F06372-1168-4E90-B79B-704BA596F799}"/>
                  </a:ext>
                </a:extLst>
              </p14:cNvPr>
              <p14:cNvContentPartPr/>
              <p14:nvPr/>
            </p14:nvContentPartPr>
            <p14:xfrm>
              <a:off x="5092509" y="4560171"/>
              <a:ext cx="14040" cy="1054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1F06372-1168-4E90-B79B-704BA596F799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5074509" y="4542531"/>
                <a:ext cx="49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10547AE-18C5-4B87-B7BA-70453EFE9407}"/>
                  </a:ext>
                </a:extLst>
              </p14:cNvPr>
              <p14:cNvContentPartPr/>
              <p14:nvPr/>
            </p14:nvContentPartPr>
            <p14:xfrm>
              <a:off x="5295909" y="4501491"/>
              <a:ext cx="143640" cy="975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10547AE-18C5-4B87-B7BA-70453EFE9407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277909" y="4483491"/>
                <a:ext cx="1792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188430D-419B-4D0D-99AC-807AF06AC392}"/>
                  </a:ext>
                </a:extLst>
              </p14:cNvPr>
              <p14:cNvContentPartPr/>
              <p14:nvPr/>
            </p14:nvContentPartPr>
            <p14:xfrm>
              <a:off x="5505429" y="4472331"/>
              <a:ext cx="49320" cy="2192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188430D-419B-4D0D-99AC-807AF06AC392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487789" y="4454691"/>
                <a:ext cx="8496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E4CBCD91-79D5-491D-84CC-389B281EE19B}"/>
                  </a:ext>
                </a:extLst>
              </p14:cNvPr>
              <p14:cNvContentPartPr/>
              <p14:nvPr/>
            </p14:nvContentPartPr>
            <p14:xfrm>
              <a:off x="4270269" y="4396371"/>
              <a:ext cx="118440" cy="3949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E4CBCD91-79D5-491D-84CC-389B281EE19B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252269" y="4378371"/>
                <a:ext cx="15408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C3C0163-DF8F-46A1-8061-FB26D04DA658}"/>
                  </a:ext>
                </a:extLst>
              </p14:cNvPr>
              <p14:cNvContentPartPr/>
              <p14:nvPr/>
            </p14:nvContentPartPr>
            <p14:xfrm>
              <a:off x="6456189" y="4425891"/>
              <a:ext cx="264240" cy="1832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C3C0163-DF8F-46A1-8061-FB26D04DA658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438549" y="4407891"/>
                <a:ext cx="2998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CF7DAA86-7371-4B4D-83D4-78A5C5FF93B2}"/>
                  </a:ext>
                </a:extLst>
              </p14:cNvPr>
              <p14:cNvContentPartPr/>
              <p14:nvPr/>
            </p14:nvContentPartPr>
            <p14:xfrm>
              <a:off x="6909429" y="4541811"/>
              <a:ext cx="38880" cy="1432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CF7DAA86-7371-4B4D-83D4-78A5C5FF93B2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891429" y="4523811"/>
                <a:ext cx="745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12BE83EC-6B60-4B3A-A3E0-27894143592F}"/>
                  </a:ext>
                </a:extLst>
              </p14:cNvPr>
              <p14:cNvContentPartPr/>
              <p14:nvPr/>
            </p14:nvContentPartPr>
            <p14:xfrm>
              <a:off x="7079709" y="4422651"/>
              <a:ext cx="60840" cy="1494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12BE83EC-6B60-4B3A-A3E0-27894143592F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7062069" y="4405011"/>
                <a:ext cx="964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EAE36F33-E872-43D3-9B43-5CC1D6C3138C}"/>
                  </a:ext>
                </a:extLst>
              </p14:cNvPr>
              <p14:cNvContentPartPr/>
              <p14:nvPr/>
            </p14:nvContentPartPr>
            <p14:xfrm>
              <a:off x="7225509" y="4330851"/>
              <a:ext cx="82800" cy="3337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EAE36F33-E872-43D3-9B43-5CC1D6C3138C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7207869" y="4312851"/>
                <a:ext cx="1184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F2D8D81-0593-459E-8623-7B0FA625EEE4}"/>
                  </a:ext>
                </a:extLst>
              </p14:cNvPr>
              <p14:cNvContentPartPr/>
              <p14:nvPr/>
            </p14:nvContentPartPr>
            <p14:xfrm>
              <a:off x="6307869" y="4242291"/>
              <a:ext cx="45000" cy="4359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F2D8D81-0593-459E-8623-7B0FA625EEE4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289869" y="4224291"/>
                <a:ext cx="8064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7208D3F-9D58-4FD5-B861-39DD828A0035}"/>
                  </a:ext>
                </a:extLst>
              </p14:cNvPr>
              <p14:cNvContentPartPr/>
              <p14:nvPr/>
            </p14:nvContentPartPr>
            <p14:xfrm>
              <a:off x="4546389" y="4727211"/>
              <a:ext cx="2466360" cy="997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7208D3F-9D58-4FD5-B861-39DD828A0035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4528749" y="4709211"/>
                <a:ext cx="250200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806F839-94CC-4714-8EDC-E72965A3D498}"/>
                  </a:ext>
                </a:extLst>
              </p14:cNvPr>
              <p14:cNvContentPartPr/>
              <p14:nvPr/>
            </p14:nvContentPartPr>
            <p14:xfrm>
              <a:off x="5844549" y="4412931"/>
              <a:ext cx="103320" cy="1396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806F839-94CC-4714-8EDC-E72965A3D498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5826549" y="4395291"/>
                <a:ext cx="1389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E83B5B3-A1F7-43B4-A7B2-DF0F05958C60}"/>
                  </a:ext>
                </a:extLst>
              </p14:cNvPr>
              <p14:cNvContentPartPr/>
              <p14:nvPr/>
            </p14:nvContentPartPr>
            <p14:xfrm>
              <a:off x="5879469" y="4357851"/>
              <a:ext cx="57960" cy="2224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E83B5B3-A1F7-43B4-A7B2-DF0F05958C60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5861829" y="4340211"/>
                <a:ext cx="936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EFE6BDD-E165-4AD0-8DA1-8CAA420A0EC9}"/>
                  </a:ext>
                </a:extLst>
              </p14:cNvPr>
              <p14:cNvContentPartPr/>
              <p14:nvPr/>
            </p14:nvContentPartPr>
            <p14:xfrm>
              <a:off x="5530269" y="5003691"/>
              <a:ext cx="111600" cy="1000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EFE6BDD-E165-4AD0-8DA1-8CAA420A0EC9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5512629" y="4985691"/>
                <a:ext cx="1472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2A53539-28A6-4F30-81CF-7D6D2CD820EB}"/>
                  </a:ext>
                </a:extLst>
              </p14:cNvPr>
              <p14:cNvContentPartPr/>
              <p14:nvPr/>
            </p14:nvContentPartPr>
            <p14:xfrm>
              <a:off x="5758869" y="4942131"/>
              <a:ext cx="162720" cy="1504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2A53539-28A6-4F30-81CF-7D6D2CD820EB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5741229" y="4924131"/>
                <a:ext cx="1983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3EE678E-F38C-44B7-B302-57F89DA64507}"/>
                  </a:ext>
                </a:extLst>
              </p14:cNvPr>
              <p14:cNvContentPartPr/>
              <p14:nvPr/>
            </p14:nvContentPartPr>
            <p14:xfrm>
              <a:off x="5936709" y="4961571"/>
              <a:ext cx="77040" cy="1558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3EE678E-F38C-44B7-B302-57F89DA64507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5918709" y="4943931"/>
                <a:ext cx="11268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E8C751D-B0C5-4439-AE6A-E88CF5E927D5}"/>
                  </a:ext>
                </a:extLst>
              </p14:cNvPr>
              <p14:cNvContentPartPr/>
              <p14:nvPr/>
            </p14:nvContentPartPr>
            <p14:xfrm>
              <a:off x="6142989" y="5067411"/>
              <a:ext cx="25200" cy="1090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E8C751D-B0C5-4439-AE6A-E88CF5E927D5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124989" y="5049771"/>
                <a:ext cx="608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07B02FD-E850-405D-81F0-CE9B9E6321AA}"/>
                  </a:ext>
                </a:extLst>
              </p14:cNvPr>
              <p14:cNvContentPartPr/>
              <p14:nvPr/>
            </p14:nvContentPartPr>
            <p14:xfrm>
              <a:off x="6288429" y="4957971"/>
              <a:ext cx="74520" cy="1447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07B02FD-E850-405D-81F0-CE9B9E6321AA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6270789" y="4940331"/>
                <a:ext cx="1101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F4DAFD29-C9DA-437F-B71C-9FE480352A85}"/>
                  </a:ext>
                </a:extLst>
              </p14:cNvPr>
              <p14:cNvContentPartPr/>
              <p14:nvPr/>
            </p14:nvContentPartPr>
            <p14:xfrm>
              <a:off x="6428109" y="4922691"/>
              <a:ext cx="71280" cy="28728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F4DAFD29-C9DA-437F-B71C-9FE480352A85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6410469" y="4905051"/>
                <a:ext cx="10692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651DBFF-4F4F-4380-AE4E-30F10698EBCE}"/>
                  </a:ext>
                </a:extLst>
              </p14:cNvPr>
              <p14:cNvContentPartPr/>
              <p14:nvPr/>
            </p14:nvContentPartPr>
            <p14:xfrm>
              <a:off x="5345229" y="4876251"/>
              <a:ext cx="78840" cy="33552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651DBFF-4F4F-4380-AE4E-30F10698EBCE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5327589" y="4858611"/>
                <a:ext cx="1144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B27E7EB-66CF-4175-8BF5-F8C269DB6585}"/>
                  </a:ext>
                </a:extLst>
              </p14:cNvPr>
              <p14:cNvContentPartPr/>
              <p14:nvPr/>
            </p14:nvContentPartPr>
            <p14:xfrm>
              <a:off x="6664989" y="3633891"/>
              <a:ext cx="1526400" cy="142020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B27E7EB-66CF-4175-8BF5-F8C269DB6585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6647349" y="3616251"/>
                <a:ext cx="1562040" cy="14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34A14D0-0740-457A-8075-845651ACFD40}"/>
                  </a:ext>
                </a:extLst>
              </p14:cNvPr>
              <p14:cNvContentPartPr/>
              <p14:nvPr/>
            </p14:nvContentPartPr>
            <p14:xfrm>
              <a:off x="8128389" y="3552891"/>
              <a:ext cx="128880" cy="1065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34A14D0-0740-457A-8075-845651ACFD40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10389" y="3534891"/>
                <a:ext cx="164520" cy="14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9C9F99B-A2EC-4575-81E2-14CF7C7B6E37}"/>
              </a:ext>
            </a:extLst>
          </p:cNvPr>
          <p:cNvGrpSpPr/>
          <p:nvPr/>
        </p:nvGrpSpPr>
        <p:grpSpPr>
          <a:xfrm>
            <a:off x="7403709" y="1448331"/>
            <a:ext cx="1024920" cy="1810800"/>
            <a:chOff x="7403709" y="1448331"/>
            <a:chExt cx="1024920" cy="181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DBCFBDD-E7E1-4210-AD4F-ABA50361E83E}"/>
                    </a:ext>
                  </a:extLst>
                </p14:cNvPr>
                <p14:cNvContentPartPr/>
                <p14:nvPr/>
              </p14:nvContentPartPr>
              <p14:xfrm>
                <a:off x="7476429" y="1532931"/>
                <a:ext cx="194400" cy="158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DBCFBDD-E7E1-4210-AD4F-ABA50361E83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458789" y="1514931"/>
                  <a:ext cx="2300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8D4C8D5-2364-424E-AB52-1A2F87DFEA76}"/>
                    </a:ext>
                  </a:extLst>
                </p14:cNvPr>
                <p14:cNvContentPartPr/>
                <p14:nvPr/>
              </p14:nvContentPartPr>
              <p14:xfrm>
                <a:off x="7403709" y="1581891"/>
                <a:ext cx="104760" cy="16772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8D4C8D5-2364-424E-AB52-1A2F87DFEA7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385709" y="1563891"/>
                  <a:ext cx="140400" cy="171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03EEF0F-4435-40DD-984F-340A81B0DB7B}"/>
                    </a:ext>
                  </a:extLst>
                </p14:cNvPr>
                <p14:cNvContentPartPr/>
                <p14:nvPr/>
              </p14:nvContentPartPr>
              <p14:xfrm>
                <a:off x="8153589" y="1448331"/>
                <a:ext cx="275040" cy="17852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03EEF0F-4435-40DD-984F-340A81B0DB7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135949" y="1430331"/>
                  <a:ext cx="310680" cy="18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2020A56-E80D-4AB9-BFE4-BAA3C2928D1E}"/>
                    </a:ext>
                  </a:extLst>
                </p14:cNvPr>
                <p14:cNvContentPartPr/>
                <p14:nvPr/>
              </p14:nvContentPartPr>
              <p14:xfrm>
                <a:off x="7700709" y="1748211"/>
                <a:ext cx="560160" cy="435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2020A56-E80D-4AB9-BFE4-BAA3C2928D1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682709" y="1730211"/>
                  <a:ext cx="5958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D51EEB-C8BC-442B-A85B-EADEE57FA52D}"/>
                    </a:ext>
                  </a:extLst>
                </p14:cNvPr>
                <p14:cNvContentPartPr/>
                <p14:nvPr/>
              </p14:nvContentPartPr>
              <p14:xfrm>
                <a:off x="7647069" y="2229171"/>
                <a:ext cx="505800" cy="24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D51EEB-C8BC-442B-A85B-EADEE57FA52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629069" y="2211171"/>
                  <a:ext cx="541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C094EF6-741D-4FAA-81DE-F89A145FAE37}"/>
                    </a:ext>
                  </a:extLst>
                </p14:cNvPr>
                <p14:cNvContentPartPr/>
                <p14:nvPr/>
              </p14:nvContentPartPr>
              <p14:xfrm>
                <a:off x="7656789" y="2712291"/>
                <a:ext cx="395280" cy="986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C094EF6-741D-4FAA-81DE-F89A145FAE3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638789" y="2694291"/>
                  <a:ext cx="43092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9D632F1-92A3-4187-881C-64AD396BF507}"/>
              </a:ext>
            </a:extLst>
          </p:cNvPr>
          <p:cNvGrpSpPr/>
          <p:nvPr/>
        </p:nvGrpSpPr>
        <p:grpSpPr>
          <a:xfrm>
            <a:off x="6227229" y="1325571"/>
            <a:ext cx="227160" cy="357480"/>
            <a:chOff x="6227229" y="1325571"/>
            <a:chExt cx="227160" cy="35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C1BB7DC-2E7A-4587-970A-35CEF84C06A4}"/>
                    </a:ext>
                  </a:extLst>
                </p14:cNvPr>
                <p14:cNvContentPartPr/>
                <p14:nvPr/>
              </p14:nvContentPartPr>
              <p14:xfrm>
                <a:off x="6334869" y="1325571"/>
                <a:ext cx="113040" cy="2966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C1BB7DC-2E7A-4587-970A-35CEF84C06A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316869" y="1307931"/>
                  <a:ext cx="1486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139BB9B-0151-4CBA-8841-6B5D2BE227AF}"/>
                    </a:ext>
                  </a:extLst>
                </p14:cNvPr>
                <p14:cNvContentPartPr/>
                <p14:nvPr/>
              </p14:nvContentPartPr>
              <p14:xfrm>
                <a:off x="6227229" y="1550931"/>
                <a:ext cx="227160" cy="1321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139BB9B-0151-4CBA-8841-6B5D2BE227A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209589" y="1532931"/>
                  <a:ext cx="262800" cy="16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A4C75A5-28C2-41AD-989E-0A94BE39E722}"/>
                  </a:ext>
                </a:extLst>
              </p14:cNvPr>
              <p14:cNvContentPartPr/>
              <p14:nvPr/>
            </p14:nvContentPartPr>
            <p14:xfrm>
              <a:off x="4560789" y="1663971"/>
              <a:ext cx="460080" cy="38592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A4C75A5-28C2-41AD-989E-0A94BE39E722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4542789" y="1646331"/>
                <a:ext cx="495720" cy="42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F73A650-92F3-44A1-9D17-96BD7FB1B54B}"/>
              </a:ext>
            </a:extLst>
          </p:cNvPr>
          <p:cNvGrpSpPr/>
          <p:nvPr/>
        </p:nvGrpSpPr>
        <p:grpSpPr>
          <a:xfrm>
            <a:off x="4153629" y="1070691"/>
            <a:ext cx="182880" cy="434520"/>
            <a:chOff x="4153629" y="1070691"/>
            <a:chExt cx="182880" cy="43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D955409-D186-4D4F-9227-D0607004FF13}"/>
                    </a:ext>
                  </a:extLst>
                </p14:cNvPr>
                <p14:cNvContentPartPr/>
                <p14:nvPr/>
              </p14:nvContentPartPr>
              <p14:xfrm>
                <a:off x="4185309" y="1249611"/>
                <a:ext cx="151200" cy="324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D955409-D186-4D4F-9227-D0607004FF1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167309" y="1231611"/>
                  <a:ext cx="186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58ADF86-9D5A-451A-AB8E-A9A4ACC94F99}"/>
                    </a:ext>
                  </a:extLst>
                </p14:cNvPr>
                <p14:cNvContentPartPr/>
                <p14:nvPr/>
              </p14:nvContentPartPr>
              <p14:xfrm>
                <a:off x="4168389" y="1070691"/>
                <a:ext cx="91440" cy="856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58ADF86-9D5A-451A-AB8E-A9A4ACC94F9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150749" y="1053051"/>
                  <a:ext cx="1270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3BE9873-AFDF-432C-BA92-1906DBED73B5}"/>
                    </a:ext>
                  </a:extLst>
                </p14:cNvPr>
                <p14:cNvContentPartPr/>
                <p14:nvPr/>
              </p14:nvContentPartPr>
              <p14:xfrm>
                <a:off x="4153629" y="1389291"/>
                <a:ext cx="136440" cy="1159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3BE9873-AFDF-432C-BA92-1906DBED73B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135629" y="1371291"/>
                  <a:ext cx="172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CC39333-AE67-4759-A25F-635DB0148A07}"/>
                    </a:ext>
                  </a:extLst>
                </p14:cNvPr>
                <p14:cNvContentPartPr/>
                <p14:nvPr/>
              </p14:nvContentPartPr>
              <p14:xfrm>
                <a:off x="4180269" y="1456971"/>
                <a:ext cx="102960" cy="108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CC39333-AE67-4759-A25F-635DB0148A0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162269" y="1438971"/>
                  <a:ext cx="1386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660AFDE3-5330-4C56-AD26-1EE0CE024D6B}"/>
              </a:ext>
            </a:extLst>
          </p:cNvPr>
          <p:cNvGrpSpPr/>
          <p:nvPr/>
        </p:nvGrpSpPr>
        <p:grpSpPr>
          <a:xfrm>
            <a:off x="5343429" y="1010211"/>
            <a:ext cx="570600" cy="237600"/>
            <a:chOff x="5343429" y="1010211"/>
            <a:chExt cx="570600" cy="23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F652451-2FAE-4F90-8B8F-6931CE7A8542}"/>
                    </a:ext>
                  </a:extLst>
                </p14:cNvPr>
                <p14:cNvContentPartPr/>
                <p14:nvPr/>
              </p14:nvContentPartPr>
              <p14:xfrm>
                <a:off x="5343429" y="1010211"/>
                <a:ext cx="105120" cy="203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F652451-2FAE-4F90-8B8F-6931CE7A854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325429" y="992211"/>
                  <a:ext cx="140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F618CDD-F5D6-45EA-94C8-019CA155EF7C}"/>
                    </a:ext>
                  </a:extLst>
                </p14:cNvPr>
                <p14:cNvContentPartPr/>
                <p14:nvPr/>
              </p14:nvContentPartPr>
              <p14:xfrm>
                <a:off x="5370069" y="1089411"/>
                <a:ext cx="261000" cy="381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F618CDD-F5D6-45EA-94C8-019CA155EF7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352429" y="1071411"/>
                  <a:ext cx="296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34F04D5-2409-4B14-9047-BC1322C4B79E}"/>
                    </a:ext>
                  </a:extLst>
                </p14:cNvPr>
                <p14:cNvContentPartPr/>
                <p14:nvPr/>
              </p14:nvContentPartPr>
              <p14:xfrm>
                <a:off x="5577069" y="1075731"/>
                <a:ext cx="336960" cy="1720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34F04D5-2409-4B14-9047-BC1322C4B79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559069" y="1058091"/>
                  <a:ext cx="37260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61D6A1A-B7CA-4B74-88C7-C87507EDC3CE}"/>
              </a:ext>
            </a:extLst>
          </p:cNvPr>
          <p:cNvGrpSpPr/>
          <p:nvPr/>
        </p:nvGrpSpPr>
        <p:grpSpPr>
          <a:xfrm>
            <a:off x="6959829" y="1102371"/>
            <a:ext cx="316800" cy="1184040"/>
            <a:chOff x="6959829" y="1102371"/>
            <a:chExt cx="316800" cy="118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844E93F-CDFD-4F5B-8A17-E7E45998C983}"/>
                    </a:ext>
                  </a:extLst>
                </p14:cNvPr>
                <p14:cNvContentPartPr/>
                <p14:nvPr/>
              </p14:nvContentPartPr>
              <p14:xfrm>
                <a:off x="7053069" y="1188411"/>
                <a:ext cx="51840" cy="1432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844E93F-CDFD-4F5B-8A17-E7E45998C98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035069" y="1170411"/>
                  <a:ext cx="87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0AEEE82-E20E-47EA-9699-CCCC4BD0DA62}"/>
                    </a:ext>
                  </a:extLst>
                </p14:cNvPr>
                <p14:cNvContentPartPr/>
                <p14:nvPr/>
              </p14:nvContentPartPr>
              <p14:xfrm>
                <a:off x="7010949" y="1145211"/>
                <a:ext cx="265680" cy="16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0AEEE82-E20E-47EA-9699-CCCC4BD0DA6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993309" y="1127571"/>
                  <a:ext cx="3013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7049674-EEFE-4FBF-8B2A-1A642611EB81}"/>
                    </a:ext>
                  </a:extLst>
                </p14:cNvPr>
                <p14:cNvContentPartPr/>
                <p14:nvPr/>
              </p14:nvContentPartPr>
              <p14:xfrm>
                <a:off x="6959829" y="1102371"/>
                <a:ext cx="253080" cy="11840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7049674-EEFE-4FBF-8B2A-1A642611EB8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942189" y="1084371"/>
                  <a:ext cx="288720" cy="121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7319A47-BB54-47F6-9973-E6CB3DEDA159}"/>
                  </a:ext>
                </a:extLst>
              </p14:cNvPr>
              <p14:cNvContentPartPr/>
              <p14:nvPr/>
            </p14:nvContentPartPr>
            <p14:xfrm>
              <a:off x="8090949" y="1153851"/>
              <a:ext cx="443880" cy="11739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7319A47-BB54-47F6-9973-E6CB3DEDA159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073309" y="1136211"/>
                <a:ext cx="479520" cy="120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E34299F-0AE4-4E66-9CDA-38F6978CBA92}"/>
              </a:ext>
            </a:extLst>
          </p:cNvPr>
          <p:cNvGrpSpPr/>
          <p:nvPr/>
        </p:nvGrpSpPr>
        <p:grpSpPr>
          <a:xfrm>
            <a:off x="4999629" y="1453011"/>
            <a:ext cx="162000" cy="236160"/>
            <a:chOff x="4999629" y="1453011"/>
            <a:chExt cx="162000" cy="23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4D9D5CB-7A07-4DB4-AF0C-45DDF5B5B592}"/>
                    </a:ext>
                  </a:extLst>
                </p14:cNvPr>
                <p14:cNvContentPartPr/>
                <p14:nvPr/>
              </p14:nvContentPartPr>
              <p14:xfrm>
                <a:off x="5061909" y="1453011"/>
                <a:ext cx="90720" cy="189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4D9D5CB-7A07-4DB4-AF0C-45DDF5B5B59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043909" y="1435371"/>
                  <a:ext cx="126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D4129F0-088B-4655-BA78-97EE23D95C8C}"/>
                    </a:ext>
                  </a:extLst>
                </p14:cNvPr>
                <p14:cNvContentPartPr/>
                <p14:nvPr/>
              </p14:nvContentPartPr>
              <p14:xfrm>
                <a:off x="4999629" y="1550211"/>
                <a:ext cx="162000" cy="1389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D4129F0-088B-4655-BA78-97EE23D95C8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981629" y="1532571"/>
                  <a:ext cx="197640" cy="174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27304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B3364-3F79-4EFC-8D69-FF1F59AE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Computational complexity: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BA209-B4AF-4C1B-9B3C-B406A4981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Normal Equation computes the </a:t>
            </a:r>
            <a:r>
              <a:rPr lang="en-US" b="1"/>
              <a:t>inverse of:</a:t>
            </a:r>
            <a:r>
              <a:rPr lang="en-US"/>
              <a:t> </a:t>
            </a:r>
          </a:p>
          <a:p>
            <a:r>
              <a:rPr lang="en-US"/>
              <a:t>Computational complexity: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sym typeface="Wingdings" panose="05000000000000000000" pitchFamily="2" charset="2"/>
              </a:rPr>
              <a:t> very slow when the number of features grows large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85E9E-BDF3-478C-8F37-8DCBE258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2E7FE5-928E-456F-A65A-EA260D2AC8BE}"/>
              </a:ext>
            </a:extLst>
          </p:cNvPr>
          <p:cNvGrpSpPr/>
          <p:nvPr/>
        </p:nvGrpSpPr>
        <p:grpSpPr>
          <a:xfrm>
            <a:off x="6247389" y="1120011"/>
            <a:ext cx="1687320" cy="1134000"/>
            <a:chOff x="6247389" y="1120011"/>
            <a:chExt cx="1687320" cy="113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2F1E504-5FBB-4C00-9364-AE0AC4B2F83F}"/>
                    </a:ext>
                  </a:extLst>
                </p14:cNvPr>
                <p14:cNvContentPartPr/>
                <p14:nvPr/>
              </p14:nvContentPartPr>
              <p14:xfrm>
                <a:off x="6452949" y="1310091"/>
                <a:ext cx="163800" cy="217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2F1E504-5FBB-4C00-9364-AE0AC4B2F83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4949" y="1292451"/>
                  <a:ext cx="1994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CFDC84A-6E08-4158-BCDB-1F2C4C18ACAF}"/>
                    </a:ext>
                  </a:extLst>
                </p14:cNvPr>
                <p14:cNvContentPartPr/>
                <p14:nvPr/>
              </p14:nvContentPartPr>
              <p14:xfrm>
                <a:off x="6412269" y="1316211"/>
                <a:ext cx="217080" cy="208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CFDC84A-6E08-4158-BCDB-1F2C4C18AC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94629" y="1298571"/>
                  <a:ext cx="2527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B2B056B-54F4-4739-9A9B-689E3531F123}"/>
                    </a:ext>
                  </a:extLst>
                </p14:cNvPr>
                <p14:cNvContentPartPr/>
                <p14:nvPr/>
              </p14:nvContentPartPr>
              <p14:xfrm>
                <a:off x="6753189" y="1158531"/>
                <a:ext cx="87840" cy="177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B2B056B-54F4-4739-9A9B-689E3531F12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35549" y="1140891"/>
                  <a:ext cx="1234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512FDF5-7E83-4787-87B8-B8E10862D2A5}"/>
                    </a:ext>
                  </a:extLst>
                </p14:cNvPr>
                <p14:cNvContentPartPr/>
                <p14:nvPr/>
              </p14:nvContentPartPr>
              <p14:xfrm>
                <a:off x="6929229" y="1328811"/>
                <a:ext cx="186120" cy="185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512FDF5-7E83-4787-87B8-B8E10862D2A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11589" y="1310811"/>
                  <a:ext cx="221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00B98B3-4D63-47EA-9EF1-D9502BA68B1F}"/>
                    </a:ext>
                  </a:extLst>
                </p14:cNvPr>
                <p14:cNvContentPartPr/>
                <p14:nvPr/>
              </p14:nvContentPartPr>
              <p14:xfrm>
                <a:off x="7156749" y="1198131"/>
                <a:ext cx="89640" cy="469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00B98B3-4D63-47EA-9EF1-D9502BA68B1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39109" y="1180491"/>
                  <a:ext cx="12528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7FA3538-03F6-49F0-A1B8-299CFE310459}"/>
                    </a:ext>
                  </a:extLst>
                </p14:cNvPr>
                <p14:cNvContentPartPr/>
                <p14:nvPr/>
              </p14:nvContentPartPr>
              <p14:xfrm>
                <a:off x="7411269" y="1190211"/>
                <a:ext cx="71280" cy="7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7FA3538-03F6-49F0-A1B8-299CFE31045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93269" y="1172211"/>
                  <a:ext cx="106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3E0627A-B6AE-42D5-A9F7-F6D9C4CAF488}"/>
                    </a:ext>
                  </a:extLst>
                </p14:cNvPr>
                <p14:cNvContentPartPr/>
                <p14:nvPr/>
              </p14:nvContentPartPr>
              <p14:xfrm>
                <a:off x="7582269" y="1120011"/>
                <a:ext cx="57240" cy="117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3E0627A-B6AE-42D5-A9F7-F6D9C4CAF48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64629" y="1102011"/>
                  <a:ext cx="92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2D653F2-53B9-4D48-8576-FAE7A3937ADA}"/>
                    </a:ext>
                  </a:extLst>
                </p14:cNvPr>
                <p14:cNvContentPartPr/>
                <p14:nvPr/>
              </p14:nvContentPartPr>
              <p14:xfrm>
                <a:off x="6247389" y="1144491"/>
                <a:ext cx="125280" cy="608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2D653F2-53B9-4D48-8576-FAE7A3937AD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29749" y="1126851"/>
                  <a:ext cx="16092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3AA949A-CC4D-4E53-A34C-622CA1A31678}"/>
                    </a:ext>
                  </a:extLst>
                </p14:cNvPr>
                <p14:cNvContentPartPr/>
                <p14:nvPr/>
              </p14:nvContentPartPr>
              <p14:xfrm>
                <a:off x="6531789" y="1603131"/>
                <a:ext cx="506160" cy="80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3AA949A-CC4D-4E53-A34C-622CA1A316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14149" y="1585491"/>
                  <a:ext cx="541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DAFF15D-435A-483C-8D47-DBA27A01DE96}"/>
                    </a:ext>
                  </a:extLst>
                </p14:cNvPr>
                <p14:cNvContentPartPr/>
                <p14:nvPr/>
              </p14:nvContentPartPr>
              <p14:xfrm>
                <a:off x="7330269" y="1964211"/>
                <a:ext cx="91800" cy="116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DAFF15D-435A-483C-8D47-DBA27A01DE9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12269" y="1946211"/>
                  <a:ext cx="127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78B077C-3FB8-45AD-B93E-D50BF9516205}"/>
                    </a:ext>
                  </a:extLst>
                </p14:cNvPr>
                <p14:cNvContentPartPr/>
                <p14:nvPr/>
              </p14:nvContentPartPr>
              <p14:xfrm>
                <a:off x="7543749" y="1959891"/>
                <a:ext cx="63720" cy="114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78B077C-3FB8-45AD-B93E-D50BF951620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26109" y="1941891"/>
                  <a:ext cx="993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3915C84-B117-4FBF-AB5F-87E8DB7942DD}"/>
                    </a:ext>
                  </a:extLst>
                </p14:cNvPr>
                <p14:cNvContentPartPr/>
                <p14:nvPr/>
              </p14:nvContentPartPr>
              <p14:xfrm>
                <a:off x="7669749" y="1976091"/>
                <a:ext cx="82800" cy="171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3915C84-B117-4FBF-AB5F-87E8DB7942D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51749" y="1958091"/>
                  <a:ext cx="1184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2E867F0-3F33-4177-BF8C-6A34409902FB}"/>
                    </a:ext>
                  </a:extLst>
                </p14:cNvPr>
                <p14:cNvContentPartPr/>
                <p14:nvPr/>
              </p14:nvContentPartPr>
              <p14:xfrm>
                <a:off x="7819509" y="1931451"/>
                <a:ext cx="115200" cy="322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2E867F0-3F33-4177-BF8C-6A34409902F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01869" y="1913451"/>
                  <a:ext cx="1508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9ABDBE2-6B00-46E9-893A-EFAEC1DFD391}"/>
                    </a:ext>
                  </a:extLst>
                </p14:cNvPr>
                <p14:cNvContentPartPr/>
                <p14:nvPr/>
              </p14:nvContentPartPr>
              <p14:xfrm>
                <a:off x="6520989" y="1917051"/>
                <a:ext cx="54720" cy="94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9ABDBE2-6B00-46E9-893A-EFAEC1DFD39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02989" y="1899411"/>
                  <a:ext cx="90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7EB0390-2F66-40D9-AACB-28F6DC29E9CE}"/>
                    </a:ext>
                  </a:extLst>
                </p14:cNvPr>
                <p14:cNvContentPartPr/>
                <p14:nvPr/>
              </p14:nvContentPartPr>
              <p14:xfrm>
                <a:off x="6542229" y="1881771"/>
                <a:ext cx="83160" cy="186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7EB0390-2F66-40D9-AACB-28F6DC29E9C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24229" y="1864131"/>
                  <a:ext cx="1188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9812404-523F-4FA1-86F8-C01794094646}"/>
                    </a:ext>
                  </a:extLst>
                </p14:cNvPr>
                <p14:cNvContentPartPr/>
                <p14:nvPr/>
              </p14:nvContentPartPr>
              <p14:xfrm>
                <a:off x="6814389" y="1881771"/>
                <a:ext cx="25920" cy="151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9812404-523F-4FA1-86F8-C017940946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96749" y="1864131"/>
                  <a:ext cx="61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5F85878-0B5F-45B3-A1FD-64C7F5CBF2EB}"/>
                    </a:ext>
                  </a:extLst>
                </p14:cNvPr>
                <p14:cNvContentPartPr/>
                <p14:nvPr/>
              </p14:nvContentPartPr>
              <p14:xfrm>
                <a:off x="6771189" y="1963491"/>
                <a:ext cx="136440" cy="11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5F85878-0B5F-45B3-A1FD-64C7F5CBF2E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53549" y="1945851"/>
                  <a:ext cx="1720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54FC457-0CFC-4044-ABED-55B9A53FA14D}"/>
                    </a:ext>
                  </a:extLst>
                </p14:cNvPr>
                <p14:cNvContentPartPr/>
                <p14:nvPr/>
              </p14:nvContentPartPr>
              <p14:xfrm>
                <a:off x="6966309" y="1904811"/>
                <a:ext cx="190800" cy="254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54FC457-0CFC-4044-ABED-55B9A53FA14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48669" y="1887171"/>
                  <a:ext cx="2264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2084111-0C62-4C2F-8CC9-A735F2ACCEFD}"/>
                    </a:ext>
                  </a:extLst>
                </p14:cNvPr>
                <p14:cNvContentPartPr/>
                <p14:nvPr/>
              </p14:nvContentPartPr>
              <p14:xfrm>
                <a:off x="6409749" y="1827411"/>
                <a:ext cx="51120" cy="406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2084111-0C62-4C2F-8CC9-A735F2ACCEF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91749" y="1809771"/>
                  <a:ext cx="867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194F277-82E5-4932-9F10-79AEBA74EB13}"/>
                    </a:ext>
                  </a:extLst>
                </p14:cNvPr>
                <p14:cNvContentPartPr/>
                <p14:nvPr/>
              </p14:nvContentPartPr>
              <p14:xfrm>
                <a:off x="7414509" y="1606011"/>
                <a:ext cx="507600" cy="232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194F277-82E5-4932-9F10-79AEBA74EB1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96869" y="1588011"/>
                  <a:ext cx="5432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6A15942-2983-4485-96B2-A7ECE0A37FDC}"/>
                    </a:ext>
                  </a:extLst>
                </p14:cNvPr>
                <p14:cNvContentPartPr/>
                <p14:nvPr/>
              </p14:nvContentPartPr>
              <p14:xfrm>
                <a:off x="7363029" y="1710051"/>
                <a:ext cx="177840" cy="173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6A15942-2983-4485-96B2-A7ECE0A37FD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45389" y="1692051"/>
                  <a:ext cx="213480" cy="20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40D99EC-C24B-47DE-B73C-848EC3ED5A94}"/>
                  </a:ext>
                </a:extLst>
              </p14:cNvPr>
              <p14:cNvContentPartPr/>
              <p14:nvPr/>
            </p14:nvContentPartPr>
            <p14:xfrm>
              <a:off x="3951309" y="1745691"/>
              <a:ext cx="270720" cy="3495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40D99EC-C24B-47DE-B73C-848EC3ED5A9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33309" y="1727691"/>
                <a:ext cx="306360" cy="38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843B156-EC5C-43F1-8ECD-9CA4CB52B2F9}"/>
              </a:ext>
            </a:extLst>
          </p:cNvPr>
          <p:cNvGrpSpPr/>
          <p:nvPr/>
        </p:nvGrpSpPr>
        <p:grpSpPr>
          <a:xfrm>
            <a:off x="4354149" y="1673331"/>
            <a:ext cx="923400" cy="548640"/>
            <a:chOff x="4354149" y="1673331"/>
            <a:chExt cx="923400" cy="54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B0EFDC7-1EEB-40B3-92D4-E1A6EE0E28A3}"/>
                    </a:ext>
                  </a:extLst>
                </p14:cNvPr>
                <p14:cNvContentPartPr/>
                <p14:nvPr/>
              </p14:nvContentPartPr>
              <p14:xfrm>
                <a:off x="4354149" y="1750011"/>
                <a:ext cx="67680" cy="423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B0EFDC7-1EEB-40B3-92D4-E1A6EE0E28A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36149" y="1732371"/>
                  <a:ext cx="10332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07F3028-6474-496E-A0A1-B89109074959}"/>
                    </a:ext>
                  </a:extLst>
                </p14:cNvPr>
                <p14:cNvContentPartPr/>
                <p14:nvPr/>
              </p14:nvContentPartPr>
              <p14:xfrm>
                <a:off x="4511469" y="1934331"/>
                <a:ext cx="136080" cy="183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07F3028-6474-496E-A0A1-B8910907495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93469" y="1916691"/>
                  <a:ext cx="1717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6579B7C-786F-44E3-8288-633436F669EA}"/>
                    </a:ext>
                  </a:extLst>
                </p14:cNvPr>
                <p14:cNvContentPartPr/>
                <p14:nvPr/>
              </p14:nvContentPartPr>
              <p14:xfrm>
                <a:off x="4772109" y="1731651"/>
                <a:ext cx="96120" cy="115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6579B7C-786F-44E3-8288-633436F669E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54109" y="1714011"/>
                  <a:ext cx="131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2035C29-360E-488F-A27B-158DFB3D80C4}"/>
                    </a:ext>
                  </a:extLst>
                </p14:cNvPr>
                <p14:cNvContentPartPr/>
                <p14:nvPr/>
              </p14:nvContentPartPr>
              <p14:xfrm>
                <a:off x="4915749" y="1841811"/>
                <a:ext cx="360" cy="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2035C29-360E-488F-A27B-158DFB3D80C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97749" y="18238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4260066-EF01-4C85-A1C5-F8C19C057218}"/>
                    </a:ext>
                  </a:extLst>
                </p14:cNvPr>
                <p14:cNvContentPartPr/>
                <p14:nvPr/>
              </p14:nvContentPartPr>
              <p14:xfrm>
                <a:off x="5016189" y="1732731"/>
                <a:ext cx="102600" cy="190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4260066-EF01-4C85-A1C5-F8C19C05721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98549" y="1715091"/>
                  <a:ext cx="138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5EA2F3B-949B-45CA-A2B9-D6A840D7B116}"/>
                    </a:ext>
                  </a:extLst>
                </p14:cNvPr>
                <p14:cNvContentPartPr/>
                <p14:nvPr/>
              </p14:nvContentPartPr>
              <p14:xfrm>
                <a:off x="5119869" y="1673331"/>
                <a:ext cx="157680" cy="548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5EA2F3B-949B-45CA-A2B9-D6A840D7B11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02229" y="1655691"/>
                  <a:ext cx="193320" cy="58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D9C9A23-F061-43D7-A75D-604FECEA60B2}"/>
                  </a:ext>
                </a:extLst>
              </p14:cNvPr>
              <p14:cNvContentPartPr/>
              <p14:nvPr/>
            </p14:nvContentPartPr>
            <p14:xfrm>
              <a:off x="3896949" y="2512851"/>
              <a:ext cx="237240" cy="3070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D9C9A23-F061-43D7-A75D-604FECEA60B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78949" y="2495211"/>
                <a:ext cx="272880" cy="34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0D36A201-ECC3-404B-BEE0-32987E7D16BF}"/>
              </a:ext>
            </a:extLst>
          </p:cNvPr>
          <p:cNvGrpSpPr/>
          <p:nvPr/>
        </p:nvGrpSpPr>
        <p:grpSpPr>
          <a:xfrm>
            <a:off x="4323189" y="2425011"/>
            <a:ext cx="661680" cy="529920"/>
            <a:chOff x="4323189" y="2425011"/>
            <a:chExt cx="661680" cy="52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7BEDAEA-D31E-4053-9EB8-6F5F0A5DC766}"/>
                    </a:ext>
                  </a:extLst>
                </p14:cNvPr>
                <p14:cNvContentPartPr/>
                <p14:nvPr/>
              </p14:nvContentPartPr>
              <p14:xfrm>
                <a:off x="4323189" y="2509251"/>
                <a:ext cx="60120" cy="365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7BEDAEA-D31E-4053-9EB8-6F5F0A5DC76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05189" y="2491251"/>
                  <a:ext cx="957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F321A65-B43E-484A-B2E6-D55138FED88E}"/>
                    </a:ext>
                  </a:extLst>
                </p14:cNvPr>
                <p14:cNvContentPartPr/>
                <p14:nvPr/>
              </p14:nvContentPartPr>
              <p14:xfrm>
                <a:off x="4459269" y="2688171"/>
                <a:ext cx="135000" cy="137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F321A65-B43E-484A-B2E6-D55138FED88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41269" y="2670171"/>
                  <a:ext cx="1706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8B63159-50D9-4C14-88D9-201357B53AFA}"/>
                    </a:ext>
                  </a:extLst>
                </p14:cNvPr>
                <p14:cNvContentPartPr/>
                <p14:nvPr/>
              </p14:nvContentPartPr>
              <p14:xfrm>
                <a:off x="4735749" y="2458131"/>
                <a:ext cx="74520" cy="187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8B63159-50D9-4C14-88D9-201357B53AF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17749" y="2440131"/>
                  <a:ext cx="110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2AE6DAB-23C2-4407-A824-09CADC2DA8D0}"/>
                    </a:ext>
                  </a:extLst>
                </p14:cNvPr>
                <p14:cNvContentPartPr/>
                <p14:nvPr/>
              </p14:nvContentPartPr>
              <p14:xfrm>
                <a:off x="4817469" y="2425011"/>
                <a:ext cx="167400" cy="529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2AE6DAB-23C2-4407-A824-09CADC2DA8D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99469" y="2407371"/>
                  <a:ext cx="203040" cy="56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ECDEC11-FC39-4E66-AB55-4793DA7FA7CF}"/>
                  </a:ext>
                </a:extLst>
              </p14:cNvPr>
              <p14:cNvContentPartPr/>
              <p14:nvPr/>
            </p14:nvContentPartPr>
            <p14:xfrm>
              <a:off x="6153789" y="2184891"/>
              <a:ext cx="803160" cy="1404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ECDEC11-FC39-4E66-AB55-4793DA7FA7C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136149" y="2167251"/>
                <a:ext cx="838800" cy="144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7FFDA99-C9EE-4B41-81DA-9B686C6BF912}"/>
              </a:ext>
            </a:extLst>
          </p:cNvPr>
          <p:cNvGrpSpPr/>
          <p:nvPr/>
        </p:nvGrpSpPr>
        <p:grpSpPr>
          <a:xfrm>
            <a:off x="5766789" y="2202891"/>
            <a:ext cx="2764800" cy="1675440"/>
            <a:chOff x="5766789" y="2202891"/>
            <a:chExt cx="2764800" cy="167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033F96D-4C29-427C-A1F2-8BC930A94683}"/>
                    </a:ext>
                  </a:extLst>
                </p14:cNvPr>
                <p14:cNvContentPartPr/>
                <p14:nvPr/>
              </p14:nvContentPartPr>
              <p14:xfrm>
                <a:off x="6159549" y="2418891"/>
                <a:ext cx="40320" cy="1214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033F96D-4C29-427C-A1F2-8BC930A9468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41909" y="2401251"/>
                  <a:ext cx="75960" cy="12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0078E16-6734-4544-AA3C-7837F6442C18}"/>
                    </a:ext>
                  </a:extLst>
                </p14:cNvPr>
                <p14:cNvContentPartPr/>
                <p14:nvPr/>
              </p14:nvContentPartPr>
              <p14:xfrm>
                <a:off x="6224709" y="3618411"/>
                <a:ext cx="2001240" cy="60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0078E16-6734-4544-AA3C-7837F6442C1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06709" y="3600771"/>
                  <a:ext cx="2036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2B24327-4EAA-49B5-960F-709393621736}"/>
                    </a:ext>
                  </a:extLst>
                </p14:cNvPr>
                <p14:cNvContentPartPr/>
                <p14:nvPr/>
              </p14:nvContentPartPr>
              <p14:xfrm>
                <a:off x="8180589" y="3568371"/>
                <a:ext cx="89640" cy="232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2B24327-4EAA-49B5-960F-70939362173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62589" y="3550731"/>
                  <a:ext cx="1252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3B03E9E-EA6D-4D81-B96C-69062850E0D3}"/>
                    </a:ext>
                  </a:extLst>
                </p14:cNvPr>
                <p14:cNvContentPartPr/>
                <p14:nvPr/>
              </p14:nvContentPartPr>
              <p14:xfrm>
                <a:off x="8417109" y="3723171"/>
                <a:ext cx="114480" cy="155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3B03E9E-EA6D-4D81-B96C-69062850E0D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99469" y="3705171"/>
                  <a:ext cx="150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972F86D-1E5D-47D0-9FF5-363AF54D12DD}"/>
                    </a:ext>
                  </a:extLst>
                </p14:cNvPr>
                <p14:cNvContentPartPr/>
                <p14:nvPr/>
              </p14:nvContentPartPr>
              <p14:xfrm>
                <a:off x="6078189" y="2365971"/>
                <a:ext cx="163800" cy="123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972F86D-1E5D-47D0-9FF5-363AF54D12D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060549" y="2348331"/>
                  <a:ext cx="199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BD8A12E-98B3-4A90-A68C-A35F95029C8C}"/>
                    </a:ext>
                  </a:extLst>
                </p14:cNvPr>
                <p14:cNvContentPartPr/>
                <p14:nvPr/>
              </p14:nvContentPartPr>
              <p14:xfrm>
                <a:off x="5766789" y="2202891"/>
                <a:ext cx="125640" cy="179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BD8A12E-98B3-4A90-A68C-A35F95029C8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48789" y="2185251"/>
                  <a:ext cx="1612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E4D97FF-6C1C-4AED-83DC-65D7C5DDF053}"/>
                    </a:ext>
                  </a:extLst>
                </p14:cNvPr>
                <p14:cNvContentPartPr/>
                <p14:nvPr/>
              </p14:nvContentPartPr>
              <p14:xfrm>
                <a:off x="5784789" y="2277051"/>
                <a:ext cx="132480" cy="3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E4D97FF-6C1C-4AED-83DC-65D7C5DDF05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66789" y="2259411"/>
                  <a:ext cx="1681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DFB6B18-42FC-48BB-AC7F-5605498E0190}"/>
                    </a:ext>
                  </a:extLst>
                </p14:cNvPr>
                <p14:cNvContentPartPr/>
                <p14:nvPr/>
              </p14:nvContentPartPr>
              <p14:xfrm>
                <a:off x="6286629" y="2524731"/>
                <a:ext cx="1287360" cy="10951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DFB6B18-42FC-48BB-AC7F-5605498E019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268629" y="2506731"/>
                  <a:ext cx="1323000" cy="11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0A1E444-1E65-452F-B5F4-3DBDE0E3E272}"/>
                    </a:ext>
                  </a:extLst>
                </p14:cNvPr>
                <p14:cNvContentPartPr/>
                <p14:nvPr/>
              </p14:nvContentPartPr>
              <p14:xfrm>
                <a:off x="6820869" y="3362451"/>
                <a:ext cx="13320" cy="268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0A1E444-1E65-452F-B5F4-3DBDE0E3E27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02869" y="3344811"/>
                  <a:ext cx="489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A69300A-C15D-4DC5-8C42-090EDC33EABF}"/>
                    </a:ext>
                  </a:extLst>
                </p14:cNvPr>
                <p14:cNvContentPartPr/>
                <p14:nvPr/>
              </p14:nvContentPartPr>
              <p14:xfrm>
                <a:off x="6783069" y="3776811"/>
                <a:ext cx="3600" cy="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A69300A-C15D-4DC5-8C42-090EDC33EAB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65429" y="3759171"/>
                  <a:ext cx="39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11D55A2-8916-4516-A0C1-F389BD1A5359}"/>
                    </a:ext>
                  </a:extLst>
                </p14:cNvPr>
                <p14:cNvContentPartPr/>
                <p14:nvPr/>
              </p14:nvContentPartPr>
              <p14:xfrm>
                <a:off x="6743829" y="3724251"/>
                <a:ext cx="110520" cy="87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11D55A2-8916-4516-A0C1-F389BD1A53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725829" y="3706251"/>
                  <a:ext cx="1461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D82E6AB-036D-4F09-8D37-083A214B752A}"/>
                    </a:ext>
                  </a:extLst>
                </p14:cNvPr>
                <p14:cNvContentPartPr/>
                <p14:nvPr/>
              </p14:nvContentPartPr>
              <p14:xfrm>
                <a:off x="6919149" y="3696531"/>
                <a:ext cx="94680" cy="914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D82E6AB-036D-4F09-8D37-083A214B752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01149" y="3678531"/>
                  <a:ext cx="130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EDF76D4-30C4-4F72-B2F0-C40CCB14BC07}"/>
                    </a:ext>
                  </a:extLst>
                </p14:cNvPr>
                <p14:cNvContentPartPr/>
                <p14:nvPr/>
              </p14:nvContentPartPr>
              <p14:xfrm>
                <a:off x="6837069" y="2821731"/>
                <a:ext cx="360" cy="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EDF76D4-30C4-4F72-B2F0-C40CCB14BC0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19429" y="28037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B0B044D-45EA-44DA-BE6F-AFF20D45BBA3}"/>
                    </a:ext>
                  </a:extLst>
                </p14:cNvPr>
                <p14:cNvContentPartPr/>
                <p14:nvPr/>
              </p14:nvContentPartPr>
              <p14:xfrm>
                <a:off x="6837069" y="2869971"/>
                <a:ext cx="7200" cy="258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B0B044D-45EA-44DA-BE6F-AFF20D45BBA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819429" y="2851971"/>
                  <a:ext cx="428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1913D3C-0B63-4D89-99B1-596EE823A28D}"/>
                    </a:ext>
                  </a:extLst>
                </p14:cNvPr>
                <p14:cNvContentPartPr/>
                <p14:nvPr/>
              </p14:nvContentPartPr>
              <p14:xfrm>
                <a:off x="6848229" y="3245451"/>
                <a:ext cx="9360" cy="91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1913D3C-0B63-4D89-99B1-596EE823A28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830229" y="3227811"/>
                  <a:ext cx="45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4956632-825F-474E-9702-5FA3FAF9F259}"/>
                    </a:ext>
                  </a:extLst>
                </p14:cNvPr>
                <p14:cNvContentPartPr/>
                <p14:nvPr/>
              </p14:nvContentPartPr>
              <p14:xfrm>
                <a:off x="6191589" y="2786451"/>
                <a:ext cx="198360" cy="18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4956632-825F-474E-9702-5FA3FAF9F25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173949" y="2768451"/>
                  <a:ext cx="2340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9696DA1-B3B0-465E-93EE-FCB13DDC8F22}"/>
                    </a:ext>
                  </a:extLst>
                </p14:cNvPr>
                <p14:cNvContentPartPr/>
                <p14:nvPr/>
              </p14:nvContentPartPr>
              <p14:xfrm>
                <a:off x="6523869" y="2795811"/>
                <a:ext cx="217440" cy="5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9696DA1-B3B0-465E-93EE-FCB13DDC8F2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505869" y="2777811"/>
                  <a:ext cx="2530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9280C85-20DD-41E9-9F45-0FC4FBB06FA2}"/>
                    </a:ext>
                  </a:extLst>
                </p14:cNvPr>
                <p14:cNvContentPartPr/>
                <p14:nvPr/>
              </p14:nvContentPartPr>
              <p14:xfrm>
                <a:off x="6797469" y="2788251"/>
                <a:ext cx="26640" cy="11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9280C85-20DD-41E9-9F45-0FC4FBB06FA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779469" y="2770611"/>
                  <a:ext cx="6228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49DE984-AA67-4BCC-8285-A1982B434D84}"/>
                  </a:ext>
                </a:extLst>
              </p14:cNvPr>
              <p14:cNvContentPartPr/>
              <p14:nvPr/>
            </p14:nvContentPartPr>
            <p14:xfrm>
              <a:off x="7398309" y="2886171"/>
              <a:ext cx="19080" cy="6537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49DE984-AA67-4BCC-8285-A1982B434D84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380669" y="2868171"/>
                <a:ext cx="54720" cy="6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7CEFB92-B8AB-4ADC-946C-FC8D9DF22985}"/>
                  </a:ext>
                </a:extLst>
              </p14:cNvPr>
              <p14:cNvContentPartPr/>
              <p14:nvPr/>
            </p14:nvContentPartPr>
            <p14:xfrm>
              <a:off x="7311549" y="3758811"/>
              <a:ext cx="209160" cy="10332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7CEFB92-B8AB-4ADC-946C-FC8D9DF22985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293549" y="3740811"/>
                <a:ext cx="24480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701D521-DB1F-4680-902A-5E7237AD018E}"/>
                  </a:ext>
                </a:extLst>
              </p14:cNvPr>
              <p14:cNvContentPartPr/>
              <p14:nvPr/>
            </p14:nvContentPartPr>
            <p14:xfrm>
              <a:off x="7354029" y="2738211"/>
              <a:ext cx="19080" cy="54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701D521-DB1F-4680-902A-5E7237AD018E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336389" y="2720211"/>
                <a:ext cx="547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3783513-D280-4D7A-A01E-7AF749EFBED1}"/>
                  </a:ext>
                </a:extLst>
              </p14:cNvPr>
              <p14:cNvContentPartPr/>
              <p14:nvPr/>
            </p14:nvContentPartPr>
            <p14:xfrm>
              <a:off x="7365189" y="2301171"/>
              <a:ext cx="14760" cy="2764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3783513-D280-4D7A-A01E-7AF749EFBED1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347189" y="2283531"/>
                <a:ext cx="5040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2254027-691A-4892-8C79-E2596F8C0514}"/>
                  </a:ext>
                </a:extLst>
              </p14:cNvPr>
              <p14:cNvContentPartPr/>
              <p14:nvPr/>
            </p14:nvContentPartPr>
            <p14:xfrm>
              <a:off x="7372749" y="1922091"/>
              <a:ext cx="3240" cy="2124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2254027-691A-4892-8C79-E2596F8C0514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354749" y="1904091"/>
                <a:ext cx="3888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A82488F-6E29-4342-8515-FE268F3F1BAE}"/>
                  </a:ext>
                </a:extLst>
              </p14:cNvPr>
              <p14:cNvContentPartPr/>
              <p14:nvPr/>
            </p14:nvContentPartPr>
            <p14:xfrm>
              <a:off x="7347189" y="1701771"/>
              <a:ext cx="1800" cy="381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A82488F-6E29-4342-8515-FE268F3F1BAE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329549" y="1684131"/>
                <a:ext cx="37440" cy="7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4E39105-4DA7-4E7B-BA99-77216413444C}"/>
              </a:ext>
            </a:extLst>
          </p:cNvPr>
          <p:cNvGrpSpPr/>
          <p:nvPr/>
        </p:nvGrpSpPr>
        <p:grpSpPr>
          <a:xfrm>
            <a:off x="7288149" y="825891"/>
            <a:ext cx="73440" cy="643680"/>
            <a:chOff x="7288149" y="825891"/>
            <a:chExt cx="73440" cy="64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D331B8C-E788-460F-B543-EAA1E77AE5E3}"/>
                    </a:ext>
                  </a:extLst>
                </p14:cNvPr>
                <p14:cNvContentPartPr/>
                <p14:nvPr/>
              </p14:nvContentPartPr>
              <p14:xfrm>
                <a:off x="7288149" y="1125051"/>
                <a:ext cx="53280" cy="3445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D331B8C-E788-460F-B543-EAA1E77AE5E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270509" y="1107411"/>
                  <a:ext cx="889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F08BDC5-6019-4A2F-9737-270B36BD3A9D}"/>
                    </a:ext>
                  </a:extLst>
                </p14:cNvPr>
                <p14:cNvContentPartPr/>
                <p14:nvPr/>
              </p14:nvContentPartPr>
              <p14:xfrm>
                <a:off x="7338909" y="883131"/>
                <a:ext cx="20160" cy="176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F08BDC5-6019-4A2F-9737-270B36BD3A9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321269" y="865491"/>
                  <a:ext cx="55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3790953-F1F9-427B-AB34-CBC004D664AF}"/>
                    </a:ext>
                  </a:extLst>
                </p14:cNvPr>
                <p14:cNvContentPartPr/>
                <p14:nvPr/>
              </p14:nvContentPartPr>
              <p14:xfrm>
                <a:off x="7350069" y="825891"/>
                <a:ext cx="11520" cy="31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3790953-F1F9-427B-AB34-CBC004D664A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332069" y="807891"/>
                  <a:ext cx="47160" cy="6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B4FAC91-63D2-4A6B-A3F5-C37B31BC5F65}"/>
                  </a:ext>
                </a:extLst>
              </p14:cNvPr>
              <p14:cNvContentPartPr/>
              <p14:nvPr/>
            </p14:nvContentPartPr>
            <p14:xfrm>
              <a:off x="8286429" y="1873131"/>
              <a:ext cx="570600" cy="29628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B4FAC91-63D2-4A6B-A3F5-C37B31BC5F65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268429" y="1855491"/>
                <a:ext cx="606240" cy="33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F80F01F-AD87-4C5F-88F5-EE253551C6CC}"/>
              </a:ext>
            </a:extLst>
          </p:cNvPr>
          <p:cNvGrpSpPr/>
          <p:nvPr/>
        </p:nvGrpSpPr>
        <p:grpSpPr>
          <a:xfrm>
            <a:off x="1091109" y="4052211"/>
            <a:ext cx="1659960" cy="342720"/>
            <a:chOff x="1091109" y="4052211"/>
            <a:chExt cx="165996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9C51CE8-01A2-4ECC-8319-A8B20D08A282}"/>
                    </a:ext>
                  </a:extLst>
                </p14:cNvPr>
                <p14:cNvContentPartPr/>
                <p14:nvPr/>
              </p14:nvContentPartPr>
              <p14:xfrm>
                <a:off x="1091109" y="4052211"/>
                <a:ext cx="755280" cy="208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9C51CE8-01A2-4ECC-8319-A8B20D08A28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73469" y="4034211"/>
                  <a:ext cx="7909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BA49A62-5101-4E69-AA72-38AAA1673FF1}"/>
                    </a:ext>
                  </a:extLst>
                </p14:cNvPr>
                <p14:cNvContentPartPr/>
                <p14:nvPr/>
              </p14:nvContentPartPr>
              <p14:xfrm>
                <a:off x="2272269" y="4234371"/>
                <a:ext cx="90720" cy="145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BA49A62-5101-4E69-AA72-38AAA1673FF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254269" y="4216731"/>
                  <a:ext cx="126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CEEA2DF-1179-41C1-B718-2137DCFCCBD8}"/>
                    </a:ext>
                  </a:extLst>
                </p14:cNvPr>
                <p14:cNvContentPartPr/>
                <p14:nvPr/>
              </p14:nvContentPartPr>
              <p14:xfrm>
                <a:off x="2486469" y="4229691"/>
                <a:ext cx="128880" cy="164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CEEA2DF-1179-41C1-B718-2137DCFCCBD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468829" y="4212051"/>
                  <a:ext cx="1645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C359FE1-5513-45A1-B957-2E55458EC251}"/>
                    </a:ext>
                  </a:extLst>
                </p14:cNvPr>
                <p14:cNvContentPartPr/>
                <p14:nvPr/>
              </p14:nvContentPartPr>
              <p14:xfrm>
                <a:off x="2750709" y="4394571"/>
                <a:ext cx="360" cy="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C359FE1-5513-45A1-B957-2E55458EC25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33069" y="43765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53325EE-22CB-42BA-B489-D0049AB0D844}"/>
              </a:ext>
            </a:extLst>
          </p:cNvPr>
          <p:cNvGrpSpPr/>
          <p:nvPr/>
        </p:nvGrpSpPr>
        <p:grpSpPr>
          <a:xfrm>
            <a:off x="1743789" y="4213851"/>
            <a:ext cx="437040" cy="182160"/>
            <a:chOff x="1743789" y="4213851"/>
            <a:chExt cx="437040" cy="18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85FFBAB-25E4-4357-9046-8B6EC6284FEF}"/>
                    </a:ext>
                  </a:extLst>
                </p14:cNvPr>
                <p14:cNvContentPartPr/>
                <p14:nvPr/>
              </p14:nvContentPartPr>
              <p14:xfrm>
                <a:off x="1743789" y="4247691"/>
                <a:ext cx="56520" cy="1483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85FFBAB-25E4-4357-9046-8B6EC6284FE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25789" y="4230051"/>
                  <a:ext cx="92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165E4B6-02C0-4039-A0C8-458A8ACADDFD}"/>
                    </a:ext>
                  </a:extLst>
                </p14:cNvPr>
                <p14:cNvContentPartPr/>
                <p14:nvPr/>
              </p14:nvContentPartPr>
              <p14:xfrm>
                <a:off x="1887429" y="4219971"/>
                <a:ext cx="96480" cy="1310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165E4B6-02C0-4039-A0C8-458A8ACADDF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69429" y="4201971"/>
                  <a:ext cx="132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73342AB-2DE7-4C59-B75D-B8DB92156B7A}"/>
                    </a:ext>
                  </a:extLst>
                </p14:cNvPr>
                <p14:cNvContentPartPr/>
                <p14:nvPr/>
              </p14:nvContentPartPr>
              <p14:xfrm>
                <a:off x="2092269" y="4213851"/>
                <a:ext cx="88560" cy="156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73342AB-2DE7-4C59-B75D-B8DB92156B7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74629" y="4195851"/>
                  <a:ext cx="1242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996C51B-AB5F-4058-B59E-6D719EBB87FD}"/>
                    </a:ext>
                  </a:extLst>
                </p14:cNvPr>
                <p14:cNvContentPartPr/>
                <p14:nvPr/>
              </p14:nvContentPartPr>
              <p14:xfrm>
                <a:off x="1998669" y="4392411"/>
                <a:ext cx="360" cy="3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996C51B-AB5F-4058-B59E-6D719EBB87F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81029" y="43747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226B473-13E7-4447-8C22-502A84713C48}"/>
              </a:ext>
            </a:extLst>
          </p:cNvPr>
          <p:cNvGrpSpPr/>
          <p:nvPr/>
        </p:nvGrpSpPr>
        <p:grpSpPr>
          <a:xfrm>
            <a:off x="260949" y="4409691"/>
            <a:ext cx="806040" cy="372960"/>
            <a:chOff x="260949" y="4409691"/>
            <a:chExt cx="806040" cy="37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9469FA6-56AA-4186-AC9E-2DDF36791A7A}"/>
                    </a:ext>
                  </a:extLst>
                </p14:cNvPr>
                <p14:cNvContentPartPr/>
                <p14:nvPr/>
              </p14:nvContentPartPr>
              <p14:xfrm>
                <a:off x="260949" y="4451811"/>
                <a:ext cx="225360" cy="330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9469FA6-56AA-4186-AC9E-2DDF36791A7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42949" y="4434171"/>
                  <a:ext cx="2610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FA69D00-0A3F-4E50-B58F-E5D5B75AA44E}"/>
                    </a:ext>
                  </a:extLst>
                </p14:cNvPr>
                <p14:cNvContentPartPr/>
                <p14:nvPr/>
              </p14:nvContentPartPr>
              <p14:xfrm>
                <a:off x="382629" y="4575651"/>
                <a:ext cx="157680" cy="1288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FA69D00-0A3F-4E50-B58F-E5D5B75AA44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4629" y="4558011"/>
                  <a:ext cx="193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9184022-84B5-4E9E-9037-F24E4900A401}"/>
                    </a:ext>
                  </a:extLst>
                </p14:cNvPr>
                <p14:cNvContentPartPr/>
                <p14:nvPr/>
              </p14:nvContentPartPr>
              <p14:xfrm>
                <a:off x="690429" y="4409691"/>
                <a:ext cx="199080" cy="3009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9184022-84B5-4E9E-9037-F24E4900A40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72429" y="4391691"/>
                  <a:ext cx="2347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1B7D5FC-00EE-4817-95BA-BE66812C0FBE}"/>
                    </a:ext>
                  </a:extLst>
                </p14:cNvPr>
                <p14:cNvContentPartPr/>
                <p14:nvPr/>
              </p14:nvContentPartPr>
              <p14:xfrm>
                <a:off x="921549" y="4423371"/>
                <a:ext cx="145440" cy="2725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1B7D5FC-00EE-4817-95BA-BE66812C0FB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03549" y="4405731"/>
                  <a:ext cx="18108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C5E7438-1542-4A71-9BD4-5C85FF4F619A}"/>
              </a:ext>
            </a:extLst>
          </p:cNvPr>
          <p:cNvGrpSpPr/>
          <p:nvPr/>
        </p:nvGrpSpPr>
        <p:grpSpPr>
          <a:xfrm>
            <a:off x="8061429" y="1015251"/>
            <a:ext cx="1191240" cy="998280"/>
            <a:chOff x="8061429" y="1015251"/>
            <a:chExt cx="1191240" cy="99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2F5FD87-25F3-4BB9-B44F-69B821C000B6}"/>
                    </a:ext>
                  </a:extLst>
                </p14:cNvPr>
                <p14:cNvContentPartPr/>
                <p14:nvPr/>
              </p14:nvContentPartPr>
              <p14:xfrm>
                <a:off x="8085549" y="1479651"/>
                <a:ext cx="110880" cy="29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2F5FD87-25F3-4BB9-B44F-69B821C000B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067909" y="1462011"/>
                  <a:ext cx="1465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246B4FE-1929-454E-BB6D-9B975A95A7B7}"/>
                    </a:ext>
                  </a:extLst>
                </p14:cNvPr>
                <p14:cNvContentPartPr/>
                <p14:nvPr/>
              </p14:nvContentPartPr>
              <p14:xfrm>
                <a:off x="8061429" y="1553811"/>
                <a:ext cx="139320" cy="3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246B4FE-1929-454E-BB6D-9B975A95A7B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043789" y="1536171"/>
                  <a:ext cx="174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9742D5C-51B5-4642-B30D-25767128340D}"/>
                    </a:ext>
                  </a:extLst>
                </p14:cNvPr>
                <p14:cNvContentPartPr/>
                <p14:nvPr/>
              </p14:nvContentPartPr>
              <p14:xfrm>
                <a:off x="8118669" y="1305411"/>
                <a:ext cx="94680" cy="353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9742D5C-51B5-4642-B30D-25767128340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100669" y="1287411"/>
                  <a:ext cx="1303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80BF67D-B25E-4D2B-A3D8-3B9CB4D19BCE}"/>
                    </a:ext>
                  </a:extLst>
                </p14:cNvPr>
                <p14:cNvContentPartPr/>
                <p14:nvPr/>
              </p14:nvContentPartPr>
              <p14:xfrm>
                <a:off x="8346189" y="1330611"/>
                <a:ext cx="178560" cy="454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80BF67D-B25E-4D2B-A3D8-3B9CB4D19BC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328189" y="1312611"/>
                  <a:ext cx="21420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8B47219-4D3B-45D2-B1C7-E39E8E6C7BBC}"/>
                    </a:ext>
                  </a:extLst>
                </p14:cNvPr>
                <p14:cNvContentPartPr/>
                <p14:nvPr/>
              </p14:nvContentPartPr>
              <p14:xfrm>
                <a:off x="8320629" y="1598451"/>
                <a:ext cx="174240" cy="98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8B47219-4D3B-45D2-B1C7-E39E8E6C7BB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302989" y="1580811"/>
                  <a:ext cx="209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0B02269-514A-468E-85CE-5D5726074A15}"/>
                    </a:ext>
                  </a:extLst>
                </p14:cNvPr>
                <p14:cNvContentPartPr/>
                <p14:nvPr/>
              </p14:nvContentPartPr>
              <p14:xfrm>
                <a:off x="8493789" y="1546611"/>
                <a:ext cx="106200" cy="167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0B02269-514A-468E-85CE-5D5726074A1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476149" y="1528971"/>
                  <a:ext cx="1418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B8AA792-F31F-4599-B315-FAD177E3AA08}"/>
                    </a:ext>
                  </a:extLst>
                </p14:cNvPr>
                <p14:cNvContentPartPr/>
                <p14:nvPr/>
              </p14:nvContentPartPr>
              <p14:xfrm>
                <a:off x="8591349" y="1514571"/>
                <a:ext cx="283320" cy="219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B8AA792-F31F-4599-B315-FAD177E3AA0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73349" y="1496571"/>
                  <a:ext cx="3189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B0EBA1A-B1BD-4BD2-8102-EF9BC0D5179B}"/>
                    </a:ext>
                  </a:extLst>
                </p14:cNvPr>
                <p14:cNvContentPartPr/>
                <p14:nvPr/>
              </p14:nvContentPartPr>
              <p14:xfrm>
                <a:off x="8874309" y="1685211"/>
                <a:ext cx="67680" cy="92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B0EBA1A-B1BD-4BD2-8102-EF9BC0D5179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856309" y="1667211"/>
                  <a:ext cx="1033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185AFE8-B4DE-452D-8058-D6B55717610A}"/>
                    </a:ext>
                  </a:extLst>
                </p14:cNvPr>
                <p14:cNvContentPartPr/>
                <p14:nvPr/>
              </p14:nvContentPartPr>
              <p14:xfrm>
                <a:off x="8946309" y="1707171"/>
                <a:ext cx="198360" cy="111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185AFE8-B4DE-452D-8058-D6B55717610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928669" y="1689531"/>
                  <a:ext cx="234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EA9C095-3AB0-415A-9CB0-6C53D70A78A3}"/>
                    </a:ext>
                  </a:extLst>
                </p14:cNvPr>
                <p14:cNvContentPartPr/>
                <p14:nvPr/>
              </p14:nvContentPartPr>
              <p14:xfrm>
                <a:off x="8094909" y="1015251"/>
                <a:ext cx="1157760" cy="9982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EA9C095-3AB0-415A-9CB0-6C53D70A78A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076909" y="997251"/>
                  <a:ext cx="1193400" cy="103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16CEF19-E7D4-4BD6-A62F-83722E86DD3B}"/>
                  </a:ext>
                </a:extLst>
              </p14:cNvPr>
              <p14:cNvContentPartPr/>
              <p14:nvPr/>
            </p14:nvContentPartPr>
            <p14:xfrm>
              <a:off x="5807829" y="174651"/>
              <a:ext cx="1868760" cy="67032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A16CEF19-E7D4-4BD6-A62F-83722E86DD3B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5790189" y="156651"/>
                <a:ext cx="1904400" cy="70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3157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12F77-567B-4EE4-936F-11FF6FBB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Computational complexity: Prediction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A56A522-DBD0-435B-ADD5-F821ACBAA82F}"/>
                  </a:ext>
                </a:extLst>
              </p14:cNvPr>
              <p14:cNvContentPartPr/>
              <p14:nvPr/>
            </p14:nvContentPartPr>
            <p14:xfrm>
              <a:off x="5748789" y="185451"/>
              <a:ext cx="2332800" cy="699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A56A522-DBD0-435B-ADD5-F821ACBAA8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1149" y="167451"/>
                <a:ext cx="2368440" cy="73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6D7B387-961C-4CD4-8411-71A32C3F738C}"/>
                  </a:ext>
                </a:extLst>
              </p14:cNvPr>
              <p14:cNvContentPartPr/>
              <p14:nvPr/>
            </p14:nvContentPartPr>
            <p14:xfrm>
              <a:off x="1186509" y="1728411"/>
              <a:ext cx="196560" cy="419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6D7B387-961C-4CD4-8411-71A32C3F73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8869" y="1710771"/>
                <a:ext cx="23220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ED53DA-F7FE-4724-80E2-83BC1D4C50CF}"/>
                  </a:ext>
                </a:extLst>
              </p14:cNvPr>
              <p14:cNvContentPartPr/>
              <p14:nvPr/>
            </p14:nvContentPartPr>
            <p14:xfrm>
              <a:off x="1204509" y="1477851"/>
              <a:ext cx="246240" cy="129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ED53DA-F7FE-4724-80E2-83BC1D4C50C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6509" y="1460211"/>
                <a:ext cx="281880" cy="16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C8137613-6944-4A1F-8472-6B9892F40C7B}"/>
              </a:ext>
            </a:extLst>
          </p:cNvPr>
          <p:cNvGrpSpPr/>
          <p:nvPr/>
        </p:nvGrpSpPr>
        <p:grpSpPr>
          <a:xfrm>
            <a:off x="1765749" y="1701771"/>
            <a:ext cx="192240" cy="120960"/>
            <a:chOff x="1765749" y="1701771"/>
            <a:chExt cx="192240" cy="12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C72A547-8D79-4D2D-A789-394C0C4775FB}"/>
                    </a:ext>
                  </a:extLst>
                </p14:cNvPr>
                <p14:cNvContentPartPr/>
                <p14:nvPr/>
              </p14:nvContentPartPr>
              <p14:xfrm>
                <a:off x="1803549" y="1701771"/>
                <a:ext cx="154440" cy="60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C72A547-8D79-4D2D-A789-394C0C4775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85549" y="1684131"/>
                  <a:ext cx="1900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B6248CF-61D8-4A84-9F07-0DBC8D501AAE}"/>
                    </a:ext>
                  </a:extLst>
                </p14:cNvPr>
                <p14:cNvContentPartPr/>
                <p14:nvPr/>
              </p14:nvContentPartPr>
              <p14:xfrm>
                <a:off x="1765749" y="1811211"/>
                <a:ext cx="156240" cy="11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B6248CF-61D8-4A84-9F07-0DBC8D501A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47749" y="1793571"/>
                  <a:ext cx="19188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28966F-D855-4F46-AC28-C9886FC8D852}"/>
                  </a:ext>
                </a:extLst>
              </p14:cNvPr>
              <p14:cNvContentPartPr/>
              <p14:nvPr/>
            </p14:nvContentPartPr>
            <p14:xfrm>
              <a:off x="2263989" y="1490811"/>
              <a:ext cx="184680" cy="228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28966F-D855-4F46-AC28-C9886FC8D85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46349" y="1473171"/>
                <a:ext cx="220320" cy="26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EF5181F1-F217-48BF-8EC0-A84F6CDF2996}"/>
              </a:ext>
            </a:extLst>
          </p:cNvPr>
          <p:cNvGrpSpPr/>
          <p:nvPr/>
        </p:nvGrpSpPr>
        <p:grpSpPr>
          <a:xfrm>
            <a:off x="2378829" y="1432851"/>
            <a:ext cx="848160" cy="761040"/>
            <a:chOff x="2378829" y="1432851"/>
            <a:chExt cx="848160" cy="76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80847AB-2616-40B1-9CD3-17F9FC4A0774}"/>
                    </a:ext>
                  </a:extLst>
                </p14:cNvPr>
                <p14:cNvContentPartPr/>
                <p14:nvPr/>
              </p14:nvContentPartPr>
              <p14:xfrm>
                <a:off x="2378829" y="1476771"/>
                <a:ext cx="33480" cy="434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80847AB-2616-40B1-9CD3-17F9FC4A077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61189" y="1458771"/>
                  <a:ext cx="691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A501BC6-F57D-434B-B952-A921A31ED1D3}"/>
                    </a:ext>
                  </a:extLst>
                </p14:cNvPr>
                <p14:cNvContentPartPr/>
                <p14:nvPr/>
              </p14:nvContentPartPr>
              <p14:xfrm>
                <a:off x="2422749" y="1755051"/>
                <a:ext cx="163440" cy="95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A501BC6-F57D-434B-B952-A921A31ED1D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04749" y="1737051"/>
                  <a:ext cx="199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60621F3-ED52-4BCD-8555-56267D80E4B6}"/>
                    </a:ext>
                  </a:extLst>
                </p14:cNvPr>
                <p14:cNvContentPartPr/>
                <p14:nvPr/>
              </p14:nvContentPartPr>
              <p14:xfrm>
                <a:off x="2752509" y="1450491"/>
                <a:ext cx="66960" cy="534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60621F3-ED52-4BCD-8555-56267D80E4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34509" y="1432851"/>
                  <a:ext cx="1026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11564C4-357D-4E97-9F04-A2FC233D14E7}"/>
                    </a:ext>
                  </a:extLst>
                </p14:cNvPr>
                <p14:cNvContentPartPr/>
                <p14:nvPr/>
              </p14:nvContentPartPr>
              <p14:xfrm>
                <a:off x="2647029" y="2051331"/>
                <a:ext cx="87840" cy="1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11564C4-357D-4E97-9F04-A2FC233D14E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29389" y="2033691"/>
                  <a:ext cx="1234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2033F03-7569-4B74-8214-A4C61D0B0D34}"/>
                    </a:ext>
                  </a:extLst>
                </p14:cNvPr>
                <p14:cNvContentPartPr/>
                <p14:nvPr/>
              </p14:nvContentPartPr>
              <p14:xfrm>
                <a:off x="2913069" y="1643811"/>
                <a:ext cx="192960" cy="148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2033F03-7569-4B74-8214-A4C61D0B0D3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95429" y="1625811"/>
                  <a:ext cx="228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984C182-93BB-4287-9418-75D991421770}"/>
                    </a:ext>
                  </a:extLst>
                </p14:cNvPr>
                <p14:cNvContentPartPr/>
                <p14:nvPr/>
              </p14:nvContentPartPr>
              <p14:xfrm>
                <a:off x="3149589" y="1432851"/>
                <a:ext cx="77400" cy="546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984C182-93BB-4287-9418-75D99142177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31589" y="1414851"/>
                  <a:ext cx="11304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7B68139-F8BD-4645-B7A3-1BA9DA3F190E}"/>
                    </a:ext>
                  </a:extLst>
                </p14:cNvPr>
                <p14:cNvContentPartPr/>
                <p14:nvPr/>
              </p14:nvContentPartPr>
              <p14:xfrm>
                <a:off x="2611389" y="1940091"/>
                <a:ext cx="118800" cy="253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7B68139-F8BD-4645-B7A3-1BA9DA3F190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93749" y="1922451"/>
                  <a:ext cx="154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4F26286-6218-4FD4-A7CE-40781A080F3E}"/>
                    </a:ext>
                  </a:extLst>
                </p14:cNvPr>
                <p14:cNvContentPartPr/>
                <p14:nvPr/>
              </p14:nvContentPartPr>
              <p14:xfrm>
                <a:off x="2627949" y="2089851"/>
                <a:ext cx="65160" cy="6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4F26286-6218-4FD4-A7CE-40781A080F3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09949" y="2071851"/>
                  <a:ext cx="100800" cy="4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89D3E4E-4BAA-4C54-8A7A-EAA3FB859888}"/>
                  </a:ext>
                </a:extLst>
              </p14:cNvPr>
              <p14:cNvContentPartPr/>
              <p14:nvPr/>
            </p14:nvContentPartPr>
            <p14:xfrm>
              <a:off x="4340109" y="1587291"/>
              <a:ext cx="72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89D3E4E-4BAA-4C54-8A7A-EAA3FB85988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22469" y="1569651"/>
                <a:ext cx="363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0C5671A-F0AA-413A-90E0-F64EEC66DFD4}"/>
              </a:ext>
            </a:extLst>
          </p:cNvPr>
          <p:cNvGrpSpPr/>
          <p:nvPr/>
        </p:nvGrpSpPr>
        <p:grpSpPr>
          <a:xfrm>
            <a:off x="3600669" y="1496931"/>
            <a:ext cx="1234440" cy="464040"/>
            <a:chOff x="3600669" y="1496931"/>
            <a:chExt cx="1234440" cy="46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D713BBB-392F-4565-BD53-0ACB438D1C4E}"/>
                    </a:ext>
                  </a:extLst>
                </p14:cNvPr>
                <p14:cNvContentPartPr/>
                <p14:nvPr/>
              </p14:nvContentPartPr>
              <p14:xfrm>
                <a:off x="3600669" y="1710051"/>
                <a:ext cx="167400" cy="39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D713BBB-392F-4565-BD53-0ACB438D1C4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82669" y="1692051"/>
                  <a:ext cx="203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198D604-1339-41D5-9C1E-3FDCB8711889}"/>
                    </a:ext>
                  </a:extLst>
                </p14:cNvPr>
                <p14:cNvContentPartPr/>
                <p14:nvPr/>
              </p14:nvContentPartPr>
              <p14:xfrm>
                <a:off x="3647829" y="1803291"/>
                <a:ext cx="171000" cy="16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198D604-1339-41D5-9C1E-3FDCB871188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30189" y="1785651"/>
                  <a:ext cx="2066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8DD6BE4-59E3-4C70-B9F3-73C8A6EB267D}"/>
                    </a:ext>
                  </a:extLst>
                </p14:cNvPr>
                <p14:cNvContentPartPr/>
                <p14:nvPr/>
              </p14:nvContentPartPr>
              <p14:xfrm>
                <a:off x="4083429" y="1516731"/>
                <a:ext cx="308880" cy="350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8DD6BE4-59E3-4C70-B9F3-73C8A6EB267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65429" y="1499091"/>
                  <a:ext cx="344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79E38AE-B9E2-4182-8BCB-854EFAB2E298}"/>
                    </a:ext>
                  </a:extLst>
                </p14:cNvPr>
                <p14:cNvContentPartPr/>
                <p14:nvPr/>
              </p14:nvContentPartPr>
              <p14:xfrm>
                <a:off x="4042389" y="1517451"/>
                <a:ext cx="272160" cy="384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79E38AE-B9E2-4182-8BCB-854EFAB2E29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24749" y="1499811"/>
                  <a:ext cx="3078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F9060B9-ADC2-44E8-9A8F-DE07C2A46BC4}"/>
                    </a:ext>
                  </a:extLst>
                </p14:cNvPr>
                <p14:cNvContentPartPr/>
                <p14:nvPr/>
              </p14:nvContentPartPr>
              <p14:xfrm>
                <a:off x="4595709" y="1496931"/>
                <a:ext cx="197280" cy="414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F9060B9-ADC2-44E8-9A8F-DE07C2A46BC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77709" y="1479291"/>
                  <a:ext cx="2329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AD4D305-90D3-412A-BB1A-1AEEF87C8BE9}"/>
                    </a:ext>
                  </a:extLst>
                </p14:cNvPr>
                <p14:cNvContentPartPr/>
                <p14:nvPr/>
              </p14:nvContentPartPr>
              <p14:xfrm>
                <a:off x="4594269" y="1504851"/>
                <a:ext cx="240840" cy="456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AD4D305-90D3-412A-BB1A-1AEEF87C8BE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76629" y="1486851"/>
                  <a:ext cx="27648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3D4B9A8-8790-4BB7-AD5B-2338A2CCF6CD}"/>
                    </a:ext>
                  </a:extLst>
                </p14:cNvPr>
                <p14:cNvContentPartPr/>
                <p14:nvPr/>
              </p14:nvContentPartPr>
              <p14:xfrm>
                <a:off x="4554669" y="1722291"/>
                <a:ext cx="253440" cy="5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3D4B9A8-8790-4BB7-AD5B-2338A2CCF6C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37029" y="1704291"/>
                  <a:ext cx="2890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7076106-AF97-4062-A1DA-C2102B1FF79F}"/>
              </a:ext>
            </a:extLst>
          </p:cNvPr>
          <p:cNvGrpSpPr/>
          <p:nvPr/>
        </p:nvGrpSpPr>
        <p:grpSpPr>
          <a:xfrm>
            <a:off x="4116189" y="2820291"/>
            <a:ext cx="945360" cy="555480"/>
            <a:chOff x="4116189" y="2820291"/>
            <a:chExt cx="945360" cy="55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A84E079-5B13-4929-A71F-9D09FCA70FA7}"/>
                    </a:ext>
                  </a:extLst>
                </p14:cNvPr>
                <p14:cNvContentPartPr/>
                <p14:nvPr/>
              </p14:nvContentPartPr>
              <p14:xfrm>
                <a:off x="4116189" y="2820291"/>
                <a:ext cx="331920" cy="483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A84E079-5B13-4929-A71F-9D09FCA70FA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98189" y="2802651"/>
                  <a:ext cx="36756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2E65EEC-B621-4022-AD5F-12A6BE450D8E}"/>
                    </a:ext>
                  </a:extLst>
                </p14:cNvPr>
                <p14:cNvContentPartPr/>
                <p14:nvPr/>
              </p14:nvContentPartPr>
              <p14:xfrm>
                <a:off x="4575909" y="2887251"/>
                <a:ext cx="131760" cy="415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2E65EEC-B621-4022-AD5F-12A6BE450D8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58269" y="2869611"/>
                  <a:ext cx="1674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1A8C4E-61D2-4499-A397-6C7B60A3645F}"/>
                    </a:ext>
                  </a:extLst>
                </p14:cNvPr>
                <p14:cNvContentPartPr/>
                <p14:nvPr/>
              </p14:nvContentPartPr>
              <p14:xfrm>
                <a:off x="4745829" y="3075891"/>
                <a:ext cx="136080" cy="160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1A8C4E-61D2-4499-A397-6C7B60A3645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28189" y="3058251"/>
                  <a:ext cx="171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9BC90DA-9FA5-4CA0-A7CB-75043CFBB81C}"/>
                    </a:ext>
                  </a:extLst>
                </p14:cNvPr>
                <p14:cNvContentPartPr/>
                <p14:nvPr/>
              </p14:nvContentPartPr>
              <p14:xfrm>
                <a:off x="4979469" y="2987331"/>
                <a:ext cx="82080" cy="388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9BC90DA-9FA5-4CA0-A7CB-75043CFBB81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61829" y="2969691"/>
                  <a:ext cx="117720" cy="42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B480CE9-8E8D-405B-846C-B2D10E37D2C1}"/>
              </a:ext>
            </a:extLst>
          </p:cNvPr>
          <p:cNvGrpSpPr/>
          <p:nvPr/>
        </p:nvGrpSpPr>
        <p:grpSpPr>
          <a:xfrm>
            <a:off x="6012309" y="1859091"/>
            <a:ext cx="2134440" cy="1506240"/>
            <a:chOff x="6012309" y="1859091"/>
            <a:chExt cx="2134440" cy="150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7D7C93B-DFCA-4F56-B5F8-775E68FCDD8D}"/>
                    </a:ext>
                  </a:extLst>
                </p14:cNvPr>
                <p14:cNvContentPartPr/>
                <p14:nvPr/>
              </p14:nvContentPartPr>
              <p14:xfrm>
                <a:off x="6012309" y="1941171"/>
                <a:ext cx="95760" cy="1366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7D7C93B-DFCA-4F56-B5F8-775E68FCDD8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94309" y="1923531"/>
                  <a:ext cx="131400" cy="14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F391068-DCEB-471F-8D16-C543F466E562}"/>
                    </a:ext>
                  </a:extLst>
                </p14:cNvPr>
                <p14:cNvContentPartPr/>
                <p14:nvPr/>
              </p14:nvContentPartPr>
              <p14:xfrm>
                <a:off x="6072069" y="3175611"/>
                <a:ext cx="1605960" cy="132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F391068-DCEB-471F-8D16-C543F466E56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54069" y="3157611"/>
                  <a:ext cx="16416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A6A491-05FB-4C4E-8598-8941859574A2}"/>
                    </a:ext>
                  </a:extLst>
                </p14:cNvPr>
                <p14:cNvContentPartPr/>
                <p14:nvPr/>
              </p14:nvContentPartPr>
              <p14:xfrm>
                <a:off x="7600269" y="2979411"/>
                <a:ext cx="185400" cy="385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A6A491-05FB-4C4E-8598-8941859574A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82629" y="2961771"/>
                  <a:ext cx="2210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5A3072C-8E70-4A84-B9F2-1A84150B367E}"/>
                    </a:ext>
                  </a:extLst>
                </p14:cNvPr>
                <p14:cNvContentPartPr/>
                <p14:nvPr/>
              </p14:nvContentPartPr>
              <p14:xfrm>
                <a:off x="6040389" y="1859091"/>
                <a:ext cx="150840" cy="195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5A3072C-8E70-4A84-B9F2-1A84150B367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22749" y="1841091"/>
                  <a:ext cx="1864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7FE7255-6990-4780-9F47-D38CCE0B6DC1}"/>
                    </a:ext>
                  </a:extLst>
                </p14:cNvPr>
                <p14:cNvContentPartPr/>
                <p14:nvPr/>
              </p14:nvContentPartPr>
              <p14:xfrm>
                <a:off x="6048669" y="1923891"/>
                <a:ext cx="1590120" cy="1325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7FE7255-6990-4780-9F47-D38CCE0B6DC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30669" y="1905891"/>
                  <a:ext cx="1625760" cy="13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C818996-AFFD-421D-92C0-2354D4B12CC9}"/>
                    </a:ext>
                  </a:extLst>
                </p14:cNvPr>
                <p14:cNvContentPartPr/>
                <p14:nvPr/>
              </p14:nvContentPartPr>
              <p14:xfrm>
                <a:off x="6093309" y="2336091"/>
                <a:ext cx="2053440" cy="947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C818996-AFFD-421D-92C0-2354D4B12CC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75669" y="2318091"/>
                  <a:ext cx="2089080" cy="9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2E316E5-5C29-4588-8EF2-1A914C8E4EDF}"/>
                  </a:ext>
                </a:extLst>
              </p14:cNvPr>
              <p14:cNvContentPartPr/>
              <p14:nvPr/>
            </p14:nvContentPartPr>
            <p14:xfrm>
              <a:off x="4289349" y="3588891"/>
              <a:ext cx="768600" cy="1479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2E316E5-5C29-4588-8EF2-1A914C8E4ED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71709" y="3570891"/>
                <a:ext cx="804240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4D89594A-9F3D-425E-9809-0C747BDB8CBD}"/>
              </a:ext>
            </a:extLst>
          </p:cNvPr>
          <p:cNvGrpSpPr/>
          <p:nvPr/>
        </p:nvGrpSpPr>
        <p:grpSpPr>
          <a:xfrm>
            <a:off x="3433989" y="3114411"/>
            <a:ext cx="374040" cy="161280"/>
            <a:chOff x="3433989" y="3114411"/>
            <a:chExt cx="374040" cy="16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40233F7-BA9C-4023-8DDB-10EDCE18BA63}"/>
                    </a:ext>
                  </a:extLst>
                </p14:cNvPr>
                <p14:cNvContentPartPr/>
                <p14:nvPr/>
              </p14:nvContentPartPr>
              <p14:xfrm>
                <a:off x="3433989" y="3189651"/>
                <a:ext cx="335160" cy="24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40233F7-BA9C-4023-8DDB-10EDCE18BA6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16349" y="3172011"/>
                  <a:ext cx="3708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0AC4312-AD98-44E6-9B05-B6EE0A75783F}"/>
                    </a:ext>
                  </a:extLst>
                </p14:cNvPr>
                <p14:cNvContentPartPr/>
                <p14:nvPr/>
              </p14:nvContentPartPr>
              <p14:xfrm>
                <a:off x="3736749" y="3114411"/>
                <a:ext cx="71280" cy="161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0AC4312-AD98-44E6-9B05-B6EE0A75783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18749" y="3096771"/>
                  <a:ext cx="106920" cy="19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85077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26A60-7A18-4EAD-98A2-99210C8C1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25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4BB1-2BFD-4E18-B329-65DA7E40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 2: Gradient descent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4658F-7DF9-4500-B7B2-484C1857E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8602B7-5A20-47A6-A166-40F5C9F779F4}"/>
              </a:ext>
            </a:extLst>
          </p:cNvPr>
          <p:cNvGrpSpPr/>
          <p:nvPr/>
        </p:nvGrpSpPr>
        <p:grpSpPr>
          <a:xfrm>
            <a:off x="1628229" y="1395051"/>
            <a:ext cx="810360" cy="560880"/>
            <a:chOff x="1628229" y="1395051"/>
            <a:chExt cx="810360" cy="56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E240D61-808F-4D00-BBB4-C2875EB86642}"/>
                    </a:ext>
                  </a:extLst>
                </p14:cNvPr>
                <p14:cNvContentPartPr/>
                <p14:nvPr/>
              </p14:nvContentPartPr>
              <p14:xfrm>
                <a:off x="1628229" y="1395051"/>
                <a:ext cx="215640" cy="363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E240D61-808F-4D00-BBB4-C2875EB8664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10229" y="1377051"/>
                  <a:ext cx="2512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E70BB8D-7F13-47D1-BE07-72FAD252A5A1}"/>
                    </a:ext>
                  </a:extLst>
                </p14:cNvPr>
                <p14:cNvContentPartPr/>
                <p14:nvPr/>
              </p14:nvContentPartPr>
              <p14:xfrm>
                <a:off x="1854669" y="1671891"/>
                <a:ext cx="211320" cy="123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E70BB8D-7F13-47D1-BE07-72FAD252A5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36669" y="1653891"/>
                  <a:ext cx="2469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E25F58D-F49E-4347-8A79-6C71E40ED6D3}"/>
                    </a:ext>
                  </a:extLst>
                </p14:cNvPr>
                <p14:cNvContentPartPr/>
                <p14:nvPr/>
              </p14:nvContentPartPr>
              <p14:xfrm>
                <a:off x="2077149" y="1678731"/>
                <a:ext cx="81000" cy="128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E25F58D-F49E-4347-8A79-6C71E40ED6D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59149" y="1660731"/>
                  <a:ext cx="116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13A790B-89E0-411A-A53F-6BC3D0C57B4F}"/>
                    </a:ext>
                  </a:extLst>
                </p14:cNvPr>
                <p14:cNvContentPartPr/>
                <p14:nvPr/>
              </p14:nvContentPartPr>
              <p14:xfrm>
                <a:off x="2170029" y="1669371"/>
                <a:ext cx="268560" cy="286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13A790B-89E0-411A-A53F-6BC3D0C57B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52029" y="1651731"/>
                  <a:ext cx="30420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D4E0C7-1163-40A9-A642-CDAB4F1F2319}"/>
              </a:ext>
            </a:extLst>
          </p:cNvPr>
          <p:cNvGrpSpPr/>
          <p:nvPr/>
        </p:nvGrpSpPr>
        <p:grpSpPr>
          <a:xfrm>
            <a:off x="2878869" y="1469211"/>
            <a:ext cx="1210320" cy="367560"/>
            <a:chOff x="2878869" y="1469211"/>
            <a:chExt cx="121032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B3CA8E5-9A25-4F39-82FE-31F9C41FAD22}"/>
                    </a:ext>
                  </a:extLst>
                </p14:cNvPr>
                <p14:cNvContentPartPr/>
                <p14:nvPr/>
              </p14:nvContentPartPr>
              <p14:xfrm>
                <a:off x="3094509" y="1699971"/>
                <a:ext cx="29880" cy="26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B3CA8E5-9A25-4F39-82FE-31F9C41FAD2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76869" y="1682331"/>
                  <a:ext cx="655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9F81FE3-F7C3-4557-937A-AA4C71AFDFC3}"/>
                    </a:ext>
                  </a:extLst>
                </p14:cNvPr>
                <p14:cNvContentPartPr/>
                <p14:nvPr/>
              </p14:nvContentPartPr>
              <p14:xfrm>
                <a:off x="2878869" y="1469211"/>
                <a:ext cx="190080" cy="347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9F81FE3-F7C3-4557-937A-AA4C71AFDFC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61229" y="1451211"/>
                  <a:ext cx="22572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ED26306-2B06-4F2D-BD84-68B522C6DC0C}"/>
                    </a:ext>
                  </a:extLst>
                </p14:cNvPr>
                <p14:cNvContentPartPr/>
                <p14:nvPr/>
              </p14:nvContentPartPr>
              <p14:xfrm>
                <a:off x="3075069" y="1545891"/>
                <a:ext cx="235080" cy="258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ED26306-2B06-4F2D-BD84-68B522C6DC0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57069" y="1528251"/>
                  <a:ext cx="2707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D3BB051-C6C5-40CC-AFBF-06E15537243B}"/>
                    </a:ext>
                  </a:extLst>
                </p14:cNvPr>
                <p14:cNvContentPartPr/>
                <p14:nvPr/>
              </p14:nvContentPartPr>
              <p14:xfrm>
                <a:off x="3359109" y="1723371"/>
                <a:ext cx="95040" cy="88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D3BB051-C6C5-40CC-AFBF-06E15537243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41109" y="1705731"/>
                  <a:ext cx="130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D1130BC-B13D-4BA5-8D42-F32C29BBD161}"/>
                    </a:ext>
                  </a:extLst>
                </p14:cNvPr>
                <p14:cNvContentPartPr/>
                <p14:nvPr/>
              </p14:nvContentPartPr>
              <p14:xfrm>
                <a:off x="3224469" y="1656051"/>
                <a:ext cx="119880" cy="14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D1130BC-B13D-4BA5-8D42-F32C29BBD16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06829" y="1638051"/>
                  <a:ext cx="155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1B2D6DB-1673-4702-9D61-DC4820CB6A99}"/>
                    </a:ext>
                  </a:extLst>
                </p14:cNvPr>
                <p14:cNvContentPartPr/>
                <p14:nvPr/>
              </p14:nvContentPartPr>
              <p14:xfrm>
                <a:off x="3586629" y="1681251"/>
                <a:ext cx="95400" cy="135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1B2D6DB-1673-4702-9D61-DC4820CB6A9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68629" y="1663611"/>
                  <a:ext cx="131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14873B9-A891-4823-8C17-1B7BB7FB2634}"/>
                    </a:ext>
                  </a:extLst>
                </p14:cNvPr>
                <p14:cNvContentPartPr/>
                <p14:nvPr/>
              </p14:nvContentPartPr>
              <p14:xfrm>
                <a:off x="3720549" y="1474611"/>
                <a:ext cx="368640" cy="362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14873B9-A891-4823-8C17-1B7BB7FB263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02549" y="1456611"/>
                  <a:ext cx="404280" cy="39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B2F8C60-B832-4F85-8B09-7393BFA05CE7}"/>
                  </a:ext>
                </a:extLst>
              </p14:cNvPr>
              <p14:cNvContentPartPr/>
              <p14:nvPr/>
            </p14:nvContentPartPr>
            <p14:xfrm>
              <a:off x="1114149" y="1695651"/>
              <a:ext cx="48240" cy="644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B2F8C60-B832-4F85-8B09-7393BFA05CE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96509" y="1678011"/>
                <a:ext cx="838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9BE2367-BB80-476A-B5AB-373A6E9C6DFF}"/>
                  </a:ext>
                </a:extLst>
              </p14:cNvPr>
              <p14:cNvContentPartPr/>
              <p14:nvPr/>
            </p14:nvContentPartPr>
            <p14:xfrm>
              <a:off x="1087149" y="2538771"/>
              <a:ext cx="56880" cy="651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9BE2367-BB80-476A-B5AB-373A6E9C6DF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69509" y="2520771"/>
                <a:ext cx="92520" cy="10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BDBD880D-2960-4562-81D9-9CA721270608}"/>
              </a:ext>
            </a:extLst>
          </p:cNvPr>
          <p:cNvGrpSpPr/>
          <p:nvPr/>
        </p:nvGrpSpPr>
        <p:grpSpPr>
          <a:xfrm>
            <a:off x="1593309" y="2470731"/>
            <a:ext cx="887760" cy="337320"/>
            <a:chOff x="1593309" y="2470731"/>
            <a:chExt cx="887760" cy="33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DFA06A5-E3AE-440B-BFC6-40B8E48F1FC5}"/>
                    </a:ext>
                  </a:extLst>
                </p14:cNvPr>
                <p14:cNvContentPartPr/>
                <p14:nvPr/>
              </p14:nvContentPartPr>
              <p14:xfrm>
                <a:off x="1593309" y="2520411"/>
                <a:ext cx="78840" cy="287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DFA06A5-E3AE-440B-BFC6-40B8E48F1FC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75309" y="2502411"/>
                  <a:ext cx="1144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AECC1F1-722F-40A4-B4F4-FFC0BE44547B}"/>
                    </a:ext>
                  </a:extLst>
                </p14:cNvPr>
                <p14:cNvContentPartPr/>
                <p14:nvPr/>
              </p14:nvContentPartPr>
              <p14:xfrm>
                <a:off x="1742349" y="2482611"/>
                <a:ext cx="110880" cy="127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AECC1F1-722F-40A4-B4F4-FFC0BE44547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24349" y="2464971"/>
                  <a:ext cx="146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CC9F7D1-A97B-4089-BA7D-4B5F52E826AE}"/>
                    </a:ext>
                  </a:extLst>
                </p14:cNvPr>
                <p14:cNvContentPartPr/>
                <p14:nvPr/>
              </p14:nvContentPartPr>
              <p14:xfrm>
                <a:off x="1905789" y="2480811"/>
                <a:ext cx="72000" cy="122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CC9F7D1-A97B-4089-BA7D-4B5F52E826A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8149" y="2462811"/>
                  <a:ext cx="107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BC8C97E-5B85-4816-B336-00F037661542}"/>
                    </a:ext>
                  </a:extLst>
                </p14:cNvPr>
                <p14:cNvContentPartPr/>
                <p14:nvPr/>
              </p14:nvContentPartPr>
              <p14:xfrm>
                <a:off x="2043309" y="2495211"/>
                <a:ext cx="83520" cy="123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BC8C97E-5B85-4816-B336-00F03766154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25669" y="2477211"/>
                  <a:ext cx="119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8CCFD47-A51F-4609-9566-9BF0679539DF}"/>
                    </a:ext>
                  </a:extLst>
                </p14:cNvPr>
                <p14:cNvContentPartPr/>
                <p14:nvPr/>
              </p14:nvContentPartPr>
              <p14:xfrm>
                <a:off x="2156349" y="2517891"/>
                <a:ext cx="80280" cy="123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8CCFD47-A51F-4609-9566-9BF0679539D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38349" y="2499891"/>
                  <a:ext cx="115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498143D-B14F-45F2-8B63-B0E6784D4E41}"/>
                    </a:ext>
                  </a:extLst>
                </p14:cNvPr>
                <p14:cNvContentPartPr/>
                <p14:nvPr/>
              </p14:nvContentPartPr>
              <p14:xfrm>
                <a:off x="2287389" y="2470731"/>
                <a:ext cx="47160" cy="142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498143D-B14F-45F2-8B63-B0E6784D4E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69749" y="2453091"/>
                  <a:ext cx="82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71664C9-0360-469D-AEBC-360EC86255B9}"/>
                    </a:ext>
                  </a:extLst>
                </p14:cNvPr>
                <p14:cNvContentPartPr/>
                <p14:nvPr/>
              </p14:nvContentPartPr>
              <p14:xfrm>
                <a:off x="2405829" y="2554251"/>
                <a:ext cx="75240" cy="103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71664C9-0360-469D-AEBC-360EC86255B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88189" y="2536611"/>
                  <a:ext cx="11088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145A17C-1FC2-424D-83E1-9E7287AC3ABF}"/>
              </a:ext>
            </a:extLst>
          </p:cNvPr>
          <p:cNvGrpSpPr/>
          <p:nvPr/>
        </p:nvGrpSpPr>
        <p:grpSpPr>
          <a:xfrm>
            <a:off x="2799309" y="2333571"/>
            <a:ext cx="713520" cy="608400"/>
            <a:chOff x="2799309" y="2333571"/>
            <a:chExt cx="713520" cy="60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13DC5B3-310B-43B7-B9C8-149D1EE17CB8}"/>
                    </a:ext>
                  </a:extLst>
                </p14:cNvPr>
                <p14:cNvContentPartPr/>
                <p14:nvPr/>
              </p14:nvContentPartPr>
              <p14:xfrm>
                <a:off x="2799309" y="2572971"/>
                <a:ext cx="151200" cy="140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13DC5B3-310B-43B7-B9C8-149D1EE17CB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81309" y="2555331"/>
                  <a:ext cx="186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68A0003-56C3-42E1-A6D9-FDD5DECA5B5B}"/>
                    </a:ext>
                  </a:extLst>
                </p14:cNvPr>
                <p14:cNvContentPartPr/>
                <p14:nvPr/>
              </p14:nvContentPartPr>
              <p14:xfrm>
                <a:off x="3054549" y="2333571"/>
                <a:ext cx="125280" cy="324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68A0003-56C3-42E1-A6D9-FDD5DECA5B5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36909" y="2315931"/>
                  <a:ext cx="1609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97467ED-E679-474C-B751-37055A19B4CF}"/>
                    </a:ext>
                  </a:extLst>
                </p14:cNvPr>
                <p14:cNvContentPartPr/>
                <p14:nvPr/>
              </p14:nvContentPartPr>
              <p14:xfrm>
                <a:off x="3230949" y="2584851"/>
                <a:ext cx="113760" cy="357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97467ED-E679-474C-B751-37055A19B4C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12949" y="2566851"/>
                  <a:ext cx="1494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1EC0F08-8D18-4D0D-86BD-6AE6626C5F76}"/>
                    </a:ext>
                  </a:extLst>
                </p14:cNvPr>
                <p14:cNvContentPartPr/>
                <p14:nvPr/>
              </p14:nvContentPartPr>
              <p14:xfrm>
                <a:off x="3405909" y="2572251"/>
                <a:ext cx="106920" cy="147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1EC0F08-8D18-4D0D-86BD-6AE6626C5F7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88269" y="2554611"/>
                  <a:ext cx="142560" cy="18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622B1B8-94CC-4D71-9A15-B30FAE071101}"/>
                  </a:ext>
                </a:extLst>
              </p14:cNvPr>
              <p14:cNvContentPartPr/>
              <p14:nvPr/>
            </p14:nvContentPartPr>
            <p14:xfrm>
              <a:off x="3718749" y="2749371"/>
              <a:ext cx="5040" cy="14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622B1B8-94CC-4D71-9A15-B30FAE07110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01109" y="2731371"/>
                <a:ext cx="40680" cy="3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8793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6EE9-F70E-4272-9B56-8C284F5D4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AB858-ED99-48EF-8BBD-45984C0D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97C5C-2A2C-4051-8C51-B46AEBFFD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25" y="1235018"/>
            <a:ext cx="5676578" cy="353224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276904D-8184-4445-831F-D07D43873CC9}"/>
              </a:ext>
            </a:extLst>
          </p:cNvPr>
          <p:cNvGrpSpPr/>
          <p:nvPr/>
        </p:nvGrpSpPr>
        <p:grpSpPr>
          <a:xfrm>
            <a:off x="2233029" y="1197411"/>
            <a:ext cx="504360" cy="195480"/>
            <a:chOff x="2233029" y="1197411"/>
            <a:chExt cx="504360" cy="19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84934AD-9D01-46D9-8DEF-D2ABDA324F35}"/>
                    </a:ext>
                  </a:extLst>
                </p14:cNvPr>
                <p14:cNvContentPartPr/>
                <p14:nvPr/>
              </p14:nvContentPartPr>
              <p14:xfrm>
                <a:off x="2233029" y="1242771"/>
                <a:ext cx="7920" cy="1501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84934AD-9D01-46D9-8DEF-D2ABDA324F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15389" y="1224771"/>
                  <a:ext cx="435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54677FE-BEA6-49BF-917F-4DB40B885EAC}"/>
                    </a:ext>
                  </a:extLst>
                </p14:cNvPr>
                <p14:cNvContentPartPr/>
                <p14:nvPr/>
              </p14:nvContentPartPr>
              <p14:xfrm>
                <a:off x="2240229" y="1243851"/>
                <a:ext cx="118080" cy="113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54677FE-BEA6-49BF-917F-4DB40B885EA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22229" y="1226211"/>
                  <a:ext cx="153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1A224A7-86F9-4A24-9E7A-201C6CD7F2D8}"/>
                    </a:ext>
                  </a:extLst>
                </p14:cNvPr>
                <p14:cNvContentPartPr/>
                <p14:nvPr/>
              </p14:nvContentPartPr>
              <p14:xfrm>
                <a:off x="2441109" y="1201731"/>
                <a:ext cx="103320" cy="181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1A224A7-86F9-4A24-9E7A-201C6CD7F2D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23109" y="1183731"/>
                  <a:ext cx="1389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69398EA-43A7-499F-AE27-480E5C9AB76B}"/>
                    </a:ext>
                  </a:extLst>
                </p14:cNvPr>
                <p14:cNvContentPartPr/>
                <p14:nvPr/>
              </p14:nvContentPartPr>
              <p14:xfrm>
                <a:off x="2615349" y="1270131"/>
                <a:ext cx="7920" cy="108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69398EA-43A7-499F-AE27-480E5C9AB76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97709" y="1252131"/>
                  <a:ext cx="43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DEDE3A9-DA19-4DED-A98D-C9295CA6ED56}"/>
                    </a:ext>
                  </a:extLst>
                </p14:cNvPr>
                <p14:cNvContentPartPr/>
                <p14:nvPr/>
              </p14:nvContentPartPr>
              <p14:xfrm>
                <a:off x="2636589" y="1197411"/>
                <a:ext cx="100800" cy="187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DEDE3A9-DA19-4DED-A98D-C9295CA6ED5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18949" y="1179771"/>
                  <a:ext cx="136440" cy="22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7F31A1F-8EEF-4D87-A531-6169A4499387}"/>
                  </a:ext>
                </a:extLst>
              </p14:cNvPr>
              <p14:cNvContentPartPr/>
              <p14:nvPr/>
            </p14:nvContentPartPr>
            <p14:xfrm>
              <a:off x="7027149" y="4232931"/>
              <a:ext cx="117360" cy="352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7F31A1F-8EEF-4D87-A531-6169A449938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09509" y="4215291"/>
                <a:ext cx="1530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DD2D293-6A8F-4ED5-8A74-FF2E6D58724B}"/>
                  </a:ext>
                </a:extLst>
              </p14:cNvPr>
              <p14:cNvContentPartPr/>
              <p14:nvPr/>
            </p14:nvContentPartPr>
            <p14:xfrm>
              <a:off x="7173309" y="4071651"/>
              <a:ext cx="45000" cy="144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DD2D293-6A8F-4ED5-8A74-FF2E6D58724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55669" y="4054011"/>
                <a:ext cx="8064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A4A8B6F-2762-4787-BB05-091622CB2461}"/>
                  </a:ext>
                </a:extLst>
              </p14:cNvPr>
              <p14:cNvContentPartPr/>
              <p14:nvPr/>
            </p14:nvContentPartPr>
            <p14:xfrm>
              <a:off x="4161549" y="3556131"/>
              <a:ext cx="27000" cy="263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A4A8B6F-2762-4787-BB05-091622CB246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43549" y="3538131"/>
                <a:ext cx="6264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55D03D1-FB2F-463F-9583-4F1296C59E55}"/>
                  </a:ext>
                </a:extLst>
              </p14:cNvPr>
              <p14:cNvContentPartPr/>
              <p14:nvPr/>
            </p14:nvContentPartPr>
            <p14:xfrm>
              <a:off x="2140869" y="3971211"/>
              <a:ext cx="29520" cy="5954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55D03D1-FB2F-463F-9583-4F1296C59E5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22869" y="3953571"/>
                <a:ext cx="65160" cy="63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94026899-C910-4BCA-8CF7-ABB53E142F25}"/>
              </a:ext>
            </a:extLst>
          </p:cNvPr>
          <p:cNvGrpSpPr/>
          <p:nvPr/>
        </p:nvGrpSpPr>
        <p:grpSpPr>
          <a:xfrm>
            <a:off x="2069589" y="4726131"/>
            <a:ext cx="566280" cy="334080"/>
            <a:chOff x="2069589" y="4726131"/>
            <a:chExt cx="566280" cy="33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5E025B4-8C42-463A-B4E5-1914A0397247}"/>
                    </a:ext>
                  </a:extLst>
                </p14:cNvPr>
                <p14:cNvContentPartPr/>
                <p14:nvPr/>
              </p14:nvContentPartPr>
              <p14:xfrm>
                <a:off x="2077869" y="4726131"/>
                <a:ext cx="115200" cy="232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5E025B4-8C42-463A-B4E5-1914A039724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59869" y="4708131"/>
                  <a:ext cx="1508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A15F93C-85EF-41D9-BB10-07C4E97D342F}"/>
                    </a:ext>
                  </a:extLst>
                </p14:cNvPr>
                <p14:cNvContentPartPr/>
                <p14:nvPr/>
              </p14:nvContentPartPr>
              <p14:xfrm>
                <a:off x="2069589" y="4869411"/>
                <a:ext cx="117360" cy="9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A15F93C-85EF-41D9-BB10-07C4E97D342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51589" y="4851771"/>
                  <a:ext cx="153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A17E485-1EC2-4476-AA33-1366AF2DC066}"/>
                    </a:ext>
                  </a:extLst>
                </p14:cNvPr>
                <p14:cNvContentPartPr/>
                <p14:nvPr/>
              </p14:nvContentPartPr>
              <p14:xfrm>
                <a:off x="2270469" y="4899291"/>
                <a:ext cx="25200" cy="153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A17E485-1EC2-4476-AA33-1366AF2DC06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252469" y="4881291"/>
                  <a:ext cx="60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B37E774-2459-4BC9-8311-6A3F4A935B77}"/>
                    </a:ext>
                  </a:extLst>
                </p14:cNvPr>
                <p14:cNvContentPartPr/>
                <p14:nvPr/>
              </p14:nvContentPartPr>
              <p14:xfrm>
                <a:off x="2242749" y="4970931"/>
                <a:ext cx="174240" cy="22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B37E774-2459-4BC9-8311-6A3F4A935B7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25109" y="4953291"/>
                  <a:ext cx="209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4EFDFBC-B72B-486C-8B6C-AB86D24B55ED}"/>
                    </a:ext>
                  </a:extLst>
                </p14:cNvPr>
                <p14:cNvContentPartPr/>
                <p14:nvPr/>
              </p14:nvContentPartPr>
              <p14:xfrm>
                <a:off x="2387829" y="5034651"/>
                <a:ext cx="66240" cy="3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4EFDFBC-B72B-486C-8B6C-AB86D24B55E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70189" y="5017011"/>
                  <a:ext cx="101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5022D40-DC27-4CEB-8B1A-B95CA60E17F3}"/>
                    </a:ext>
                  </a:extLst>
                </p14:cNvPr>
                <p14:cNvContentPartPr/>
                <p14:nvPr/>
              </p14:nvContentPartPr>
              <p14:xfrm>
                <a:off x="2567469" y="4915491"/>
                <a:ext cx="68400" cy="144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5022D40-DC27-4CEB-8B1A-B95CA60E17F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49469" y="4897491"/>
                  <a:ext cx="104040" cy="18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0C881C8-2417-40A5-A8D8-6646EF58E51C}"/>
                  </a:ext>
                </a:extLst>
              </p14:cNvPr>
              <p14:cNvContentPartPr/>
              <p14:nvPr/>
            </p14:nvContentPartPr>
            <p14:xfrm>
              <a:off x="2419509" y="3967971"/>
              <a:ext cx="14040" cy="1371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0C881C8-2417-40A5-A8D8-6646EF58E51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401869" y="3950331"/>
                <a:ext cx="49680" cy="17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E9D97416-CAC7-4C05-A239-A285621DDCC6}"/>
              </a:ext>
            </a:extLst>
          </p:cNvPr>
          <p:cNvGrpSpPr/>
          <p:nvPr/>
        </p:nvGrpSpPr>
        <p:grpSpPr>
          <a:xfrm>
            <a:off x="2381709" y="4361451"/>
            <a:ext cx="561600" cy="270000"/>
            <a:chOff x="2381709" y="4361451"/>
            <a:chExt cx="561600" cy="2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AB0A55A-E648-4658-A070-5DA3AA2120A6}"/>
                    </a:ext>
                  </a:extLst>
                </p14:cNvPr>
                <p14:cNvContentPartPr/>
                <p14:nvPr/>
              </p14:nvContentPartPr>
              <p14:xfrm>
                <a:off x="2404749" y="4361451"/>
                <a:ext cx="116280" cy="194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AB0A55A-E648-4658-A070-5DA3AA2120A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387109" y="4343451"/>
                  <a:ext cx="151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45FC720-625A-4D98-818C-B2D005E282D0}"/>
                    </a:ext>
                  </a:extLst>
                </p14:cNvPr>
                <p14:cNvContentPartPr/>
                <p14:nvPr/>
              </p14:nvContentPartPr>
              <p14:xfrm>
                <a:off x="2381709" y="4471251"/>
                <a:ext cx="109080" cy="7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45FC720-625A-4D98-818C-B2D005E282D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363709" y="4453251"/>
                  <a:ext cx="144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0DD2A3E-05DF-4BE1-916F-D64A430A3557}"/>
                    </a:ext>
                  </a:extLst>
                </p14:cNvPr>
                <p14:cNvContentPartPr/>
                <p14:nvPr/>
              </p14:nvContentPartPr>
              <p14:xfrm>
                <a:off x="2575029" y="4487091"/>
                <a:ext cx="101520" cy="126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0DD2A3E-05DF-4BE1-916F-D64A430A355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557029" y="4469451"/>
                  <a:ext cx="1371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DBD1FC4-04C0-4FCF-9570-F78FBC0019D8}"/>
                    </a:ext>
                  </a:extLst>
                </p14:cNvPr>
                <p14:cNvContentPartPr/>
                <p14:nvPr/>
              </p14:nvContentPartPr>
              <p14:xfrm>
                <a:off x="2697069" y="4527411"/>
                <a:ext cx="93240" cy="651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DBD1FC4-04C0-4FCF-9570-F78FBC0019D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679429" y="4509771"/>
                  <a:ext cx="1288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D01449E-2509-4202-9204-FE9F422FC0EB}"/>
                    </a:ext>
                  </a:extLst>
                </p14:cNvPr>
                <p14:cNvContentPartPr/>
                <p14:nvPr/>
              </p14:nvContentPartPr>
              <p14:xfrm>
                <a:off x="2871309" y="4482411"/>
                <a:ext cx="72000" cy="149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D01449E-2509-4202-9204-FE9F422FC0E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853309" y="4464411"/>
                  <a:ext cx="10764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768C37B-3EDB-45BB-9561-F05F73073570}"/>
                  </a:ext>
                </a:extLst>
              </p14:cNvPr>
              <p14:cNvContentPartPr/>
              <p14:nvPr/>
            </p14:nvContentPartPr>
            <p14:xfrm>
              <a:off x="2688429" y="3943491"/>
              <a:ext cx="1800" cy="1267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768C37B-3EDB-45BB-9561-F05F7307357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670429" y="3925491"/>
                <a:ext cx="37440" cy="16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C2F77167-CA3F-4E57-BA9D-B085D9C33799}"/>
              </a:ext>
            </a:extLst>
          </p:cNvPr>
          <p:cNvGrpSpPr/>
          <p:nvPr/>
        </p:nvGrpSpPr>
        <p:grpSpPr>
          <a:xfrm>
            <a:off x="2666109" y="4176771"/>
            <a:ext cx="620640" cy="219960"/>
            <a:chOff x="2666109" y="4176771"/>
            <a:chExt cx="620640" cy="21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2402632-44C4-43EB-B70A-1F4BDFBBD17F}"/>
                    </a:ext>
                  </a:extLst>
                </p14:cNvPr>
                <p14:cNvContentPartPr/>
                <p14:nvPr/>
              </p14:nvContentPartPr>
              <p14:xfrm>
                <a:off x="2673309" y="4176771"/>
                <a:ext cx="93240" cy="163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2402632-44C4-43EB-B70A-1F4BDFBBD17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655669" y="4158771"/>
                  <a:ext cx="1288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C6C52C1-063E-4A38-B7F8-12B3DADEEA5F}"/>
                    </a:ext>
                  </a:extLst>
                </p14:cNvPr>
                <p14:cNvContentPartPr/>
                <p14:nvPr/>
              </p14:nvContentPartPr>
              <p14:xfrm>
                <a:off x="2666109" y="4278651"/>
                <a:ext cx="105480" cy="7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C6C52C1-063E-4A38-B7F8-12B3DADEEA5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648469" y="4261011"/>
                  <a:ext cx="141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671375A-53B4-4461-82BA-062AD32CEFAF}"/>
                    </a:ext>
                  </a:extLst>
                </p14:cNvPr>
                <p14:cNvContentPartPr/>
                <p14:nvPr/>
              </p14:nvContentPartPr>
              <p14:xfrm>
                <a:off x="2836749" y="4243371"/>
                <a:ext cx="202320" cy="120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671375A-53B4-4461-82BA-062AD32CEFA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819109" y="4225731"/>
                  <a:ext cx="2379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CDAFB13-DD8C-4B05-9C60-C46DF23F3493}"/>
                    </a:ext>
                  </a:extLst>
                </p14:cNvPr>
                <p14:cNvContentPartPr/>
                <p14:nvPr/>
              </p14:nvContentPartPr>
              <p14:xfrm>
                <a:off x="2990829" y="4347411"/>
                <a:ext cx="58680" cy="17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CDAFB13-DD8C-4B05-9C60-C46DF23F349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972829" y="4329411"/>
                  <a:ext cx="94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1762D54-2C00-4380-8AA0-D4AA4B8EF8C5}"/>
                    </a:ext>
                  </a:extLst>
                </p14:cNvPr>
                <p14:cNvContentPartPr/>
                <p14:nvPr/>
              </p14:nvContentPartPr>
              <p14:xfrm>
                <a:off x="3099909" y="4258131"/>
                <a:ext cx="186840" cy="138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1762D54-2C00-4380-8AA0-D4AA4B8EF8C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082269" y="4240491"/>
                  <a:ext cx="22248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116E9ED-62D2-4053-90C0-FBCAC5A4DD1F}"/>
              </a:ext>
            </a:extLst>
          </p:cNvPr>
          <p:cNvGrpSpPr/>
          <p:nvPr/>
        </p:nvGrpSpPr>
        <p:grpSpPr>
          <a:xfrm>
            <a:off x="3115029" y="4573131"/>
            <a:ext cx="790560" cy="435960"/>
            <a:chOff x="3115029" y="4573131"/>
            <a:chExt cx="790560" cy="43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A8A51E9-4746-46C0-9662-03849C15A6C9}"/>
                    </a:ext>
                  </a:extLst>
                </p14:cNvPr>
                <p14:cNvContentPartPr/>
                <p14:nvPr/>
              </p14:nvContentPartPr>
              <p14:xfrm>
                <a:off x="3115029" y="4573131"/>
                <a:ext cx="118080" cy="38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A8A51E9-4746-46C0-9662-03849C15A6C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097389" y="4555491"/>
                  <a:ext cx="1537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B7FD2BC-1EB4-4AA8-9C7B-0F11468B2E94}"/>
                    </a:ext>
                  </a:extLst>
                </p14:cNvPr>
                <p14:cNvContentPartPr/>
                <p14:nvPr/>
              </p14:nvContentPartPr>
              <p14:xfrm>
                <a:off x="3124029" y="4684731"/>
                <a:ext cx="100800" cy="29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B7FD2BC-1EB4-4AA8-9C7B-0F11468B2E9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06389" y="4666731"/>
                  <a:ext cx="136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F6A725E-6859-4920-BB5B-4F9C3DC09B30}"/>
                    </a:ext>
                  </a:extLst>
                </p14:cNvPr>
                <p14:cNvContentPartPr/>
                <p14:nvPr/>
              </p14:nvContentPartPr>
              <p14:xfrm>
                <a:off x="3348309" y="4683291"/>
                <a:ext cx="106920" cy="187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F6A725E-6859-4920-BB5B-4F9C3DC09B3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330669" y="4665651"/>
                  <a:ext cx="1425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D2C2521-7AB1-42A0-9357-4423C6B02CC2}"/>
                    </a:ext>
                  </a:extLst>
                </p14:cNvPr>
                <p14:cNvContentPartPr/>
                <p14:nvPr/>
              </p14:nvContentPartPr>
              <p14:xfrm>
                <a:off x="3321309" y="4799211"/>
                <a:ext cx="121320" cy="9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D2C2521-7AB1-42A0-9357-4423C6B02CC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303669" y="4781211"/>
                  <a:ext cx="156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80538A2-EA58-437C-ADF9-6F047E0CCFF0}"/>
                    </a:ext>
                  </a:extLst>
                </p14:cNvPr>
                <p14:cNvContentPartPr/>
                <p14:nvPr/>
              </p14:nvContentPartPr>
              <p14:xfrm>
                <a:off x="3530469" y="4828011"/>
                <a:ext cx="32040" cy="122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80538A2-EA58-437C-ADF9-6F047E0CCFF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12469" y="4810371"/>
                  <a:ext cx="676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781B3D7-35FB-413C-9545-02DCE38F3E0E}"/>
                    </a:ext>
                  </a:extLst>
                </p14:cNvPr>
                <p14:cNvContentPartPr/>
                <p14:nvPr/>
              </p14:nvContentPartPr>
              <p14:xfrm>
                <a:off x="3509949" y="4878771"/>
                <a:ext cx="208080" cy="4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781B3D7-35FB-413C-9545-02DCE38F3E0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491949" y="4861131"/>
                  <a:ext cx="243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9906B86-735E-40FD-8CEC-2530599D06D9}"/>
                    </a:ext>
                  </a:extLst>
                </p14:cNvPr>
                <p14:cNvContentPartPr/>
                <p14:nvPr/>
              </p14:nvContentPartPr>
              <p14:xfrm>
                <a:off x="3677709" y="4928451"/>
                <a:ext cx="51120" cy="3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9906B86-735E-40FD-8CEC-2530599D06D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659709" y="4910451"/>
                  <a:ext cx="86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7EC9577-0D67-4199-8AB8-3EE54119DF51}"/>
                    </a:ext>
                  </a:extLst>
                </p14:cNvPr>
                <p14:cNvContentPartPr/>
                <p14:nvPr/>
              </p14:nvContentPartPr>
              <p14:xfrm>
                <a:off x="3802989" y="4856091"/>
                <a:ext cx="102600" cy="153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7EC9577-0D67-4199-8AB8-3EE54119DF5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785349" y="4838451"/>
                  <a:ext cx="138240" cy="18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4E32349-BEA6-4316-A043-B934E2B51912}"/>
                  </a:ext>
                </a:extLst>
              </p14:cNvPr>
              <p14:cNvContentPartPr/>
              <p14:nvPr/>
            </p14:nvContentPartPr>
            <p14:xfrm>
              <a:off x="4083789" y="4943931"/>
              <a:ext cx="95760" cy="111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4E32349-BEA6-4316-A043-B934E2B5191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066149" y="4925931"/>
                <a:ext cx="131400" cy="4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CB450578-0263-404E-95BB-A2D6E7B90AEC}"/>
              </a:ext>
            </a:extLst>
          </p:cNvPr>
          <p:cNvGrpSpPr/>
          <p:nvPr/>
        </p:nvGrpSpPr>
        <p:grpSpPr>
          <a:xfrm>
            <a:off x="2112069" y="3429411"/>
            <a:ext cx="261720" cy="163440"/>
            <a:chOff x="2112069" y="3429411"/>
            <a:chExt cx="261720" cy="16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E1C0683-269F-4C8B-B000-6397EAEE56A9}"/>
                    </a:ext>
                  </a:extLst>
                </p14:cNvPr>
                <p14:cNvContentPartPr/>
                <p14:nvPr/>
              </p14:nvContentPartPr>
              <p14:xfrm>
                <a:off x="2158509" y="3515811"/>
                <a:ext cx="162360" cy="8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E1C0683-269F-4C8B-B000-6397EAEE56A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140869" y="3498171"/>
                  <a:ext cx="1980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AC6BDE5-D4C9-4BD6-AF4A-A04C19D46939}"/>
                    </a:ext>
                  </a:extLst>
                </p14:cNvPr>
                <p14:cNvContentPartPr/>
                <p14:nvPr/>
              </p14:nvContentPartPr>
              <p14:xfrm>
                <a:off x="2319789" y="3458931"/>
                <a:ext cx="54000" cy="133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AC6BDE5-D4C9-4BD6-AF4A-A04C19D4693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302149" y="3441291"/>
                  <a:ext cx="89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B29115C-729B-4BA3-9ADD-B3A418CEB0D3}"/>
                    </a:ext>
                  </a:extLst>
                </p14:cNvPr>
                <p14:cNvContentPartPr/>
                <p14:nvPr/>
              </p14:nvContentPartPr>
              <p14:xfrm>
                <a:off x="2112069" y="3429411"/>
                <a:ext cx="60120" cy="130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B29115C-729B-4BA3-9ADD-B3A418CEB0D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094429" y="3411411"/>
                  <a:ext cx="9576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5CD0815-FA14-4379-A4B3-650337E2EDDE}"/>
                  </a:ext>
                </a:extLst>
              </p14:cNvPr>
              <p14:cNvContentPartPr/>
              <p14:nvPr/>
            </p14:nvContentPartPr>
            <p14:xfrm>
              <a:off x="4379709" y="4895691"/>
              <a:ext cx="200160" cy="972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5CD0815-FA14-4379-A4B3-650337E2EDDE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361709" y="4878051"/>
                <a:ext cx="235800" cy="13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07658A98-6C53-41AC-92BD-FC1C54D3CE79}"/>
              </a:ext>
            </a:extLst>
          </p:cNvPr>
          <p:cNvGrpSpPr/>
          <p:nvPr/>
        </p:nvGrpSpPr>
        <p:grpSpPr>
          <a:xfrm>
            <a:off x="2176149" y="1725171"/>
            <a:ext cx="357840" cy="200520"/>
            <a:chOff x="2176149" y="1725171"/>
            <a:chExt cx="357840" cy="20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5FD1323-EB15-4C48-83BC-557132EF793C}"/>
                    </a:ext>
                  </a:extLst>
                </p14:cNvPr>
                <p14:cNvContentPartPr/>
                <p14:nvPr/>
              </p14:nvContentPartPr>
              <p14:xfrm>
                <a:off x="2176149" y="1725171"/>
                <a:ext cx="85320" cy="200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5FD1323-EB15-4C48-83BC-557132EF793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158509" y="1707171"/>
                  <a:ext cx="1209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AAB2680-89AE-4732-9CEF-CE90C2277517}"/>
                    </a:ext>
                  </a:extLst>
                </p14:cNvPr>
                <p14:cNvContentPartPr/>
                <p14:nvPr/>
              </p14:nvContentPartPr>
              <p14:xfrm>
                <a:off x="2191629" y="1820571"/>
                <a:ext cx="70200" cy="10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AAB2680-89AE-4732-9CEF-CE90C227751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173989" y="1802571"/>
                  <a:ext cx="105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6ED962D-BDF0-4300-A254-E63DBCE12B97}"/>
                    </a:ext>
                  </a:extLst>
                </p14:cNvPr>
                <p14:cNvContentPartPr/>
                <p14:nvPr/>
              </p14:nvContentPartPr>
              <p14:xfrm>
                <a:off x="2396109" y="1901211"/>
                <a:ext cx="137880" cy="17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6ED962D-BDF0-4300-A254-E63DBCE12B9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378469" y="1883211"/>
                  <a:ext cx="17352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5B2658E-736B-46AE-9918-25390048BBE4}"/>
                  </a:ext>
                </a:extLst>
              </p14:cNvPr>
              <p14:cNvContentPartPr/>
              <p14:nvPr/>
            </p14:nvContentPartPr>
            <p14:xfrm>
              <a:off x="2446149" y="1787811"/>
              <a:ext cx="19080" cy="1792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5B2658E-736B-46AE-9918-25390048BBE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428509" y="1770171"/>
                <a:ext cx="54720" cy="21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FBDF4992-84FE-4A53-8149-AC59586D65ED}"/>
              </a:ext>
            </a:extLst>
          </p:cNvPr>
          <p:cNvGrpSpPr/>
          <p:nvPr/>
        </p:nvGrpSpPr>
        <p:grpSpPr>
          <a:xfrm>
            <a:off x="6975309" y="3491691"/>
            <a:ext cx="640800" cy="305640"/>
            <a:chOff x="6975309" y="3491691"/>
            <a:chExt cx="64080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E13695B-2ED3-49BF-AFD3-CF9EB63BB304}"/>
                    </a:ext>
                  </a:extLst>
                </p14:cNvPr>
                <p14:cNvContentPartPr/>
                <p14:nvPr/>
              </p14:nvContentPartPr>
              <p14:xfrm>
                <a:off x="6975309" y="3593931"/>
                <a:ext cx="519480" cy="313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E13695B-2ED3-49BF-AFD3-CF9EB63BB30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957669" y="3575931"/>
                  <a:ext cx="5551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B2FF9C1-3AFC-4798-9940-0A72B0971A82}"/>
                    </a:ext>
                  </a:extLst>
                </p14:cNvPr>
                <p14:cNvContentPartPr/>
                <p14:nvPr/>
              </p14:nvContentPartPr>
              <p14:xfrm>
                <a:off x="7401189" y="3491691"/>
                <a:ext cx="214920" cy="3056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B2FF9C1-3AFC-4798-9940-0A72B0971A8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383189" y="3474051"/>
                  <a:ext cx="250560" cy="34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44C4E3B-5E69-414A-B2AF-462AC9610539}"/>
              </a:ext>
            </a:extLst>
          </p:cNvPr>
          <p:cNvGrpSpPr/>
          <p:nvPr/>
        </p:nvGrpSpPr>
        <p:grpSpPr>
          <a:xfrm>
            <a:off x="2044749" y="2065731"/>
            <a:ext cx="906840" cy="899280"/>
            <a:chOff x="2044749" y="2065731"/>
            <a:chExt cx="906840" cy="89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3325D50-7DC7-43B7-A96C-344B6A344D73}"/>
                    </a:ext>
                  </a:extLst>
                </p14:cNvPr>
                <p14:cNvContentPartPr/>
                <p14:nvPr/>
              </p14:nvContentPartPr>
              <p14:xfrm>
                <a:off x="2068509" y="2122251"/>
                <a:ext cx="157320" cy="127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3325D50-7DC7-43B7-A96C-344B6A344D7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050869" y="2104251"/>
                  <a:ext cx="1929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13D1917-A533-4518-969C-DAB23E0AD586}"/>
                    </a:ext>
                  </a:extLst>
                </p14:cNvPr>
                <p14:cNvContentPartPr/>
                <p14:nvPr/>
              </p14:nvContentPartPr>
              <p14:xfrm>
                <a:off x="2044749" y="2065731"/>
                <a:ext cx="176400" cy="208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13D1917-A533-4518-969C-DAB23E0AD58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027109" y="2048091"/>
                  <a:ext cx="2120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559447-714A-465A-B871-7427453EC41F}"/>
                    </a:ext>
                  </a:extLst>
                </p14:cNvPr>
                <p14:cNvContentPartPr/>
                <p14:nvPr/>
              </p14:nvContentPartPr>
              <p14:xfrm>
                <a:off x="2247789" y="2143491"/>
                <a:ext cx="180720" cy="401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559447-714A-465A-B871-7427453EC41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230149" y="2125851"/>
                  <a:ext cx="21636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E81A06A-703F-462A-AECF-B56B0D17D702}"/>
                    </a:ext>
                  </a:extLst>
                </p14:cNvPr>
                <p14:cNvContentPartPr/>
                <p14:nvPr/>
              </p14:nvContentPartPr>
              <p14:xfrm>
                <a:off x="2349309" y="2461011"/>
                <a:ext cx="171000" cy="113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E81A06A-703F-462A-AECF-B56B0D17D70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331669" y="2443011"/>
                  <a:ext cx="2066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1CEC83D-1652-448D-819A-6E1BD41408E9}"/>
                    </a:ext>
                  </a:extLst>
                </p14:cNvPr>
                <p14:cNvContentPartPr/>
                <p14:nvPr/>
              </p14:nvContentPartPr>
              <p14:xfrm>
                <a:off x="2438589" y="2671971"/>
                <a:ext cx="240120" cy="285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1CEC83D-1652-448D-819A-6E1BD41408E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420949" y="2654331"/>
                  <a:ext cx="2757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11281B-AB3D-45AE-9084-785B40EAB7A1}"/>
                    </a:ext>
                  </a:extLst>
                </p14:cNvPr>
                <p14:cNvContentPartPr/>
                <p14:nvPr/>
              </p14:nvContentPartPr>
              <p14:xfrm>
                <a:off x="2631909" y="2873571"/>
                <a:ext cx="93960" cy="91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11281B-AB3D-45AE-9084-785B40EAB7A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614269" y="2855931"/>
                  <a:ext cx="1296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A700D7A-B44F-4039-9DCE-DF597B9A88EB}"/>
                    </a:ext>
                  </a:extLst>
                </p14:cNvPr>
                <p14:cNvContentPartPr/>
                <p14:nvPr/>
              </p14:nvContentPartPr>
              <p14:xfrm>
                <a:off x="2605269" y="2486211"/>
                <a:ext cx="79560" cy="15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A700D7A-B44F-4039-9DCE-DF597B9A88E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587269" y="2468571"/>
                  <a:ext cx="115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F7AF0E2-5355-4E45-8B61-6FC990CB166C}"/>
                    </a:ext>
                  </a:extLst>
                </p14:cNvPr>
                <p14:cNvContentPartPr/>
                <p14:nvPr/>
              </p14:nvContentPartPr>
              <p14:xfrm>
                <a:off x="2764749" y="2677371"/>
                <a:ext cx="81360" cy="8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F7AF0E2-5355-4E45-8B61-6FC990CB166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46749" y="2659731"/>
                  <a:ext cx="117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1BDC9A3-5DA2-41E4-AEAC-B60BD0F03FA0}"/>
                    </a:ext>
                  </a:extLst>
                </p14:cNvPr>
                <p14:cNvContentPartPr/>
                <p14:nvPr/>
              </p14:nvContentPartPr>
              <p14:xfrm>
                <a:off x="2847189" y="2795091"/>
                <a:ext cx="104400" cy="9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1BDC9A3-5DA2-41E4-AEAC-B60BD0F03FA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829189" y="2777091"/>
                  <a:ext cx="1400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1ED5F0F-905B-4AF6-8737-3F7C09BFC5EF}"/>
                    </a:ext>
                  </a:extLst>
                </p14:cNvPr>
                <p14:cNvContentPartPr/>
                <p14:nvPr/>
              </p14:nvContentPartPr>
              <p14:xfrm>
                <a:off x="2647029" y="2386851"/>
                <a:ext cx="6480" cy="187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1ED5F0F-905B-4AF6-8737-3F7C09BFC5E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629389" y="2368851"/>
                  <a:ext cx="421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10CA851-5147-426B-BE5F-20A58DADA65A}"/>
                    </a:ext>
                  </a:extLst>
                </p14:cNvPr>
                <p14:cNvContentPartPr/>
                <p14:nvPr/>
              </p14:nvContentPartPr>
              <p14:xfrm>
                <a:off x="2792829" y="2638491"/>
                <a:ext cx="360" cy="83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10CA851-5147-426B-BE5F-20A58DADA65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774829" y="2620851"/>
                  <a:ext cx="360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149399C-9898-43D8-A37A-3C5E8BD96004}"/>
                    </a:ext>
                  </a:extLst>
                </p14:cNvPr>
                <p14:cNvContentPartPr/>
                <p14:nvPr/>
              </p14:nvContentPartPr>
              <p14:xfrm>
                <a:off x="2871309" y="2707971"/>
                <a:ext cx="1800" cy="135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149399C-9898-43D8-A37A-3C5E8BD9600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853309" y="2689971"/>
                  <a:ext cx="37440" cy="17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182E37F-2139-44EE-9489-1620EFCBFED6}"/>
                  </a:ext>
                </a:extLst>
              </p14:cNvPr>
              <p14:cNvContentPartPr/>
              <p14:nvPr/>
            </p14:nvContentPartPr>
            <p14:xfrm>
              <a:off x="4075869" y="2581971"/>
              <a:ext cx="204120" cy="2185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182E37F-2139-44EE-9489-1620EFCBFED6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057869" y="2563971"/>
                <a:ext cx="23976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6CEEA82-BBFB-4498-8BB3-AD79AE051A42}"/>
                  </a:ext>
                </a:extLst>
              </p14:cNvPr>
              <p14:cNvContentPartPr/>
              <p14:nvPr/>
            </p14:nvContentPartPr>
            <p14:xfrm>
              <a:off x="6512709" y="2063211"/>
              <a:ext cx="104040" cy="2232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6CEEA82-BBFB-4498-8BB3-AD79AE051A42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495069" y="2045211"/>
                <a:ext cx="13968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AA1018A-3EFB-45DE-B7B1-DF57AC184DCB}"/>
                  </a:ext>
                </a:extLst>
              </p14:cNvPr>
              <p14:cNvContentPartPr/>
              <p14:nvPr/>
            </p14:nvContentPartPr>
            <p14:xfrm>
              <a:off x="6500469" y="2198571"/>
              <a:ext cx="126000" cy="360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AA1018A-3EFB-45DE-B7B1-DF57AC184DCB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6482469" y="2180931"/>
                <a:ext cx="1616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9A52F9C2-F35B-47CC-9A71-D0C9DD3CCA6D}"/>
                  </a:ext>
                </a:extLst>
              </p14:cNvPr>
              <p14:cNvContentPartPr/>
              <p14:nvPr/>
            </p14:nvContentPartPr>
            <p14:xfrm>
              <a:off x="6684429" y="2228451"/>
              <a:ext cx="96480" cy="14832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9A52F9C2-F35B-47CC-9A71-D0C9DD3CCA6D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666789" y="2210451"/>
                <a:ext cx="13212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70B0C2F-65E0-4916-B748-6BB9914B0FAE}"/>
                  </a:ext>
                </a:extLst>
              </p14:cNvPr>
              <p14:cNvContentPartPr/>
              <p14:nvPr/>
            </p14:nvContentPartPr>
            <p14:xfrm>
              <a:off x="6868029" y="2292171"/>
              <a:ext cx="224640" cy="1364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70B0C2F-65E0-4916-B748-6BB9914B0FAE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850389" y="2274171"/>
                <a:ext cx="260280" cy="17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1C363C2-91DE-405F-A195-6343705D2F17}"/>
              </a:ext>
            </a:extLst>
          </p:cNvPr>
          <p:cNvGrpSpPr/>
          <p:nvPr/>
        </p:nvGrpSpPr>
        <p:grpSpPr>
          <a:xfrm>
            <a:off x="5261349" y="2264811"/>
            <a:ext cx="1074240" cy="820800"/>
            <a:chOff x="5261349" y="2264811"/>
            <a:chExt cx="1074240" cy="82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3E4CE7C-D237-49DD-9A35-CB3FF28B4234}"/>
                    </a:ext>
                  </a:extLst>
                </p14:cNvPr>
                <p14:cNvContentPartPr/>
                <p14:nvPr/>
              </p14:nvContentPartPr>
              <p14:xfrm>
                <a:off x="6181869" y="2264811"/>
                <a:ext cx="153720" cy="82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3E4CE7C-D237-49DD-9A35-CB3FF28B423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164229" y="2247171"/>
                  <a:ext cx="1893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7B8457D-F4AB-4BB3-901F-D3B98507CDF9}"/>
                    </a:ext>
                  </a:extLst>
                </p14:cNvPr>
                <p14:cNvContentPartPr/>
                <p14:nvPr/>
              </p14:nvContentPartPr>
              <p14:xfrm>
                <a:off x="6173229" y="2286051"/>
                <a:ext cx="125640" cy="900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7B8457D-F4AB-4BB3-901F-D3B98507CDF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155229" y="2268051"/>
                  <a:ext cx="161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73AD9B7-BD77-4358-84F2-EA81A47647E1}"/>
                    </a:ext>
                  </a:extLst>
                </p14:cNvPr>
                <p14:cNvContentPartPr/>
                <p14:nvPr/>
              </p14:nvContentPartPr>
              <p14:xfrm>
                <a:off x="5963349" y="2330331"/>
                <a:ext cx="196200" cy="2970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73AD9B7-BD77-4358-84F2-EA81A47647E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945709" y="2312691"/>
                  <a:ext cx="2318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96DCE57-59BD-4318-810D-F5C73E150CD8}"/>
                    </a:ext>
                  </a:extLst>
                </p14:cNvPr>
                <p14:cNvContentPartPr/>
                <p14:nvPr/>
              </p14:nvContentPartPr>
              <p14:xfrm>
                <a:off x="5930589" y="2574051"/>
                <a:ext cx="122760" cy="1044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96DCE57-59BD-4318-810D-F5C73E150CD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912589" y="2556411"/>
                  <a:ext cx="158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CA1A2A5-23C1-4B83-8D8E-2A69235E2317}"/>
                    </a:ext>
                  </a:extLst>
                </p14:cNvPr>
                <p14:cNvContentPartPr/>
                <p14:nvPr/>
              </p14:nvContentPartPr>
              <p14:xfrm>
                <a:off x="5798469" y="2398011"/>
                <a:ext cx="101160" cy="147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CA1A2A5-23C1-4B83-8D8E-2A69235E231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780469" y="2380371"/>
                  <a:ext cx="1368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8F8A3C4-8CF5-4118-AADB-6E8C9C742CBE}"/>
                    </a:ext>
                  </a:extLst>
                </p14:cNvPr>
                <p14:cNvContentPartPr/>
                <p14:nvPr/>
              </p14:nvContentPartPr>
              <p14:xfrm>
                <a:off x="5977389" y="2805531"/>
                <a:ext cx="19800" cy="1116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8F8A3C4-8CF5-4118-AADB-6E8C9C742CB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959389" y="2787891"/>
                  <a:ext cx="554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9E69C95-589D-446E-A9D6-82D70DA3FAE4}"/>
                    </a:ext>
                  </a:extLst>
                </p14:cNvPr>
                <p14:cNvContentPartPr/>
                <p14:nvPr/>
              </p14:nvContentPartPr>
              <p14:xfrm>
                <a:off x="5596869" y="2781051"/>
                <a:ext cx="289800" cy="231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9E69C95-589D-446E-A9D6-82D70DA3FAE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579229" y="2763051"/>
                  <a:ext cx="3254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3AD1E05-7571-4616-8742-0B0BB141F910}"/>
                    </a:ext>
                  </a:extLst>
                </p14:cNvPr>
                <p14:cNvContentPartPr/>
                <p14:nvPr/>
              </p14:nvContentPartPr>
              <p14:xfrm>
                <a:off x="5520549" y="2958891"/>
                <a:ext cx="146160" cy="126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3AD1E05-7571-4616-8742-0B0BB141F91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502909" y="2941251"/>
                  <a:ext cx="181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109ECD6-FAAB-4CCC-9A9D-00559815FD97}"/>
                    </a:ext>
                  </a:extLst>
                </p14:cNvPr>
                <p14:cNvContentPartPr/>
                <p14:nvPr/>
              </p14:nvContentPartPr>
              <p14:xfrm>
                <a:off x="5651229" y="2700411"/>
                <a:ext cx="66960" cy="6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109ECD6-FAAB-4CCC-9A9D-00559815FD9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633589" y="2682771"/>
                  <a:ext cx="1026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DD21E05-0A7C-4E19-8E74-05D50BD6A7A1}"/>
                    </a:ext>
                  </a:extLst>
                </p14:cNvPr>
                <p14:cNvContentPartPr/>
                <p14:nvPr/>
              </p14:nvContentPartPr>
              <p14:xfrm>
                <a:off x="5261349" y="2996331"/>
                <a:ext cx="108360" cy="82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DD21E05-0A7C-4E19-8E74-05D50BD6A7A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243709" y="2978331"/>
                  <a:ext cx="144000" cy="4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A056E49-39E3-48CD-9F71-4CAF0EEE51FE}"/>
                  </a:ext>
                </a:extLst>
              </p14:cNvPr>
              <p14:cNvContentPartPr/>
              <p14:nvPr/>
            </p14:nvContentPartPr>
            <p14:xfrm>
              <a:off x="5178909" y="3211611"/>
              <a:ext cx="107640" cy="82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A056E49-39E3-48CD-9F71-4CAF0EEE51FE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161269" y="3193611"/>
                <a:ext cx="1432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9B345B8-AAAE-46A0-8224-19DCF4D82997}"/>
                  </a:ext>
                </a:extLst>
              </p14:cNvPr>
              <p14:cNvContentPartPr/>
              <p14:nvPr/>
            </p14:nvContentPartPr>
            <p14:xfrm>
              <a:off x="5005749" y="3343731"/>
              <a:ext cx="89640" cy="1152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9B345B8-AAAE-46A0-8224-19DCF4D82997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988109" y="3326091"/>
                <a:ext cx="12528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4443271-A99A-4B7A-B132-C5CA191AC41C}"/>
              </a:ext>
            </a:extLst>
          </p:cNvPr>
          <p:cNvGrpSpPr/>
          <p:nvPr/>
        </p:nvGrpSpPr>
        <p:grpSpPr>
          <a:xfrm>
            <a:off x="4089549" y="2972571"/>
            <a:ext cx="309960" cy="583200"/>
            <a:chOff x="4089549" y="2972571"/>
            <a:chExt cx="309960" cy="58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67DB72A-6796-48A7-8F18-F87CAC60CC05}"/>
                    </a:ext>
                  </a:extLst>
                </p14:cNvPr>
                <p14:cNvContentPartPr/>
                <p14:nvPr/>
              </p14:nvContentPartPr>
              <p14:xfrm>
                <a:off x="4162629" y="2972571"/>
                <a:ext cx="15120" cy="3888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67DB72A-6796-48A7-8F18-F87CAC60CC0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144629" y="2954571"/>
                  <a:ext cx="507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16B48FA-7116-4F48-AB49-54242853AABE}"/>
                    </a:ext>
                  </a:extLst>
                </p14:cNvPr>
                <p14:cNvContentPartPr/>
                <p14:nvPr/>
              </p14:nvContentPartPr>
              <p14:xfrm>
                <a:off x="4089549" y="3267051"/>
                <a:ext cx="180000" cy="152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16B48FA-7116-4F48-AB49-54242853AAB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071909" y="3249411"/>
                  <a:ext cx="215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5ACC88E-B718-4B2B-9479-DF53DB42FA06}"/>
                    </a:ext>
                  </a:extLst>
                </p14:cNvPr>
                <p14:cNvContentPartPr/>
                <p14:nvPr/>
              </p14:nvContentPartPr>
              <p14:xfrm>
                <a:off x="4259469" y="3305931"/>
                <a:ext cx="140040" cy="2498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5ACC88E-B718-4B2B-9479-DF53DB42FA0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241829" y="3287931"/>
                  <a:ext cx="1756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EBF54BB-2A12-4FDD-B7B1-783FC8E983C7}"/>
                    </a:ext>
                  </a:extLst>
                </p14:cNvPr>
                <p14:cNvContentPartPr/>
                <p14:nvPr/>
              </p14:nvContentPartPr>
              <p14:xfrm>
                <a:off x="4206909" y="3464331"/>
                <a:ext cx="140760" cy="792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EBF54BB-2A12-4FDD-B7B1-783FC8E983C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189269" y="3446691"/>
                  <a:ext cx="176400" cy="11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991F502-DA25-4C93-998B-16659C3AC980}"/>
                  </a:ext>
                </a:extLst>
              </p14:cNvPr>
              <p14:cNvContentPartPr/>
              <p14:nvPr/>
            </p14:nvContentPartPr>
            <p14:xfrm>
              <a:off x="4022229" y="3768531"/>
              <a:ext cx="234360" cy="4968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991F502-DA25-4C93-998B-16659C3AC980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004589" y="3750531"/>
                <a:ext cx="2700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98EA642-3186-49C8-A1EA-E046087F7D4F}"/>
                  </a:ext>
                </a:extLst>
              </p14:cNvPr>
              <p14:cNvContentPartPr/>
              <p14:nvPr/>
            </p14:nvContentPartPr>
            <p14:xfrm>
              <a:off x="6516669" y="2496291"/>
              <a:ext cx="401760" cy="147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98EA642-3186-49C8-A1EA-E046087F7D4F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499029" y="2478291"/>
                <a:ext cx="437400" cy="5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B30DEDE-6F86-4E9C-95A2-60B8C0703FD8}"/>
              </a:ext>
            </a:extLst>
          </p:cNvPr>
          <p:cNvGrpSpPr/>
          <p:nvPr/>
        </p:nvGrpSpPr>
        <p:grpSpPr>
          <a:xfrm>
            <a:off x="2016199" y="1422165"/>
            <a:ext cx="871200" cy="407520"/>
            <a:chOff x="2016199" y="1422165"/>
            <a:chExt cx="871200" cy="40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935FBB2-9A81-45E9-B739-6B65FF4951A2}"/>
                    </a:ext>
                  </a:extLst>
                </p14:cNvPr>
                <p14:cNvContentPartPr/>
                <p14:nvPr/>
              </p14:nvContentPartPr>
              <p14:xfrm>
                <a:off x="2016199" y="1650405"/>
                <a:ext cx="158760" cy="140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935FBB2-9A81-45E9-B739-6B65FF4951A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98559" y="1632405"/>
                  <a:ext cx="194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38BC8B8-B908-4867-B231-E805FA5F2A65}"/>
                    </a:ext>
                  </a:extLst>
                </p14:cNvPr>
                <p14:cNvContentPartPr/>
                <p14:nvPr/>
              </p14:nvContentPartPr>
              <p14:xfrm>
                <a:off x="2249119" y="1422165"/>
                <a:ext cx="144000" cy="407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38BC8B8-B908-4867-B231-E805FA5F2A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31119" y="1404165"/>
                  <a:ext cx="17964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4CDC08-84DF-42E9-9007-E1AE06DE99BB}"/>
                    </a:ext>
                  </a:extLst>
                </p14:cNvPr>
                <p14:cNvContentPartPr/>
                <p14:nvPr/>
              </p14:nvContentPartPr>
              <p14:xfrm>
                <a:off x="2452159" y="1652925"/>
                <a:ext cx="111960" cy="118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4CDC08-84DF-42E9-9007-E1AE06DE99B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34159" y="1635285"/>
                  <a:ext cx="147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8177621-BAE4-40E8-94D0-5210FDAF9128}"/>
                    </a:ext>
                  </a:extLst>
                </p14:cNvPr>
                <p14:cNvContentPartPr/>
                <p14:nvPr/>
              </p14:nvContentPartPr>
              <p14:xfrm>
                <a:off x="2602999" y="1701885"/>
                <a:ext cx="90360" cy="98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8177621-BAE4-40E8-94D0-5210FDAF91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85359" y="1684245"/>
                  <a:ext cx="1260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9C217D5-29BD-475F-A62F-20F3FD38E099}"/>
                    </a:ext>
                  </a:extLst>
                </p14:cNvPr>
                <p14:cNvContentPartPr/>
                <p14:nvPr/>
              </p14:nvContentPartPr>
              <p14:xfrm>
                <a:off x="2757799" y="1515405"/>
                <a:ext cx="100080" cy="298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9C217D5-29BD-475F-A62F-20F3FD38E0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40159" y="1497765"/>
                  <a:ext cx="1357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2056295-133A-4391-B446-67A348A7773E}"/>
                    </a:ext>
                  </a:extLst>
                </p14:cNvPr>
                <p14:cNvContentPartPr/>
                <p14:nvPr/>
              </p14:nvContentPartPr>
              <p14:xfrm>
                <a:off x="2804239" y="1710165"/>
                <a:ext cx="83160" cy="86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2056295-133A-4391-B446-67A348A7773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86599" y="1692165"/>
                  <a:ext cx="11880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941B25-7D80-4DD9-BE3F-7B61F125487D}"/>
              </a:ext>
            </a:extLst>
          </p:cNvPr>
          <p:cNvGrpSpPr/>
          <p:nvPr/>
        </p:nvGrpSpPr>
        <p:grpSpPr>
          <a:xfrm>
            <a:off x="3429559" y="1532325"/>
            <a:ext cx="1584720" cy="435240"/>
            <a:chOff x="3429559" y="1532325"/>
            <a:chExt cx="1584720" cy="43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49F0620-8A40-498C-B7DA-052CFC41C602}"/>
                    </a:ext>
                  </a:extLst>
                </p14:cNvPr>
                <p14:cNvContentPartPr/>
                <p14:nvPr/>
              </p14:nvContentPartPr>
              <p14:xfrm>
                <a:off x="3429559" y="1532325"/>
                <a:ext cx="528480" cy="288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49F0620-8A40-498C-B7DA-052CFC41C60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11919" y="1514325"/>
                  <a:ext cx="5641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452656A-82EA-4B25-BC6B-B46789FFE93D}"/>
                    </a:ext>
                  </a:extLst>
                </p14:cNvPr>
                <p14:cNvContentPartPr/>
                <p14:nvPr/>
              </p14:nvContentPartPr>
              <p14:xfrm>
                <a:off x="4042279" y="1539885"/>
                <a:ext cx="150120" cy="262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452656A-82EA-4B25-BC6B-B46789FFE9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24279" y="1521885"/>
                  <a:ext cx="1857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185D358-E87F-4F13-BA8A-6AA258ED0BA9}"/>
                    </a:ext>
                  </a:extLst>
                </p14:cNvPr>
                <p14:cNvContentPartPr/>
                <p14:nvPr/>
              </p14:nvContentPartPr>
              <p14:xfrm>
                <a:off x="4212199" y="1692165"/>
                <a:ext cx="121680" cy="151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185D358-E87F-4F13-BA8A-6AA258ED0BA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94199" y="1674525"/>
                  <a:ext cx="157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B6237BE-403E-4FDA-8F45-39502F42D170}"/>
                    </a:ext>
                  </a:extLst>
                </p14:cNvPr>
                <p14:cNvContentPartPr/>
                <p14:nvPr/>
              </p14:nvContentPartPr>
              <p14:xfrm>
                <a:off x="4390759" y="1581645"/>
                <a:ext cx="167760" cy="302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B6237BE-403E-4FDA-8F45-39502F42D17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72759" y="1564005"/>
                  <a:ext cx="2034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748C1E3-3566-4EBE-BFE8-EB11D75CCCB0}"/>
                    </a:ext>
                  </a:extLst>
                </p14:cNvPr>
                <p14:cNvContentPartPr/>
                <p14:nvPr/>
              </p14:nvContentPartPr>
              <p14:xfrm>
                <a:off x="4577959" y="1751925"/>
                <a:ext cx="79920" cy="132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748C1E3-3566-4EBE-BFE8-EB11D75CCC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60319" y="1734285"/>
                  <a:ext cx="115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6B37999-9471-4022-A943-0A6DF3EA5FD0}"/>
                    </a:ext>
                  </a:extLst>
                </p14:cNvPr>
                <p14:cNvContentPartPr/>
                <p14:nvPr/>
              </p14:nvContentPartPr>
              <p14:xfrm>
                <a:off x="4756879" y="1786845"/>
                <a:ext cx="67680" cy="81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6B37999-9471-4022-A943-0A6DF3EA5FD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38879" y="1769205"/>
                  <a:ext cx="103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714A923-3C89-4F8C-8A3F-791E2A30AF3F}"/>
                    </a:ext>
                  </a:extLst>
                </p14:cNvPr>
                <p14:cNvContentPartPr/>
                <p14:nvPr/>
              </p14:nvContentPartPr>
              <p14:xfrm>
                <a:off x="4892599" y="1544205"/>
                <a:ext cx="121680" cy="423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714A923-3C89-4F8C-8A3F-791E2A30AF3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74599" y="1526565"/>
                  <a:ext cx="157320" cy="45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D3681F6-1F7F-4369-B39E-67EA11B1E18A}"/>
                  </a:ext>
                </a:extLst>
              </p14:cNvPr>
              <p14:cNvContentPartPr/>
              <p14:nvPr/>
            </p14:nvContentPartPr>
            <p14:xfrm>
              <a:off x="2412199" y="2224965"/>
              <a:ext cx="210240" cy="207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D3681F6-1F7F-4369-B39E-67EA11B1E18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94199" y="2206965"/>
                <a:ext cx="2458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E8B0F92-C404-499F-8FF2-E866A70ABAE1}"/>
                  </a:ext>
                </a:extLst>
              </p14:cNvPr>
              <p14:cNvContentPartPr/>
              <p14:nvPr/>
            </p14:nvContentPartPr>
            <p14:xfrm>
              <a:off x="2662039" y="2255205"/>
              <a:ext cx="221040" cy="1864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E8B0F92-C404-499F-8FF2-E866A70ABAE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44039" y="2237205"/>
                <a:ext cx="2566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690638C-A7C5-4837-BF0C-0EF0B8A5F965}"/>
                  </a:ext>
                </a:extLst>
              </p14:cNvPr>
              <p14:cNvContentPartPr/>
              <p14:nvPr/>
            </p14:nvContentPartPr>
            <p14:xfrm>
              <a:off x="2917639" y="2276805"/>
              <a:ext cx="122400" cy="1677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690638C-A7C5-4837-BF0C-0EF0B8A5F96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99639" y="2258805"/>
                <a:ext cx="1580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7B3D6EF-1E3F-4A95-98A8-7407C1614163}"/>
                  </a:ext>
                </a:extLst>
              </p14:cNvPr>
              <p14:cNvContentPartPr/>
              <p14:nvPr/>
            </p14:nvContentPartPr>
            <p14:xfrm>
              <a:off x="3098359" y="2302725"/>
              <a:ext cx="88920" cy="1317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7B3D6EF-1E3F-4A95-98A8-7407C161416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80719" y="2285085"/>
                <a:ext cx="1245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31BBC35-D99B-4011-988A-3CBB8A20EFF4}"/>
                  </a:ext>
                </a:extLst>
              </p14:cNvPr>
              <p14:cNvContentPartPr/>
              <p14:nvPr/>
            </p14:nvContentPartPr>
            <p14:xfrm>
              <a:off x="3459439" y="2076645"/>
              <a:ext cx="106560" cy="4651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31BBC35-D99B-4011-988A-3CBB8A20EFF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41799" y="2058645"/>
                <a:ext cx="14220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3CC3788-332A-4EBA-AF6D-6F59C78ACACE}"/>
                  </a:ext>
                </a:extLst>
              </p14:cNvPr>
              <p14:cNvContentPartPr/>
              <p14:nvPr/>
            </p14:nvContentPartPr>
            <p14:xfrm>
              <a:off x="3650599" y="2262405"/>
              <a:ext cx="142200" cy="1782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3CC3788-332A-4EBA-AF6D-6F59C78ACAC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32599" y="2244405"/>
                <a:ext cx="1778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B3F775B-5D8B-471E-BBB1-974FEFC67200}"/>
                  </a:ext>
                </a:extLst>
              </p14:cNvPr>
              <p14:cNvContentPartPr/>
              <p14:nvPr/>
            </p14:nvContentPartPr>
            <p14:xfrm>
              <a:off x="3931039" y="2160165"/>
              <a:ext cx="9720" cy="943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B3F775B-5D8B-471E-BBB1-974FEFC6720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913039" y="2142525"/>
                <a:ext cx="453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12835BA-3243-4640-9999-8954DBE2B417}"/>
                  </a:ext>
                </a:extLst>
              </p14:cNvPr>
              <p14:cNvContentPartPr/>
              <p14:nvPr/>
            </p14:nvContentPartPr>
            <p14:xfrm>
              <a:off x="3991879" y="2397405"/>
              <a:ext cx="38880" cy="28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12835BA-3243-4640-9999-8954DBE2B4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74239" y="2379765"/>
                <a:ext cx="745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842BCDA-20C8-4A8B-885E-6C0038E9CC12}"/>
                  </a:ext>
                </a:extLst>
              </p14:cNvPr>
              <p14:cNvContentPartPr/>
              <p14:nvPr/>
            </p14:nvContentPartPr>
            <p14:xfrm>
              <a:off x="4154599" y="2404245"/>
              <a:ext cx="187200" cy="162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842BCDA-20C8-4A8B-885E-6C0038E9CC1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36959" y="2386245"/>
                <a:ext cx="2228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32B725C-E8FB-4ABA-8B7F-E861FDDA0871}"/>
                  </a:ext>
                </a:extLst>
              </p14:cNvPr>
              <p14:cNvContentPartPr/>
              <p14:nvPr/>
            </p14:nvContentPartPr>
            <p14:xfrm>
              <a:off x="4675519" y="2141445"/>
              <a:ext cx="22320" cy="885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32B725C-E8FB-4ABA-8B7F-E861FDDA087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657519" y="2123445"/>
                <a:ext cx="5796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B6CDF98-3D1F-4734-A6A2-E550CA41571D}"/>
                  </a:ext>
                </a:extLst>
              </p14:cNvPr>
              <p14:cNvContentPartPr/>
              <p14:nvPr/>
            </p14:nvContentPartPr>
            <p14:xfrm>
              <a:off x="4722679" y="2079165"/>
              <a:ext cx="75240" cy="3985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B6CDF98-3D1F-4734-A6A2-E550CA41571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705039" y="2061525"/>
                <a:ext cx="110880" cy="43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9647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2D7E4-02E2-4EC6-984C-336786C39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Gradient descent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C2953-79F0-4E92-AB28-E4061B5A9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repeat until </a:t>
            </a:r>
            <a:r>
              <a:rPr lang="en-US" b="1"/>
              <a:t>convergence</a:t>
            </a:r>
          </a:p>
          <a:p>
            <a:r>
              <a:rPr lang="en-US"/>
              <a:t>{</a:t>
            </a:r>
          </a:p>
          <a:p>
            <a:r>
              <a:rPr lang="en-US"/>
              <a:t>	</a:t>
            </a:r>
          </a:p>
          <a:p>
            <a:r>
              <a:rPr lang="en-US"/>
              <a:t>}</a:t>
            </a:r>
          </a:p>
          <a:p>
            <a:endParaRPr lang="en-US"/>
          </a:p>
          <a:p>
            <a:endParaRPr lang="en-US"/>
          </a:p>
          <a:p>
            <a:r>
              <a:rPr lang="en-US">
                <a:sym typeface="Wingdings" panose="05000000000000000000" pitchFamily="2" charset="2"/>
              </a:rPr>
              <a:t> No matrix inversion: much </a:t>
            </a:r>
            <a:r>
              <a:rPr lang="en-US" b="1">
                <a:sym typeface="Wingdings" panose="05000000000000000000" pitchFamily="2" charset="2"/>
              </a:rPr>
              <a:t>faster</a:t>
            </a:r>
            <a:r>
              <a:rPr lang="en-US">
                <a:sym typeface="Wingdings" panose="05000000000000000000" pitchFamily="2" charset="2"/>
              </a:rPr>
              <a:t> than Normal Equation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8D658-A10B-49F5-8CFE-A7E27AB3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62AF7C4-1F77-4BCE-9A92-FD6C8EA4D6B7}"/>
                  </a:ext>
                </a:extLst>
              </p14:cNvPr>
              <p14:cNvContentPartPr/>
              <p14:nvPr/>
            </p14:nvContentPartPr>
            <p14:xfrm>
              <a:off x="2101269" y="2629851"/>
              <a:ext cx="19440" cy="128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62AF7C4-1F77-4BCE-9A92-FD6C8EA4D6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3629" y="2612211"/>
                <a:ext cx="5508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5B65A92-9938-4830-8079-4BA7C1883E6D}"/>
              </a:ext>
            </a:extLst>
          </p:cNvPr>
          <p:cNvGrpSpPr/>
          <p:nvPr/>
        </p:nvGrpSpPr>
        <p:grpSpPr>
          <a:xfrm>
            <a:off x="1921629" y="2320251"/>
            <a:ext cx="201960" cy="244080"/>
            <a:chOff x="1921629" y="2320251"/>
            <a:chExt cx="20196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316EF84-1006-423F-B76C-8F5B916F78CD}"/>
                    </a:ext>
                  </a:extLst>
                </p14:cNvPr>
                <p14:cNvContentPartPr/>
                <p14:nvPr/>
              </p14:nvContentPartPr>
              <p14:xfrm>
                <a:off x="1949709" y="2320251"/>
                <a:ext cx="128520" cy="244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316EF84-1006-423F-B76C-8F5B916F78C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32069" y="2302611"/>
                  <a:ext cx="164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7553BFC-02E8-4371-8A3F-18B4E1190278}"/>
                    </a:ext>
                  </a:extLst>
                </p14:cNvPr>
                <p14:cNvContentPartPr/>
                <p14:nvPr/>
              </p14:nvContentPartPr>
              <p14:xfrm>
                <a:off x="1921629" y="2431131"/>
                <a:ext cx="148320" cy="19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7553BFC-02E8-4371-8A3F-18B4E11902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03989" y="2413491"/>
                  <a:ext cx="1839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A676455-FA6F-4629-888D-DDC54887D985}"/>
                    </a:ext>
                  </a:extLst>
                </p14:cNvPr>
                <p14:cNvContentPartPr/>
                <p14:nvPr/>
              </p14:nvContentPartPr>
              <p14:xfrm>
                <a:off x="2107389" y="2454891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A676455-FA6F-4629-888D-DDC54887D9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89389" y="24368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817876F-DBCB-492D-92A9-FD85460B01F6}"/>
                    </a:ext>
                  </a:extLst>
                </p14:cNvPr>
                <p14:cNvContentPartPr/>
                <p14:nvPr/>
              </p14:nvContentPartPr>
              <p14:xfrm>
                <a:off x="2123229" y="2545611"/>
                <a:ext cx="360" cy="7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817876F-DBCB-492D-92A9-FD85460B01F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05229" y="2527971"/>
                  <a:ext cx="3600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D17A466-65C2-4B9F-8691-A244335CE840}"/>
                  </a:ext>
                </a:extLst>
              </p14:cNvPr>
              <p14:cNvContentPartPr/>
              <p14:nvPr/>
            </p14:nvContentPartPr>
            <p14:xfrm>
              <a:off x="2364429" y="2473611"/>
              <a:ext cx="168480" cy="43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D17A466-65C2-4B9F-8691-A244335CE84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46789" y="2455611"/>
                <a:ext cx="2041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A221D8A-5B57-4518-BDFD-44D240C67188}"/>
                  </a:ext>
                </a:extLst>
              </p14:cNvPr>
              <p14:cNvContentPartPr/>
              <p14:nvPr/>
            </p14:nvContentPartPr>
            <p14:xfrm>
              <a:off x="2931069" y="2422491"/>
              <a:ext cx="234000" cy="3164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A221D8A-5B57-4518-BDFD-44D240C6718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13069" y="2404851"/>
                <a:ext cx="269640" cy="35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DEAB3C10-087F-4350-9F86-92BAF6355EDE}"/>
              </a:ext>
            </a:extLst>
          </p:cNvPr>
          <p:cNvGrpSpPr/>
          <p:nvPr/>
        </p:nvGrpSpPr>
        <p:grpSpPr>
          <a:xfrm>
            <a:off x="3324189" y="2032251"/>
            <a:ext cx="1544040" cy="1035360"/>
            <a:chOff x="3324189" y="2032251"/>
            <a:chExt cx="1544040" cy="103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5A4E2DD-205D-4C43-9A58-91391D17F268}"/>
                    </a:ext>
                  </a:extLst>
                </p14:cNvPr>
                <p14:cNvContentPartPr/>
                <p14:nvPr/>
              </p14:nvContentPartPr>
              <p14:xfrm>
                <a:off x="3324189" y="2424651"/>
                <a:ext cx="462240" cy="33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5A4E2DD-205D-4C43-9A58-91391D17F26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06549" y="2406651"/>
                  <a:ext cx="4978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47A6662-BD22-4372-8B50-22A4A99E5D0C}"/>
                    </a:ext>
                  </a:extLst>
                </p14:cNvPr>
                <p14:cNvContentPartPr/>
                <p14:nvPr/>
              </p14:nvContentPartPr>
              <p14:xfrm>
                <a:off x="3500949" y="2032251"/>
                <a:ext cx="221760" cy="257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47A6662-BD22-4372-8B50-22A4A99E5D0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82949" y="2014611"/>
                  <a:ext cx="2574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863D130-D41B-4CBE-A1DC-7F5459EE59BB}"/>
                    </a:ext>
                  </a:extLst>
                </p14:cNvPr>
                <p14:cNvContentPartPr/>
                <p14:nvPr/>
              </p14:nvContentPartPr>
              <p14:xfrm>
                <a:off x="3383229" y="2675571"/>
                <a:ext cx="226080" cy="247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863D130-D41B-4CBE-A1DC-7F5459EE59B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65589" y="2657571"/>
                  <a:ext cx="2617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96BE51B-8F25-4C21-86A1-30C0EEBDF41F}"/>
                    </a:ext>
                  </a:extLst>
                </p14:cNvPr>
                <p14:cNvContentPartPr/>
                <p14:nvPr/>
              </p14:nvContentPartPr>
              <p14:xfrm>
                <a:off x="3733509" y="2728131"/>
                <a:ext cx="112680" cy="215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96BE51B-8F25-4C21-86A1-30C0EEBDF41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15869" y="2710491"/>
                  <a:ext cx="1483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5949D83-467E-4F35-9B8C-380A2ADB5621}"/>
                    </a:ext>
                  </a:extLst>
                </p14:cNvPr>
                <p14:cNvContentPartPr/>
                <p14:nvPr/>
              </p14:nvContentPartPr>
              <p14:xfrm>
                <a:off x="3727749" y="2838291"/>
                <a:ext cx="147600" cy="33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5949D83-467E-4F35-9B8C-380A2ADB562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09749" y="2820651"/>
                  <a:ext cx="1832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BC2F635-4C38-4F34-8A3B-85E1DBBAC0EF}"/>
                    </a:ext>
                  </a:extLst>
                </p14:cNvPr>
                <p14:cNvContentPartPr/>
                <p14:nvPr/>
              </p14:nvContentPartPr>
              <p14:xfrm>
                <a:off x="3847989" y="2790771"/>
                <a:ext cx="78840" cy="276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BC2F635-4C38-4F34-8A3B-85E1DBBAC0E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30349" y="2772771"/>
                  <a:ext cx="1144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A7BF123-D058-4F7D-847B-324B1EBC0166}"/>
                    </a:ext>
                  </a:extLst>
                </p14:cNvPr>
                <p14:cNvContentPartPr/>
                <p14:nvPr/>
              </p14:nvContentPartPr>
              <p14:xfrm>
                <a:off x="4012509" y="2294691"/>
                <a:ext cx="99360" cy="268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A7BF123-D058-4F7D-847B-324B1EBC01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94509" y="2276691"/>
                  <a:ext cx="1350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0787B77-2120-4985-8E7E-858473E2A03F}"/>
                    </a:ext>
                  </a:extLst>
                </p14:cNvPr>
                <p14:cNvContentPartPr/>
                <p14:nvPr/>
              </p14:nvContentPartPr>
              <p14:xfrm>
                <a:off x="3986949" y="2252931"/>
                <a:ext cx="263520" cy="41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0787B77-2120-4985-8E7E-858473E2A0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68949" y="2235291"/>
                  <a:ext cx="2991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103E342-3C7D-4D6B-B5FE-B410A216A2A1}"/>
                    </a:ext>
                  </a:extLst>
                </p14:cNvPr>
                <p14:cNvContentPartPr/>
                <p14:nvPr/>
              </p14:nvContentPartPr>
              <p14:xfrm>
                <a:off x="4543869" y="2274171"/>
                <a:ext cx="360" cy="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103E342-3C7D-4D6B-B5FE-B410A216A2A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25869" y="22561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2580EB0-CA86-4335-AFCA-F6B132B024AF}"/>
                    </a:ext>
                  </a:extLst>
                </p14:cNvPr>
                <p14:cNvContentPartPr/>
                <p14:nvPr/>
              </p14:nvContentPartPr>
              <p14:xfrm>
                <a:off x="4384389" y="2183811"/>
                <a:ext cx="109080" cy="473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2580EB0-CA86-4335-AFCA-F6B132B024A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366389" y="2165811"/>
                  <a:ext cx="14472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33A892F-1EC9-4354-868E-56B1282D4E12}"/>
                    </a:ext>
                  </a:extLst>
                </p14:cNvPr>
                <p14:cNvContentPartPr/>
                <p14:nvPr/>
              </p14:nvContentPartPr>
              <p14:xfrm>
                <a:off x="4508949" y="2332851"/>
                <a:ext cx="359280" cy="328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33A892F-1EC9-4354-868E-56B1282D4E1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490949" y="2315211"/>
                  <a:ext cx="39492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F0765E-10B4-459D-8A35-5EE6DFF80F2B}"/>
              </a:ext>
            </a:extLst>
          </p:cNvPr>
          <p:cNvGrpSpPr/>
          <p:nvPr/>
        </p:nvGrpSpPr>
        <p:grpSpPr>
          <a:xfrm>
            <a:off x="5087829" y="2264811"/>
            <a:ext cx="335160" cy="388080"/>
            <a:chOff x="5087829" y="2264811"/>
            <a:chExt cx="335160" cy="38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D9BEED9-1C38-4E3D-A122-34BFCD4029BA}"/>
                    </a:ext>
                  </a:extLst>
                </p14:cNvPr>
                <p14:cNvContentPartPr/>
                <p14:nvPr/>
              </p14:nvContentPartPr>
              <p14:xfrm>
                <a:off x="5087829" y="2292171"/>
                <a:ext cx="163080" cy="193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D9BEED9-1C38-4E3D-A122-34BFCD4029B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70189" y="2274171"/>
                  <a:ext cx="1987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B2A55C1-E520-42CE-81EF-076A6A43D18A}"/>
                    </a:ext>
                  </a:extLst>
                </p14:cNvPr>
                <p14:cNvContentPartPr/>
                <p14:nvPr/>
              </p14:nvContentPartPr>
              <p14:xfrm>
                <a:off x="5104029" y="2390451"/>
                <a:ext cx="212040" cy="28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B2A55C1-E520-42CE-81EF-076A6A43D18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86389" y="2372451"/>
                  <a:ext cx="2476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FCB74AB-B17A-4EE1-BBFD-6BBA370D9356}"/>
                    </a:ext>
                  </a:extLst>
                </p14:cNvPr>
                <p14:cNvContentPartPr/>
                <p14:nvPr/>
              </p14:nvContentPartPr>
              <p14:xfrm>
                <a:off x="5302029" y="2264811"/>
                <a:ext cx="120960" cy="388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FCB74AB-B17A-4EE1-BBFD-6BBA370D935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84389" y="2247171"/>
                  <a:ext cx="1566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818A73A-DFD8-4300-ACA8-ADB42DA8F732}"/>
                    </a:ext>
                  </a:extLst>
                </p14:cNvPr>
                <p14:cNvContentPartPr/>
                <p14:nvPr/>
              </p14:nvContentPartPr>
              <p14:xfrm>
                <a:off x="5155509" y="2302611"/>
                <a:ext cx="103320" cy="50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818A73A-DFD8-4300-ACA8-ADB42DA8F73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37869" y="2284611"/>
                  <a:ext cx="13896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780EE8C-D6E6-4ADF-9A25-51BF11507217}"/>
              </a:ext>
            </a:extLst>
          </p:cNvPr>
          <p:cNvGrpSpPr/>
          <p:nvPr/>
        </p:nvGrpSpPr>
        <p:grpSpPr>
          <a:xfrm>
            <a:off x="3349749" y="1657131"/>
            <a:ext cx="1994400" cy="452160"/>
            <a:chOff x="3349749" y="1657131"/>
            <a:chExt cx="1994400" cy="45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D3D7306-DA24-4075-BE8A-6BE066D68239}"/>
                    </a:ext>
                  </a:extLst>
                </p14:cNvPr>
                <p14:cNvContentPartPr/>
                <p14:nvPr/>
              </p14:nvContentPartPr>
              <p14:xfrm>
                <a:off x="3349749" y="1807971"/>
                <a:ext cx="1739520" cy="301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D3D7306-DA24-4075-BE8A-6BE066D6823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331749" y="1789971"/>
                  <a:ext cx="17751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7A14F16-804E-41B6-9591-6B3FA431782C}"/>
                    </a:ext>
                  </a:extLst>
                </p14:cNvPr>
                <p14:cNvContentPartPr/>
                <p14:nvPr/>
              </p14:nvContentPartPr>
              <p14:xfrm>
                <a:off x="4855269" y="1734171"/>
                <a:ext cx="384840" cy="153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7A14F16-804E-41B6-9591-6B3FA431782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837269" y="1716171"/>
                  <a:ext cx="420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E241E5C-49C4-4DF5-853E-63889DD06667}"/>
                    </a:ext>
                  </a:extLst>
                </p14:cNvPr>
                <p14:cNvContentPartPr/>
                <p14:nvPr/>
              </p14:nvContentPartPr>
              <p14:xfrm>
                <a:off x="5181069" y="1657131"/>
                <a:ext cx="163080" cy="181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E241E5C-49C4-4DF5-853E-63889DD0666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163069" y="1639491"/>
                  <a:ext cx="198720" cy="2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1B9420-3DCA-45EB-B176-C90CC6DBE0E8}"/>
              </a:ext>
            </a:extLst>
          </p:cNvPr>
          <p:cNvGrpSpPr/>
          <p:nvPr/>
        </p:nvGrpSpPr>
        <p:grpSpPr>
          <a:xfrm>
            <a:off x="5624589" y="1506291"/>
            <a:ext cx="572040" cy="739440"/>
            <a:chOff x="5624589" y="1506291"/>
            <a:chExt cx="572040" cy="73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BDF429C-9710-49C5-9810-C21DB7E0D1B2}"/>
                    </a:ext>
                  </a:extLst>
                </p14:cNvPr>
                <p14:cNvContentPartPr/>
                <p14:nvPr/>
              </p14:nvContentPartPr>
              <p14:xfrm>
                <a:off x="5669229" y="1640571"/>
                <a:ext cx="78840" cy="203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BDF429C-9710-49C5-9810-C21DB7E0D1B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651229" y="1622931"/>
                  <a:ext cx="1144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32839BA-D119-475F-9E0A-A5D8C94D50F7}"/>
                    </a:ext>
                  </a:extLst>
                </p14:cNvPr>
                <p14:cNvContentPartPr/>
                <p14:nvPr/>
              </p14:nvContentPartPr>
              <p14:xfrm>
                <a:off x="5624589" y="1586571"/>
                <a:ext cx="286200" cy="16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32839BA-D119-475F-9E0A-A5D8C94D50F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606589" y="1568931"/>
                  <a:ext cx="321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CFB7BE1-1FDB-4EFD-B69B-19F6865F3E44}"/>
                    </a:ext>
                  </a:extLst>
                </p14:cNvPr>
                <p14:cNvContentPartPr/>
                <p14:nvPr/>
              </p14:nvContentPartPr>
              <p14:xfrm>
                <a:off x="6063789" y="1506291"/>
                <a:ext cx="56880" cy="1753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CFB7BE1-1FDB-4EFD-B69B-19F6865F3E4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045789" y="1488651"/>
                  <a:ext cx="925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D8B90F1-450D-4688-8CA4-8130419835DB}"/>
                    </a:ext>
                  </a:extLst>
                </p14:cNvPr>
                <p14:cNvContentPartPr/>
                <p14:nvPr/>
              </p14:nvContentPartPr>
              <p14:xfrm>
                <a:off x="5972709" y="1885011"/>
                <a:ext cx="117720" cy="227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D8B90F1-450D-4688-8CA4-8130419835D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955069" y="1867011"/>
                  <a:ext cx="1533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BF13CCF-1DAA-4EE0-B88C-B3A7DA2EC452}"/>
                    </a:ext>
                  </a:extLst>
                </p14:cNvPr>
                <p14:cNvContentPartPr/>
                <p14:nvPr/>
              </p14:nvContentPartPr>
              <p14:xfrm>
                <a:off x="5946069" y="2017851"/>
                <a:ext cx="153000" cy="31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BF13CCF-1DAA-4EE0-B88C-B3A7DA2EC45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928429" y="2000211"/>
                  <a:ext cx="188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042FD79-4531-49F0-9874-5DF3C1AB42E4}"/>
                    </a:ext>
                  </a:extLst>
                </p14:cNvPr>
                <p14:cNvContentPartPr/>
                <p14:nvPr/>
              </p14:nvContentPartPr>
              <p14:xfrm>
                <a:off x="6097269" y="1936851"/>
                <a:ext cx="99360" cy="308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042FD79-4531-49F0-9874-5DF3C1AB42E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079629" y="1919211"/>
                  <a:ext cx="135000" cy="34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DC41681-BE09-41F5-9BD5-FDEA57CEE757}"/>
                  </a:ext>
                </a:extLst>
              </p14:cNvPr>
              <p14:cNvContentPartPr/>
              <p14:nvPr/>
            </p14:nvContentPartPr>
            <p14:xfrm>
              <a:off x="1998669" y="1603131"/>
              <a:ext cx="1395360" cy="709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DC41681-BE09-41F5-9BD5-FDEA57CEE757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981029" y="1585491"/>
                <a:ext cx="1431000" cy="10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82A24FC9-62CF-4BCB-93DC-9A5B7207317D}"/>
              </a:ext>
            </a:extLst>
          </p:cNvPr>
          <p:cNvGrpSpPr/>
          <p:nvPr/>
        </p:nvGrpSpPr>
        <p:grpSpPr>
          <a:xfrm>
            <a:off x="2487549" y="963051"/>
            <a:ext cx="2458800" cy="495360"/>
            <a:chOff x="2487549" y="963051"/>
            <a:chExt cx="2458800" cy="49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DB5E89C-EDF2-49C2-A339-E7845EFAC545}"/>
                    </a:ext>
                  </a:extLst>
                </p14:cNvPr>
                <p14:cNvContentPartPr/>
                <p14:nvPr/>
              </p14:nvContentPartPr>
              <p14:xfrm>
                <a:off x="2573589" y="1149891"/>
                <a:ext cx="252360" cy="104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DB5E89C-EDF2-49C2-A339-E7845EFAC54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555589" y="1131891"/>
                  <a:ext cx="2880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72CCEC3-3A25-441A-AF55-9907D1142CF5}"/>
                    </a:ext>
                  </a:extLst>
                </p14:cNvPr>
                <p14:cNvContentPartPr/>
                <p14:nvPr/>
              </p14:nvContentPartPr>
              <p14:xfrm>
                <a:off x="3073989" y="1151691"/>
                <a:ext cx="311400" cy="88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72CCEC3-3A25-441A-AF55-9907D1142CF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055989" y="1134051"/>
                  <a:ext cx="3470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B0C13C5-FF16-405D-968C-F6155A6F7D8B}"/>
                    </a:ext>
                  </a:extLst>
                </p14:cNvPr>
                <p14:cNvContentPartPr/>
                <p14:nvPr/>
              </p14:nvContentPartPr>
              <p14:xfrm>
                <a:off x="3405909" y="1176531"/>
                <a:ext cx="194760" cy="118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B0C13C5-FF16-405D-968C-F6155A6F7D8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388269" y="1158891"/>
                  <a:ext cx="230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7C9F407-32B0-44CB-8048-BE78C644756D}"/>
                    </a:ext>
                  </a:extLst>
                </p14:cNvPr>
                <p14:cNvContentPartPr/>
                <p14:nvPr/>
              </p14:nvContentPartPr>
              <p14:xfrm>
                <a:off x="3625149" y="1152411"/>
                <a:ext cx="93960" cy="119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7C9F407-32B0-44CB-8048-BE78C644756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607149" y="1134411"/>
                  <a:ext cx="129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460DF15-C24F-4903-9F2B-B81AE9434585}"/>
                    </a:ext>
                  </a:extLst>
                </p14:cNvPr>
                <p14:cNvContentPartPr/>
                <p14:nvPr/>
              </p14:nvContentPartPr>
              <p14:xfrm>
                <a:off x="3922149" y="1170411"/>
                <a:ext cx="47160" cy="80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460DF15-C24F-4903-9F2B-B81AE943458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904509" y="1152411"/>
                  <a:ext cx="82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C005CA9-EF62-405B-BA23-9E94DDBD6E61}"/>
                    </a:ext>
                  </a:extLst>
                </p14:cNvPr>
                <p14:cNvContentPartPr/>
                <p14:nvPr/>
              </p14:nvContentPartPr>
              <p14:xfrm>
                <a:off x="4092069" y="1006971"/>
                <a:ext cx="415800" cy="284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C005CA9-EF62-405B-BA23-9E94DDBD6E6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074069" y="989331"/>
                  <a:ext cx="4514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6D882BB-8624-4762-BD66-E1D47EDC4FE3}"/>
                    </a:ext>
                  </a:extLst>
                </p14:cNvPr>
                <p14:cNvContentPartPr/>
                <p14:nvPr/>
              </p14:nvContentPartPr>
              <p14:xfrm>
                <a:off x="4519029" y="1184451"/>
                <a:ext cx="283680" cy="273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6D882BB-8624-4762-BD66-E1D47EDC4FE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501029" y="1166451"/>
                  <a:ext cx="3193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D157049-840A-44CE-9EF4-1A663CD493D3}"/>
                    </a:ext>
                  </a:extLst>
                </p14:cNvPr>
                <p14:cNvContentPartPr/>
                <p14:nvPr/>
              </p14:nvContentPartPr>
              <p14:xfrm>
                <a:off x="4859949" y="1134411"/>
                <a:ext cx="86400" cy="230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D157049-840A-44CE-9EF4-1A663CD493D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42309" y="1116771"/>
                  <a:ext cx="1220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5C4203F-19CA-49F8-9B89-F1EA93CAF01F}"/>
                    </a:ext>
                  </a:extLst>
                </p14:cNvPr>
                <p14:cNvContentPartPr/>
                <p14:nvPr/>
              </p14:nvContentPartPr>
              <p14:xfrm>
                <a:off x="2487549" y="963051"/>
                <a:ext cx="75240" cy="376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5C4203F-19CA-49F8-9B89-F1EA93CAF01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469549" y="945411"/>
                  <a:ext cx="110880" cy="41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F2E7A16-1650-48BD-9DB4-CCF53E0640A2}"/>
              </a:ext>
            </a:extLst>
          </p:cNvPr>
          <p:cNvGrpSpPr/>
          <p:nvPr/>
        </p:nvGrpSpPr>
        <p:grpSpPr>
          <a:xfrm>
            <a:off x="1015149" y="2273451"/>
            <a:ext cx="648000" cy="363600"/>
            <a:chOff x="1015149" y="2273451"/>
            <a:chExt cx="648000" cy="36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86DB73A-5D59-480C-80EE-E781D5350FE8}"/>
                    </a:ext>
                  </a:extLst>
                </p14:cNvPr>
                <p14:cNvContentPartPr/>
                <p14:nvPr/>
              </p14:nvContentPartPr>
              <p14:xfrm>
                <a:off x="1026669" y="2273451"/>
                <a:ext cx="142920" cy="273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86DB73A-5D59-480C-80EE-E781D5350FE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08669" y="2255451"/>
                  <a:ext cx="1785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2428358-D307-4A96-AB70-1F6A69722DBE}"/>
                    </a:ext>
                  </a:extLst>
                </p14:cNvPr>
                <p14:cNvContentPartPr/>
                <p14:nvPr/>
              </p14:nvContentPartPr>
              <p14:xfrm>
                <a:off x="1015149" y="2394771"/>
                <a:ext cx="140400" cy="21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2428358-D307-4A96-AB70-1F6A69722DB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97149" y="2377131"/>
                  <a:ext cx="176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AD427FC-7970-47C7-81AE-40E642619BC5}"/>
                    </a:ext>
                  </a:extLst>
                </p14:cNvPr>
                <p14:cNvContentPartPr/>
                <p14:nvPr/>
              </p14:nvContentPartPr>
              <p14:xfrm>
                <a:off x="1235109" y="2459571"/>
                <a:ext cx="55080" cy="177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AD427FC-7970-47C7-81AE-40E642619BC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217109" y="2441931"/>
                  <a:ext cx="90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03C3A3E-7CAB-48D6-BAAB-29E7F1672927}"/>
                    </a:ext>
                  </a:extLst>
                </p14:cNvPr>
                <p14:cNvContentPartPr/>
                <p14:nvPr/>
              </p14:nvContentPartPr>
              <p14:xfrm>
                <a:off x="1274709" y="2330331"/>
                <a:ext cx="23040" cy="13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03C3A3E-7CAB-48D6-BAAB-29E7F167292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257069" y="2312691"/>
                  <a:ext cx="586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71201BF-CB77-48BD-8260-54DB1358C306}"/>
                    </a:ext>
                  </a:extLst>
                </p14:cNvPr>
                <p14:cNvContentPartPr/>
                <p14:nvPr/>
              </p14:nvContentPartPr>
              <p14:xfrm>
                <a:off x="1522389" y="2371371"/>
                <a:ext cx="140760" cy="114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71201BF-CB77-48BD-8260-54DB1358C30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504389" y="2353371"/>
                  <a:ext cx="17640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E5E74CE-2FA1-447B-A209-FDCDB29FABF7}"/>
              </a:ext>
            </a:extLst>
          </p:cNvPr>
          <p:cNvGrpSpPr/>
          <p:nvPr/>
        </p:nvGrpSpPr>
        <p:grpSpPr>
          <a:xfrm>
            <a:off x="6843909" y="1207491"/>
            <a:ext cx="234360" cy="314640"/>
            <a:chOff x="6843909" y="1207491"/>
            <a:chExt cx="234360" cy="31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745D5EF-1E0B-4573-8A70-6040CB6CF611}"/>
                    </a:ext>
                  </a:extLst>
                </p14:cNvPr>
                <p14:cNvContentPartPr/>
                <p14:nvPr/>
              </p14:nvContentPartPr>
              <p14:xfrm>
                <a:off x="6862629" y="1207491"/>
                <a:ext cx="131040" cy="236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745D5EF-1E0B-4573-8A70-6040CB6CF61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44629" y="1189851"/>
                  <a:ext cx="1666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4FEEBB1-71D2-4E29-88B9-E24545E1BA1B}"/>
                    </a:ext>
                  </a:extLst>
                </p14:cNvPr>
                <p14:cNvContentPartPr/>
                <p14:nvPr/>
              </p14:nvContentPartPr>
              <p14:xfrm>
                <a:off x="6843909" y="1307571"/>
                <a:ext cx="151560" cy="12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4FEEBB1-71D2-4E29-88B9-E24545E1BA1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826269" y="1289931"/>
                  <a:ext cx="1872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4141CB3-74E2-4CDE-8938-97C93DF440E0}"/>
                    </a:ext>
                  </a:extLst>
                </p14:cNvPr>
                <p14:cNvContentPartPr/>
                <p14:nvPr/>
              </p14:nvContentPartPr>
              <p14:xfrm>
                <a:off x="7012389" y="1411971"/>
                <a:ext cx="65880" cy="110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4141CB3-74E2-4CDE-8938-97C93DF440E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94749" y="1393971"/>
                  <a:ext cx="10152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E1419E7-F175-4DA3-921D-A4EAA76D2B82}"/>
              </a:ext>
            </a:extLst>
          </p:cNvPr>
          <p:cNvGrpSpPr/>
          <p:nvPr/>
        </p:nvGrpSpPr>
        <p:grpSpPr>
          <a:xfrm>
            <a:off x="7360869" y="1252131"/>
            <a:ext cx="657000" cy="310320"/>
            <a:chOff x="7360869" y="1252131"/>
            <a:chExt cx="657000" cy="31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33CBC12-4A94-4799-B2F9-543059A12235}"/>
                    </a:ext>
                  </a:extLst>
                </p14:cNvPr>
                <p14:cNvContentPartPr/>
                <p14:nvPr/>
              </p14:nvContentPartPr>
              <p14:xfrm>
                <a:off x="7412709" y="1252131"/>
                <a:ext cx="82080" cy="178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33CBC12-4A94-4799-B2F9-543059A1223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395069" y="1234131"/>
                  <a:ext cx="1177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1327665-6F30-413C-8D09-8A8675A86EF4}"/>
                    </a:ext>
                  </a:extLst>
                </p14:cNvPr>
                <p14:cNvContentPartPr/>
                <p14:nvPr/>
              </p14:nvContentPartPr>
              <p14:xfrm>
                <a:off x="7360869" y="1334931"/>
                <a:ext cx="150120" cy="7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1327665-6F30-413C-8D09-8A8675A86EF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343229" y="1317291"/>
                  <a:ext cx="185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6FED4A8-D74D-44DE-A992-00C9E38DB531}"/>
                    </a:ext>
                  </a:extLst>
                </p14:cNvPr>
                <p14:cNvContentPartPr/>
                <p14:nvPr/>
              </p14:nvContentPartPr>
              <p14:xfrm>
                <a:off x="7540509" y="1384971"/>
                <a:ext cx="239040" cy="177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6FED4A8-D74D-44DE-A992-00C9E38DB53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522509" y="1367331"/>
                  <a:ext cx="2746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159640B-ECEE-4464-B52E-8715358B4D5F}"/>
                    </a:ext>
                  </a:extLst>
                </p14:cNvPr>
                <p14:cNvContentPartPr/>
                <p14:nvPr/>
              </p14:nvContentPartPr>
              <p14:xfrm>
                <a:off x="7750029" y="1396131"/>
                <a:ext cx="267840" cy="29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159640B-ECEE-4464-B52E-8715358B4D5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732389" y="1378491"/>
                  <a:ext cx="30348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3E2BF16-7B4C-44C1-9AE3-412605DE1D5D}"/>
              </a:ext>
            </a:extLst>
          </p:cNvPr>
          <p:cNvGrpSpPr/>
          <p:nvPr/>
        </p:nvGrpSpPr>
        <p:grpSpPr>
          <a:xfrm>
            <a:off x="8352309" y="1253211"/>
            <a:ext cx="406800" cy="323640"/>
            <a:chOff x="8352309" y="1253211"/>
            <a:chExt cx="406800" cy="3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268D876-7627-449B-9B9C-C452DCBAB9A7}"/>
                    </a:ext>
                  </a:extLst>
                </p14:cNvPr>
                <p14:cNvContentPartPr/>
                <p14:nvPr/>
              </p14:nvContentPartPr>
              <p14:xfrm>
                <a:off x="8352309" y="1253211"/>
                <a:ext cx="173880" cy="210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268D876-7627-449B-9B9C-C452DCBAB9A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34669" y="1235571"/>
                  <a:ext cx="2095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45A1751-9406-442B-ABF5-F6986A1730F5}"/>
                    </a:ext>
                  </a:extLst>
                </p14:cNvPr>
                <p14:cNvContentPartPr/>
                <p14:nvPr/>
              </p14:nvContentPartPr>
              <p14:xfrm>
                <a:off x="8367429" y="1328091"/>
                <a:ext cx="155160" cy="39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45A1751-9406-442B-ABF5-F6986A1730F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49789" y="1310451"/>
                  <a:ext cx="190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DA11CE2-B6EB-4C41-8D5D-F49302A81389}"/>
                    </a:ext>
                  </a:extLst>
                </p14:cNvPr>
                <p14:cNvContentPartPr/>
                <p14:nvPr/>
              </p14:nvContentPartPr>
              <p14:xfrm>
                <a:off x="8576589" y="1461291"/>
                <a:ext cx="182520" cy="115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DA11CE2-B6EB-4C41-8D5D-F49302A8138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558589" y="1443291"/>
                  <a:ext cx="21816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6A2AC77-D1AC-4D22-B65B-F6D84D95D5DA}"/>
                  </a:ext>
                </a:extLst>
              </p14:cNvPr>
              <p14:cNvContentPartPr/>
              <p14:nvPr/>
            </p14:nvContentPartPr>
            <p14:xfrm>
              <a:off x="5834829" y="2578371"/>
              <a:ext cx="466560" cy="4478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6A2AC77-D1AC-4D22-B65B-F6D84D95D5DA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816829" y="2560371"/>
                <a:ext cx="502200" cy="48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FD3D60EF-75A3-4393-94C1-66EA54FCA0EE}"/>
              </a:ext>
            </a:extLst>
          </p:cNvPr>
          <p:cNvGrpSpPr/>
          <p:nvPr/>
        </p:nvGrpSpPr>
        <p:grpSpPr>
          <a:xfrm>
            <a:off x="6637989" y="2632371"/>
            <a:ext cx="407160" cy="339120"/>
            <a:chOff x="6637989" y="2632371"/>
            <a:chExt cx="407160" cy="33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5693D68-CDAA-4199-AB19-0E6DCDB57EC0}"/>
                    </a:ext>
                  </a:extLst>
                </p14:cNvPr>
                <p14:cNvContentPartPr/>
                <p14:nvPr/>
              </p14:nvContentPartPr>
              <p14:xfrm>
                <a:off x="6637989" y="2791491"/>
                <a:ext cx="50400" cy="1800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5693D68-CDAA-4199-AB19-0E6DCDB57EC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619989" y="2773491"/>
                  <a:ext cx="86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9D84A33-99C1-4CB8-A982-4AE5E3E930CD}"/>
                    </a:ext>
                  </a:extLst>
                </p14:cNvPr>
                <p14:cNvContentPartPr/>
                <p14:nvPr/>
              </p14:nvContentPartPr>
              <p14:xfrm>
                <a:off x="6694149" y="2632371"/>
                <a:ext cx="349560" cy="1087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9D84A33-99C1-4CB8-A982-4AE5E3E930C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676509" y="2614371"/>
                  <a:ext cx="385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EB0D841-59FE-4C1A-AF5D-2FE15FB5A329}"/>
                    </a:ext>
                  </a:extLst>
                </p14:cNvPr>
                <p14:cNvContentPartPr/>
                <p14:nvPr/>
              </p14:nvContentPartPr>
              <p14:xfrm>
                <a:off x="6896829" y="2828931"/>
                <a:ext cx="148320" cy="9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EB0D841-59FE-4C1A-AF5D-2FE15FB5A32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879189" y="2811291"/>
                  <a:ext cx="18396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4B4381A-9A5C-423D-8824-435ED7CECAEA}"/>
              </a:ext>
            </a:extLst>
          </p:cNvPr>
          <p:cNvGrpSpPr/>
          <p:nvPr/>
        </p:nvGrpSpPr>
        <p:grpSpPr>
          <a:xfrm>
            <a:off x="7260789" y="2655771"/>
            <a:ext cx="899280" cy="362520"/>
            <a:chOff x="7260789" y="2655771"/>
            <a:chExt cx="899280" cy="3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776A5CE-7570-4783-92BF-F507DEE98319}"/>
                    </a:ext>
                  </a:extLst>
                </p14:cNvPr>
                <p14:cNvContentPartPr/>
                <p14:nvPr/>
              </p14:nvContentPartPr>
              <p14:xfrm>
                <a:off x="7260789" y="2655771"/>
                <a:ext cx="126720" cy="175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776A5CE-7570-4783-92BF-F507DEE9831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243149" y="2637771"/>
                  <a:ext cx="162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0F643F8-2C03-4E0F-A8CD-F8789491D17D}"/>
                    </a:ext>
                  </a:extLst>
                </p14:cNvPr>
                <p14:cNvContentPartPr/>
                <p14:nvPr/>
              </p14:nvContentPartPr>
              <p14:xfrm>
                <a:off x="7433949" y="2835411"/>
                <a:ext cx="48600" cy="1828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0F643F8-2C03-4E0F-A8CD-F8789491D17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15949" y="2817411"/>
                  <a:ext cx="842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C69CE18-58E3-4ABA-9E4E-9F4A3B346C24}"/>
                    </a:ext>
                  </a:extLst>
                </p14:cNvPr>
                <p14:cNvContentPartPr/>
                <p14:nvPr/>
              </p14:nvContentPartPr>
              <p14:xfrm>
                <a:off x="7638069" y="2671251"/>
                <a:ext cx="88560" cy="195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C69CE18-58E3-4ABA-9E4E-9F4A3B346C2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620429" y="2653251"/>
                  <a:ext cx="1242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BBB9077-3887-420C-BE8B-2CBF16F2BA15}"/>
                    </a:ext>
                  </a:extLst>
                </p14:cNvPr>
                <p14:cNvContentPartPr/>
                <p14:nvPr/>
              </p14:nvContentPartPr>
              <p14:xfrm>
                <a:off x="7768749" y="2824611"/>
                <a:ext cx="60120" cy="1544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BBB9077-3887-420C-BE8B-2CBF16F2BA1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750749" y="2806971"/>
                  <a:ext cx="95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397EC91-35D8-4140-86AB-338DF05000E0}"/>
                    </a:ext>
                  </a:extLst>
                </p14:cNvPr>
                <p14:cNvContentPartPr/>
                <p14:nvPr/>
              </p14:nvContentPartPr>
              <p14:xfrm>
                <a:off x="7926069" y="2824611"/>
                <a:ext cx="234000" cy="31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397EC91-35D8-4140-86AB-338DF05000E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908429" y="2806971"/>
                  <a:ext cx="26964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2ED983A-498E-4D32-B063-6394D14F677D}"/>
              </a:ext>
            </a:extLst>
          </p:cNvPr>
          <p:cNvGrpSpPr/>
          <p:nvPr/>
        </p:nvGrpSpPr>
        <p:grpSpPr>
          <a:xfrm>
            <a:off x="8354469" y="2707971"/>
            <a:ext cx="297720" cy="421560"/>
            <a:chOff x="8354469" y="2707971"/>
            <a:chExt cx="297720" cy="42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03AA122-1011-4423-BA4B-44A548CFD881}"/>
                    </a:ext>
                  </a:extLst>
                </p14:cNvPr>
                <p14:cNvContentPartPr/>
                <p14:nvPr/>
              </p14:nvContentPartPr>
              <p14:xfrm>
                <a:off x="8354469" y="2761611"/>
                <a:ext cx="130320" cy="108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03AA122-1011-4423-BA4B-44A548CFD88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336469" y="2743971"/>
                  <a:ext cx="1659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7D19D49-2CF9-4961-8D4E-50242A5CF652}"/>
                    </a:ext>
                  </a:extLst>
                </p14:cNvPr>
                <p14:cNvContentPartPr/>
                <p14:nvPr/>
              </p14:nvContentPartPr>
              <p14:xfrm>
                <a:off x="8532669" y="2707971"/>
                <a:ext cx="119520" cy="421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7D19D49-2CF9-4961-8D4E-50242A5CF65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515029" y="2689971"/>
                  <a:ext cx="155160" cy="45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FD4CFD7-F72F-49C7-9E1A-4CC3C9CEF749}"/>
                  </a:ext>
                </a:extLst>
              </p14:cNvPr>
              <p14:cNvContentPartPr/>
              <p14:nvPr/>
            </p14:nvContentPartPr>
            <p14:xfrm>
              <a:off x="1530669" y="4570251"/>
              <a:ext cx="1210320" cy="1299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FD4CFD7-F72F-49C7-9E1A-4CC3C9CEF749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512669" y="4552251"/>
                <a:ext cx="12459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7F7114F-F060-4AF2-B0CE-092C4077EB5F}"/>
                  </a:ext>
                </a:extLst>
              </p14:cNvPr>
              <p14:cNvContentPartPr/>
              <p14:nvPr/>
            </p14:nvContentPartPr>
            <p14:xfrm>
              <a:off x="3514629" y="4570251"/>
              <a:ext cx="976320" cy="435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7F7114F-F060-4AF2-B0CE-092C4077EB5F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496989" y="4552251"/>
                <a:ext cx="1011960" cy="7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5A1E5F1-88C2-4E00-8D58-C84AF88F1854}"/>
              </a:ext>
            </a:extLst>
          </p:cNvPr>
          <p:cNvGrpSpPr/>
          <p:nvPr/>
        </p:nvGrpSpPr>
        <p:grpSpPr>
          <a:xfrm>
            <a:off x="5805309" y="4646571"/>
            <a:ext cx="928080" cy="192600"/>
            <a:chOff x="5805309" y="4646571"/>
            <a:chExt cx="928080" cy="19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E7263C9-6FA2-4A1C-8762-C1BE1107B822}"/>
                    </a:ext>
                  </a:extLst>
                </p14:cNvPr>
                <p14:cNvContentPartPr/>
                <p14:nvPr/>
              </p14:nvContentPartPr>
              <p14:xfrm>
                <a:off x="5805309" y="4646571"/>
                <a:ext cx="124920" cy="168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E7263C9-6FA2-4A1C-8762-C1BE1107B82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787309" y="4628931"/>
                  <a:ext cx="1605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125A30F-D517-4A17-A34A-8A95C29CD3FA}"/>
                    </a:ext>
                  </a:extLst>
                </p14:cNvPr>
                <p14:cNvContentPartPr/>
                <p14:nvPr/>
              </p14:nvContentPartPr>
              <p14:xfrm>
                <a:off x="5978469" y="4666731"/>
                <a:ext cx="80280" cy="1281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125A30F-D517-4A17-A34A-8A95C29CD3F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960829" y="4648731"/>
                  <a:ext cx="115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98251F2-C67A-4F37-A662-D09432A4F619}"/>
                    </a:ext>
                  </a:extLst>
                </p14:cNvPr>
                <p14:cNvContentPartPr/>
                <p14:nvPr/>
              </p14:nvContentPartPr>
              <p14:xfrm>
                <a:off x="6169989" y="4729011"/>
                <a:ext cx="131400" cy="110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98251F2-C67A-4F37-A662-D09432A4F61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151989" y="4711371"/>
                  <a:ext cx="167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4B6DA4E-6634-4CEC-965C-F42F2062FB66}"/>
                    </a:ext>
                  </a:extLst>
                </p14:cNvPr>
                <p14:cNvContentPartPr/>
                <p14:nvPr/>
              </p14:nvContentPartPr>
              <p14:xfrm>
                <a:off x="6394629" y="4698411"/>
                <a:ext cx="114120" cy="139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4B6DA4E-6634-4CEC-965C-F42F2062FB6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376629" y="4680411"/>
                  <a:ext cx="1497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68E7E47-1B5C-4F59-9829-327F03CE92C6}"/>
                    </a:ext>
                  </a:extLst>
                </p14:cNvPr>
                <p14:cNvContentPartPr/>
                <p14:nvPr/>
              </p14:nvContentPartPr>
              <p14:xfrm>
                <a:off x="6656349" y="4732611"/>
                <a:ext cx="77040" cy="97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68E7E47-1B5C-4F59-9829-327F03CE92C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638349" y="4714611"/>
                  <a:ext cx="11268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0B75376-DB9F-4999-82B3-B1503EBDFF4B}"/>
              </a:ext>
            </a:extLst>
          </p:cNvPr>
          <p:cNvGrpSpPr/>
          <p:nvPr/>
        </p:nvGrpSpPr>
        <p:grpSpPr>
          <a:xfrm>
            <a:off x="6981429" y="4603371"/>
            <a:ext cx="1046160" cy="375120"/>
            <a:chOff x="6981429" y="4603371"/>
            <a:chExt cx="1046160" cy="37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8CBD210-9DC9-442B-A42B-FB0614F0BF57}"/>
                    </a:ext>
                  </a:extLst>
                </p14:cNvPr>
                <p14:cNvContentPartPr/>
                <p14:nvPr/>
              </p14:nvContentPartPr>
              <p14:xfrm>
                <a:off x="6981429" y="4814691"/>
                <a:ext cx="360" cy="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8CBD210-9DC9-442B-A42B-FB0614F0BF5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63789" y="47966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9B88362-326B-470B-98DE-2460139933BE}"/>
                    </a:ext>
                  </a:extLst>
                </p14:cNvPr>
                <p14:cNvContentPartPr/>
                <p14:nvPr/>
              </p14:nvContentPartPr>
              <p14:xfrm>
                <a:off x="7214349" y="4603371"/>
                <a:ext cx="230040" cy="3751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9B88362-326B-470B-98DE-2460139933B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96709" y="4585731"/>
                  <a:ext cx="26568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46FCB18-D812-4E3E-B985-F74B8E2E1CEF}"/>
                    </a:ext>
                  </a:extLst>
                </p14:cNvPr>
                <p14:cNvContentPartPr/>
                <p14:nvPr/>
              </p14:nvContentPartPr>
              <p14:xfrm>
                <a:off x="7504509" y="4625691"/>
                <a:ext cx="284040" cy="2689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46FCB18-D812-4E3E-B985-F74B8E2E1CE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86509" y="4608051"/>
                  <a:ext cx="3196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E17093D-6FCE-4C5C-8067-89A8F60D2CBD}"/>
                    </a:ext>
                  </a:extLst>
                </p14:cNvPr>
                <p14:cNvContentPartPr/>
                <p14:nvPr/>
              </p14:nvContentPartPr>
              <p14:xfrm>
                <a:off x="7815549" y="4800651"/>
                <a:ext cx="77400" cy="954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E17093D-6FCE-4C5C-8067-89A8F60D2CB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97549" y="4782651"/>
                  <a:ext cx="113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D9AF06C-9DCB-4A7E-AAC7-55099584C435}"/>
                    </a:ext>
                  </a:extLst>
                </p14:cNvPr>
                <p14:cNvContentPartPr/>
                <p14:nvPr/>
              </p14:nvContentPartPr>
              <p14:xfrm>
                <a:off x="7936149" y="4809291"/>
                <a:ext cx="91440" cy="1184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D9AF06C-9DCB-4A7E-AAC7-55099584C4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18149" y="4791291"/>
                  <a:ext cx="1270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279716D-1E3B-4DB3-B40D-BC722260910E}"/>
              </a:ext>
            </a:extLst>
          </p:cNvPr>
          <p:cNvGrpSpPr/>
          <p:nvPr/>
        </p:nvGrpSpPr>
        <p:grpSpPr>
          <a:xfrm>
            <a:off x="2560989" y="1712931"/>
            <a:ext cx="469800" cy="550080"/>
            <a:chOff x="2560989" y="1712931"/>
            <a:chExt cx="469800" cy="55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18308EE-2AA2-4638-B6A6-7FE8BE7DE45F}"/>
                    </a:ext>
                  </a:extLst>
                </p14:cNvPr>
                <p14:cNvContentPartPr/>
                <p14:nvPr/>
              </p14:nvContentPartPr>
              <p14:xfrm>
                <a:off x="2886789" y="1975011"/>
                <a:ext cx="73080" cy="2689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18308EE-2AA2-4638-B6A6-7FE8BE7DE45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69149" y="1957371"/>
                  <a:ext cx="1087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89809E6-D79A-481E-89F5-28FAF577BE36}"/>
                    </a:ext>
                  </a:extLst>
                </p14:cNvPr>
                <p14:cNvContentPartPr/>
                <p14:nvPr/>
              </p14:nvContentPartPr>
              <p14:xfrm>
                <a:off x="2877429" y="2178051"/>
                <a:ext cx="153360" cy="849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89809E6-D79A-481E-89F5-28FAF577BE3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59429" y="2160411"/>
                  <a:ext cx="189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327AE24-CD96-4DD8-9792-A98B24F440AE}"/>
                    </a:ext>
                  </a:extLst>
                </p14:cNvPr>
                <p14:cNvContentPartPr/>
                <p14:nvPr/>
              </p14:nvContentPartPr>
              <p14:xfrm>
                <a:off x="2560989" y="1760091"/>
                <a:ext cx="117000" cy="1418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327AE24-CD96-4DD8-9792-A98B24F440A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543349" y="1742451"/>
                  <a:ext cx="152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EB52F8D-0D85-462D-8EA6-EC6ED793013E}"/>
                    </a:ext>
                  </a:extLst>
                </p14:cNvPr>
                <p14:cNvContentPartPr/>
                <p14:nvPr/>
              </p14:nvContentPartPr>
              <p14:xfrm>
                <a:off x="2686269" y="1864491"/>
                <a:ext cx="25200" cy="169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EB52F8D-0D85-462D-8EA6-EC6ED793013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668269" y="1846851"/>
                  <a:ext cx="60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0EF00D1-7385-4099-8E6E-44B559B72563}"/>
                    </a:ext>
                  </a:extLst>
                </p14:cNvPr>
                <p14:cNvContentPartPr/>
                <p14:nvPr/>
              </p14:nvContentPartPr>
              <p14:xfrm>
                <a:off x="2801109" y="1712931"/>
                <a:ext cx="77400" cy="1555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0EF00D1-7385-4099-8E6E-44B559B7256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783109" y="1695291"/>
                  <a:ext cx="113040" cy="19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689AB8D-AF22-4106-B8CC-09FBE15E97BC}"/>
                  </a:ext>
                </a:extLst>
              </p14:cNvPr>
              <p14:cNvContentPartPr/>
              <p14:nvPr/>
            </p14:nvContentPartPr>
            <p14:xfrm>
              <a:off x="473349" y="225771"/>
              <a:ext cx="3483720" cy="5961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689AB8D-AF22-4106-B8CC-09FBE15E97B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55349" y="208131"/>
                <a:ext cx="351936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F2C99C6-3820-45B4-80BD-46FD4488164F}"/>
                  </a:ext>
                </a:extLst>
              </p14:cNvPr>
              <p14:cNvContentPartPr/>
              <p14:nvPr/>
            </p14:nvContentPartPr>
            <p14:xfrm>
              <a:off x="3437589" y="3116211"/>
              <a:ext cx="1421280" cy="1746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F2C99C6-3820-45B4-80BD-46FD4488164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419949" y="3098211"/>
                <a:ext cx="1456920" cy="21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5035001-C547-48F3-A049-36B1CCA5FB4A}"/>
              </a:ext>
            </a:extLst>
          </p:cNvPr>
          <p:cNvGrpSpPr/>
          <p:nvPr/>
        </p:nvGrpSpPr>
        <p:grpSpPr>
          <a:xfrm>
            <a:off x="2901549" y="3058611"/>
            <a:ext cx="168120" cy="154440"/>
            <a:chOff x="2901549" y="3058611"/>
            <a:chExt cx="168120" cy="1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F44D976-BE26-4932-8523-2BCEC589CDE3}"/>
                    </a:ext>
                  </a:extLst>
                </p14:cNvPr>
                <p14:cNvContentPartPr/>
                <p14:nvPr/>
              </p14:nvContentPartPr>
              <p14:xfrm>
                <a:off x="2972829" y="3058611"/>
                <a:ext cx="19080" cy="1544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F44D976-BE26-4932-8523-2BCEC589CDE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955189" y="3040971"/>
                  <a:ext cx="54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B719B36-6826-4179-A263-AA8C27C592A7}"/>
                    </a:ext>
                  </a:extLst>
                </p14:cNvPr>
                <p14:cNvContentPartPr/>
                <p14:nvPr/>
              </p14:nvContentPartPr>
              <p14:xfrm>
                <a:off x="2901549" y="3148251"/>
                <a:ext cx="168120" cy="29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B719B36-6826-4179-A263-AA8C27C592A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883549" y="3130611"/>
                  <a:ext cx="20376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73674D60-C423-4331-A9C1-723C1E615106}"/>
              </a:ext>
            </a:extLst>
          </p:cNvPr>
          <p:cNvGrpSpPr/>
          <p:nvPr/>
        </p:nvGrpSpPr>
        <p:grpSpPr>
          <a:xfrm>
            <a:off x="1917309" y="3485571"/>
            <a:ext cx="976320" cy="320400"/>
            <a:chOff x="1917309" y="3485571"/>
            <a:chExt cx="976320" cy="32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71C68AE-3752-4C75-A0F1-67B5595255DF}"/>
                    </a:ext>
                  </a:extLst>
                </p14:cNvPr>
                <p14:cNvContentPartPr/>
                <p14:nvPr/>
              </p14:nvContentPartPr>
              <p14:xfrm>
                <a:off x="1917309" y="3485571"/>
                <a:ext cx="137160" cy="2307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71C68AE-3752-4C75-A0F1-67B5595255D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899309" y="3467931"/>
                  <a:ext cx="1728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76F3885-DC60-4A49-8085-8657F37718A5}"/>
                    </a:ext>
                  </a:extLst>
                </p14:cNvPr>
                <p14:cNvContentPartPr/>
                <p14:nvPr/>
              </p14:nvContentPartPr>
              <p14:xfrm>
                <a:off x="1920549" y="3615531"/>
                <a:ext cx="104760" cy="46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76F3885-DC60-4A49-8085-8657F37718A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902549" y="3597531"/>
                  <a:ext cx="140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AA18BB0-4A8D-4783-A72B-4ED68FB29215}"/>
                    </a:ext>
                  </a:extLst>
                </p14:cNvPr>
                <p14:cNvContentPartPr/>
                <p14:nvPr/>
              </p14:nvContentPartPr>
              <p14:xfrm>
                <a:off x="2105229" y="3562251"/>
                <a:ext cx="60840" cy="2437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AA18BB0-4A8D-4783-A72B-4ED68FB2921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087589" y="3544611"/>
                  <a:ext cx="964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8E5EA46-290F-4DFA-A216-03F614A26FEA}"/>
                    </a:ext>
                  </a:extLst>
                </p14:cNvPr>
                <p14:cNvContentPartPr/>
                <p14:nvPr/>
              </p14:nvContentPartPr>
              <p14:xfrm>
                <a:off x="2699949" y="3687891"/>
                <a:ext cx="193680" cy="79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8E5EA46-290F-4DFA-A216-03F614A26FE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682309" y="3669891"/>
                  <a:ext cx="22932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A23D885A-7A55-494E-BE86-917A3A0BE871}"/>
                  </a:ext>
                </a:extLst>
              </p14:cNvPr>
              <p14:cNvContentPartPr/>
              <p14:nvPr/>
            </p14:nvContentPartPr>
            <p14:xfrm>
              <a:off x="3737469" y="3500691"/>
              <a:ext cx="215280" cy="3150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A23D885A-7A55-494E-BE86-917A3A0BE87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719829" y="3483051"/>
                <a:ext cx="25092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2A01A95-EB41-4C49-A70A-8D23AE6F1ED1}"/>
                  </a:ext>
                </a:extLst>
              </p14:cNvPr>
              <p14:cNvContentPartPr/>
              <p14:nvPr/>
            </p14:nvContentPartPr>
            <p14:xfrm>
              <a:off x="2036469" y="1629051"/>
              <a:ext cx="1296360" cy="399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2A01A95-EB41-4C49-A70A-8D23AE6F1ED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018829" y="1611051"/>
                <a:ext cx="1332000" cy="7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2742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A8F78-05E4-41E5-8BB4-272BE9EB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Gradient: </a:t>
            </a:r>
            <a:r>
              <a:rPr lang="en-US" i="1"/>
              <a:t>direction</a:t>
            </a:r>
            <a:r>
              <a:rPr lang="en-US"/>
              <a:t> for parameters’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75A56-E9F0-4978-A642-18D7DAE24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Gradient is the </a:t>
            </a:r>
            <a:r>
              <a:rPr lang="en-US" b="1"/>
              <a:t>first derivative</a:t>
            </a:r>
            <a:r>
              <a:rPr lang="en-US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60CAE5C-7522-43C8-BAEB-6BFACE77F74E}"/>
                  </a:ext>
                </a:extLst>
              </p14:cNvPr>
              <p14:cNvContentPartPr/>
              <p14:nvPr/>
            </p14:nvContentPartPr>
            <p14:xfrm>
              <a:off x="2362269" y="1581171"/>
              <a:ext cx="1129320" cy="52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60CAE5C-7522-43C8-BAEB-6BFACE77F7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4629" y="1563531"/>
                <a:ext cx="11649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E95741A-6844-4CAF-953A-68E8B3125972}"/>
                  </a:ext>
                </a:extLst>
              </p14:cNvPr>
              <p14:cNvContentPartPr/>
              <p14:nvPr/>
            </p14:nvContentPartPr>
            <p14:xfrm>
              <a:off x="615549" y="711771"/>
              <a:ext cx="1300320" cy="80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E95741A-6844-4CAF-953A-68E8B31259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909" y="693771"/>
                <a:ext cx="1335960" cy="11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72499EE3-564E-4627-B68E-C20211B3A84B}"/>
              </a:ext>
            </a:extLst>
          </p:cNvPr>
          <p:cNvGrpSpPr/>
          <p:nvPr/>
        </p:nvGrpSpPr>
        <p:grpSpPr>
          <a:xfrm>
            <a:off x="390909" y="1672611"/>
            <a:ext cx="5058000" cy="3179880"/>
            <a:chOff x="390909" y="1672611"/>
            <a:chExt cx="5058000" cy="31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7307A30-B41C-4010-8416-E210D83C7AD3}"/>
                    </a:ext>
                  </a:extLst>
                </p14:cNvPr>
                <p14:cNvContentPartPr/>
                <p14:nvPr/>
              </p14:nvContentPartPr>
              <p14:xfrm>
                <a:off x="1191549" y="1886091"/>
                <a:ext cx="133920" cy="2416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7307A30-B41C-4010-8416-E210D83C7AD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73909" y="1868451"/>
                  <a:ext cx="169560" cy="24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05104BA-CC97-4425-B9E5-A8EE735A0943}"/>
                    </a:ext>
                  </a:extLst>
                </p14:cNvPr>
                <p14:cNvContentPartPr/>
                <p14:nvPr/>
              </p14:nvContentPartPr>
              <p14:xfrm>
                <a:off x="1221789" y="4291611"/>
                <a:ext cx="3958920" cy="171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05104BA-CC97-4425-B9E5-A8EE735A094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04149" y="4273971"/>
                  <a:ext cx="3994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3A4CA9F-CE92-4A9C-9D0F-774B02194C8E}"/>
                    </a:ext>
                  </a:extLst>
                </p14:cNvPr>
                <p14:cNvContentPartPr/>
                <p14:nvPr/>
              </p14:nvContentPartPr>
              <p14:xfrm>
                <a:off x="5168109" y="4398171"/>
                <a:ext cx="105840" cy="214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3A4CA9F-CE92-4A9C-9D0F-774B02194C8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50469" y="4380171"/>
                  <a:ext cx="1414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8EAEA0F-FB14-41FF-B168-75C78D6FA4A8}"/>
                    </a:ext>
                  </a:extLst>
                </p14:cNvPr>
                <p14:cNvContentPartPr/>
                <p14:nvPr/>
              </p14:nvContentPartPr>
              <p14:xfrm>
                <a:off x="1190109" y="1815531"/>
                <a:ext cx="273240" cy="131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8EAEA0F-FB14-41FF-B168-75C78D6FA4A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2469" y="1797891"/>
                  <a:ext cx="3088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F7A53E0-BC09-42A6-AB5B-E5D06DBC4539}"/>
                    </a:ext>
                  </a:extLst>
                </p14:cNvPr>
                <p14:cNvContentPartPr/>
                <p14:nvPr/>
              </p14:nvContentPartPr>
              <p14:xfrm>
                <a:off x="5340909" y="4648371"/>
                <a:ext cx="108000" cy="204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F7A53E0-BC09-42A6-AB5B-E5D06DBC453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23269" y="4630731"/>
                  <a:ext cx="143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4B54911-5CFB-4FCF-BF13-95C7FC881128}"/>
                    </a:ext>
                  </a:extLst>
                </p14:cNvPr>
                <p14:cNvContentPartPr/>
                <p14:nvPr/>
              </p14:nvContentPartPr>
              <p14:xfrm>
                <a:off x="5293029" y="4752051"/>
                <a:ext cx="145440" cy="12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4B54911-5CFB-4FCF-BF13-95C7FC88112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75389" y="4734051"/>
                  <a:ext cx="181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5BE4D61-1D76-4DA7-A825-7F279408466C}"/>
                    </a:ext>
                  </a:extLst>
                </p14:cNvPr>
                <p14:cNvContentPartPr/>
                <p14:nvPr/>
              </p14:nvContentPartPr>
              <p14:xfrm>
                <a:off x="540669" y="1672611"/>
                <a:ext cx="189720" cy="475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5BE4D61-1D76-4DA7-A825-7F279408466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2669" y="1654971"/>
                  <a:ext cx="22536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84AEFC2-3F93-4A97-BBA3-2E99E062C9B0}"/>
                    </a:ext>
                  </a:extLst>
                </p14:cNvPr>
                <p14:cNvContentPartPr/>
                <p14:nvPr/>
              </p14:nvContentPartPr>
              <p14:xfrm>
                <a:off x="923349" y="1798611"/>
                <a:ext cx="105480" cy="168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84AEFC2-3F93-4A97-BBA3-2E99E062C9B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05709" y="1780971"/>
                  <a:ext cx="141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5EF0FC4-EF1D-47AC-8E5F-6818130F0D99}"/>
                    </a:ext>
                  </a:extLst>
                </p14:cNvPr>
                <p14:cNvContentPartPr/>
                <p14:nvPr/>
              </p14:nvContentPartPr>
              <p14:xfrm>
                <a:off x="917229" y="1890411"/>
                <a:ext cx="100800" cy="2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5EF0FC4-EF1D-47AC-8E5F-6818130F0D9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9589" y="1872771"/>
                  <a:ext cx="136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632F621-53C9-41B7-B44E-69BC2D0444F8}"/>
                    </a:ext>
                  </a:extLst>
                </p14:cNvPr>
                <p14:cNvContentPartPr/>
                <p14:nvPr/>
              </p14:nvContentPartPr>
              <p14:xfrm>
                <a:off x="1063749" y="1743891"/>
                <a:ext cx="64440" cy="344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632F621-53C9-41B7-B44E-69BC2D0444F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46109" y="1726251"/>
                  <a:ext cx="1000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071A43E-24C4-4F9D-92AB-7D808D1CBCCC}"/>
                    </a:ext>
                  </a:extLst>
                </p14:cNvPr>
                <p14:cNvContentPartPr/>
                <p14:nvPr/>
              </p14:nvContentPartPr>
              <p14:xfrm>
                <a:off x="805989" y="1683411"/>
                <a:ext cx="83160" cy="415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071A43E-24C4-4F9D-92AB-7D808D1CBCC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7989" y="1665411"/>
                  <a:ext cx="1188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FE83F61-7346-435C-AB72-165003703467}"/>
                    </a:ext>
                  </a:extLst>
                </p14:cNvPr>
                <p14:cNvContentPartPr/>
                <p14:nvPr/>
              </p14:nvContentPartPr>
              <p14:xfrm>
                <a:off x="2024589" y="2267691"/>
                <a:ext cx="3004920" cy="1505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FE83F61-7346-435C-AB72-16500370346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06949" y="2249691"/>
                  <a:ext cx="3040560" cy="15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6B6DB45-0B65-462B-8180-1126C9F065BD}"/>
                    </a:ext>
                  </a:extLst>
                </p14:cNvPr>
                <p14:cNvContentPartPr/>
                <p14:nvPr/>
              </p14:nvContentPartPr>
              <p14:xfrm>
                <a:off x="2159589" y="2813811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6B6DB45-0B65-462B-8180-1126C9F065B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41949" y="27958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992D088-38C8-4D74-AFDC-DCC304DA4C9E}"/>
                    </a:ext>
                  </a:extLst>
                </p14:cNvPr>
                <p14:cNvContentPartPr/>
                <p14:nvPr/>
              </p14:nvContentPartPr>
              <p14:xfrm>
                <a:off x="2159589" y="2813811"/>
                <a:ext cx="2520" cy="15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992D088-38C8-4D74-AFDC-DCC304DA4C9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41949" y="2795811"/>
                  <a:ext cx="38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F463603-2B19-448C-9DDB-EAEEF033BF58}"/>
                    </a:ext>
                  </a:extLst>
                </p14:cNvPr>
                <p14:cNvContentPartPr/>
                <p14:nvPr/>
              </p14:nvContentPartPr>
              <p14:xfrm>
                <a:off x="2103069" y="2945931"/>
                <a:ext cx="63000" cy="238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F463603-2B19-448C-9DDB-EAEEF033BF5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85429" y="2928291"/>
                  <a:ext cx="986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DFE1EDE-C9BE-4CC3-8285-A050DAD0DDB4}"/>
                    </a:ext>
                  </a:extLst>
                </p14:cNvPr>
                <p14:cNvContentPartPr/>
                <p14:nvPr/>
              </p14:nvContentPartPr>
              <p14:xfrm>
                <a:off x="2059149" y="3240411"/>
                <a:ext cx="44280" cy="487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DFE1EDE-C9BE-4CC3-8285-A050DAD0DDB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41509" y="3222771"/>
                  <a:ext cx="7992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05EF90D-C31C-4BBD-B967-512474BFEC4B}"/>
                    </a:ext>
                  </a:extLst>
                </p14:cNvPr>
                <p14:cNvContentPartPr/>
                <p14:nvPr/>
              </p14:nvContentPartPr>
              <p14:xfrm>
                <a:off x="2025309" y="3835851"/>
                <a:ext cx="29520" cy="424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05EF90D-C31C-4BBD-B967-512474BFEC4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07669" y="3817851"/>
                  <a:ext cx="651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6E289F1-D164-496A-A75A-69812A0EB95E}"/>
                    </a:ext>
                  </a:extLst>
                </p14:cNvPr>
                <p14:cNvContentPartPr/>
                <p14:nvPr/>
              </p14:nvContentPartPr>
              <p14:xfrm>
                <a:off x="2439309" y="3147171"/>
                <a:ext cx="1080" cy="72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6E289F1-D164-496A-A75A-69812A0EB95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21669" y="3129171"/>
                  <a:ext cx="367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384C045-5B8B-410F-A2A2-4CF930F28EF1}"/>
                    </a:ext>
                  </a:extLst>
                </p14:cNvPr>
                <p14:cNvContentPartPr/>
                <p14:nvPr/>
              </p14:nvContentPartPr>
              <p14:xfrm>
                <a:off x="2420949" y="3302331"/>
                <a:ext cx="19080" cy="1821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384C045-5B8B-410F-A2A2-4CF930F28EF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03309" y="3284691"/>
                  <a:ext cx="547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2D5AD6A-40E1-4DF3-B257-8744F6C3E01B}"/>
                    </a:ext>
                  </a:extLst>
                </p14:cNvPr>
                <p14:cNvContentPartPr/>
                <p14:nvPr/>
              </p14:nvContentPartPr>
              <p14:xfrm>
                <a:off x="2300709" y="3679251"/>
                <a:ext cx="78480" cy="571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2D5AD6A-40E1-4DF3-B257-8744F6C3E01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83069" y="3661251"/>
                  <a:ext cx="11412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570190-C945-46B2-8C67-C573C9A9C3D0}"/>
                    </a:ext>
                  </a:extLst>
                </p14:cNvPr>
                <p14:cNvContentPartPr/>
                <p14:nvPr/>
              </p14:nvContentPartPr>
              <p14:xfrm>
                <a:off x="1873029" y="4494291"/>
                <a:ext cx="118440" cy="183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570190-C945-46B2-8C67-C573C9A9C3D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55029" y="4476291"/>
                  <a:ext cx="1540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9A27BEA-4664-47F8-BFBD-AC488DA31345}"/>
                    </a:ext>
                  </a:extLst>
                </p14:cNvPr>
                <p14:cNvContentPartPr/>
                <p14:nvPr/>
              </p14:nvContentPartPr>
              <p14:xfrm>
                <a:off x="1842789" y="4597971"/>
                <a:ext cx="89640" cy="25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9A27BEA-4664-47F8-BFBD-AC488DA3134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24789" y="4580331"/>
                  <a:ext cx="1252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C15A6AB-DB73-4B80-B83E-C99FEB1CC421}"/>
                    </a:ext>
                  </a:extLst>
                </p14:cNvPr>
                <p14:cNvContentPartPr/>
                <p14:nvPr/>
              </p14:nvContentPartPr>
              <p14:xfrm>
                <a:off x="2005509" y="4632891"/>
                <a:ext cx="77760" cy="111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C15A6AB-DB73-4B80-B83E-C99FEB1CC42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87869" y="4614891"/>
                  <a:ext cx="113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AFD5CDA-696B-4CA1-8CB2-271A3F8837B3}"/>
                    </a:ext>
                  </a:extLst>
                </p14:cNvPr>
                <p14:cNvContentPartPr/>
                <p14:nvPr/>
              </p14:nvContentPartPr>
              <p14:xfrm>
                <a:off x="2266149" y="4526331"/>
                <a:ext cx="106920" cy="205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AFD5CDA-696B-4CA1-8CB2-271A3F8837B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48149" y="4508331"/>
                  <a:ext cx="1425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C3A45F5-B10C-4D23-9B34-F88027F6F48B}"/>
                    </a:ext>
                  </a:extLst>
                </p14:cNvPr>
                <p14:cNvContentPartPr/>
                <p14:nvPr/>
              </p14:nvContentPartPr>
              <p14:xfrm>
                <a:off x="2253189" y="4658451"/>
                <a:ext cx="95760" cy="4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C3A45F5-B10C-4D23-9B34-F88027F6F48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35189" y="4640811"/>
                  <a:ext cx="131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5A0B36D-AC3D-4F12-AA80-C18D8ECCD65D}"/>
                    </a:ext>
                  </a:extLst>
                </p14:cNvPr>
                <p14:cNvContentPartPr/>
                <p14:nvPr/>
              </p14:nvContentPartPr>
              <p14:xfrm>
                <a:off x="2432469" y="4716411"/>
                <a:ext cx="96480" cy="102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5A0B36D-AC3D-4F12-AA80-C18D8ECCD65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414469" y="4698411"/>
                  <a:ext cx="132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E4DC46B-F855-4451-9797-A08833D6E99B}"/>
                    </a:ext>
                  </a:extLst>
                </p14:cNvPr>
                <p14:cNvContentPartPr/>
                <p14:nvPr/>
              </p14:nvContentPartPr>
              <p14:xfrm>
                <a:off x="1390989" y="2740731"/>
                <a:ext cx="67680" cy="7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E4DC46B-F855-4451-9797-A08833D6E99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73349" y="2722731"/>
                  <a:ext cx="103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4D722B3-368D-42DC-85BE-C07F0758260E}"/>
                    </a:ext>
                  </a:extLst>
                </p14:cNvPr>
                <p14:cNvContentPartPr/>
                <p14:nvPr/>
              </p14:nvContentPartPr>
              <p14:xfrm>
                <a:off x="1616349" y="2779611"/>
                <a:ext cx="260280" cy="9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4D722B3-368D-42DC-85BE-C07F0758260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98709" y="2761611"/>
                  <a:ext cx="295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F6EA165-5C4F-483E-AFFD-C98E4CAFBF02}"/>
                    </a:ext>
                  </a:extLst>
                </p14:cNvPr>
                <p14:cNvContentPartPr/>
                <p14:nvPr/>
              </p14:nvContentPartPr>
              <p14:xfrm>
                <a:off x="1982109" y="2793291"/>
                <a:ext cx="172800" cy="12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F6EA165-5C4F-483E-AFFD-C98E4CAFBF0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64469" y="2775291"/>
                  <a:ext cx="2084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67C0487-F943-44C9-BA67-3E417BC8A3C8}"/>
                    </a:ext>
                  </a:extLst>
                </p14:cNvPr>
                <p14:cNvContentPartPr/>
                <p14:nvPr/>
              </p14:nvContentPartPr>
              <p14:xfrm>
                <a:off x="1296309" y="3145731"/>
                <a:ext cx="154440" cy="14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67C0487-F943-44C9-BA67-3E417BC8A3C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78309" y="3128091"/>
                  <a:ext cx="1900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40FCA09-CD83-451E-84AD-81C45F399909}"/>
                    </a:ext>
                  </a:extLst>
                </p14:cNvPr>
                <p14:cNvContentPartPr/>
                <p14:nvPr/>
              </p14:nvContentPartPr>
              <p14:xfrm>
                <a:off x="1659909" y="3144291"/>
                <a:ext cx="522720" cy="57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40FCA09-CD83-451E-84AD-81C45F39990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41909" y="3126291"/>
                  <a:ext cx="5583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B87BB81-1E8A-4188-BF21-54012D03393B}"/>
                    </a:ext>
                  </a:extLst>
                </p14:cNvPr>
                <p14:cNvContentPartPr/>
                <p14:nvPr/>
              </p14:nvContentPartPr>
              <p14:xfrm>
                <a:off x="2266869" y="3205851"/>
                <a:ext cx="164880" cy="15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B87BB81-1E8A-4188-BF21-54012D03393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48869" y="3188211"/>
                  <a:ext cx="200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1D94C87-66C1-4EB5-8E39-8C9A367F21DC}"/>
                    </a:ext>
                  </a:extLst>
                </p14:cNvPr>
                <p14:cNvContentPartPr/>
                <p14:nvPr/>
              </p14:nvContentPartPr>
              <p14:xfrm>
                <a:off x="517269" y="2578731"/>
                <a:ext cx="161280" cy="349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1D94C87-66C1-4EB5-8E39-8C9A367F21D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9269" y="2560731"/>
                  <a:ext cx="1969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31A3E5E-AE89-43A2-A35E-1839E8BC8B3A}"/>
                    </a:ext>
                  </a:extLst>
                </p14:cNvPr>
                <p14:cNvContentPartPr/>
                <p14:nvPr/>
              </p14:nvContentPartPr>
              <p14:xfrm>
                <a:off x="733269" y="2549931"/>
                <a:ext cx="49680" cy="262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31A3E5E-AE89-43A2-A35E-1839E8BC8B3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5269" y="2532291"/>
                  <a:ext cx="853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85037E3-4F00-4D57-A3D2-A5AC0BD6F787}"/>
                    </a:ext>
                  </a:extLst>
                </p14:cNvPr>
                <p14:cNvContentPartPr/>
                <p14:nvPr/>
              </p14:nvContentPartPr>
              <p14:xfrm>
                <a:off x="823989" y="2631291"/>
                <a:ext cx="86040" cy="173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85037E3-4F00-4D57-A3D2-A5AC0BD6F78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5989" y="2613291"/>
                  <a:ext cx="121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83A082A-D68A-4F97-9CB3-5D3D2F508135}"/>
                    </a:ext>
                  </a:extLst>
                </p14:cNvPr>
                <p14:cNvContentPartPr/>
                <p14:nvPr/>
              </p14:nvContentPartPr>
              <p14:xfrm>
                <a:off x="810669" y="2687451"/>
                <a:ext cx="84240" cy="39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83A082A-D68A-4F97-9CB3-5D3D2F50813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3029" y="2669451"/>
                  <a:ext cx="1198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CE859F3-80FB-488E-AA10-FC2FF9F8B728}"/>
                    </a:ext>
                  </a:extLst>
                </p14:cNvPr>
                <p14:cNvContentPartPr/>
                <p14:nvPr/>
              </p14:nvContentPartPr>
              <p14:xfrm>
                <a:off x="946749" y="2631651"/>
                <a:ext cx="156240" cy="273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CE859F3-80FB-488E-AA10-FC2FF9F8B72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9109" y="2614011"/>
                  <a:ext cx="1918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63859C8-AC5A-4431-AB5A-E05A46B6673C}"/>
                    </a:ext>
                  </a:extLst>
                </p14:cNvPr>
                <p14:cNvContentPartPr/>
                <p14:nvPr/>
              </p14:nvContentPartPr>
              <p14:xfrm>
                <a:off x="390909" y="3057531"/>
                <a:ext cx="113040" cy="306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63859C8-AC5A-4431-AB5A-E05A46B6673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2909" y="3039531"/>
                  <a:ext cx="1486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FDADF6F-8E95-4B0A-8FA0-702766B042C0}"/>
                    </a:ext>
                  </a:extLst>
                </p14:cNvPr>
                <p14:cNvContentPartPr/>
                <p14:nvPr/>
              </p14:nvContentPartPr>
              <p14:xfrm>
                <a:off x="707709" y="3045651"/>
                <a:ext cx="50400" cy="2869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FDADF6F-8E95-4B0A-8FA0-702766B042C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9709" y="3027651"/>
                  <a:ext cx="860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5669EF3-FA9A-452E-9E2B-1324A3F2F651}"/>
                    </a:ext>
                  </a:extLst>
                </p14:cNvPr>
                <p14:cNvContentPartPr/>
                <p14:nvPr/>
              </p14:nvContentPartPr>
              <p14:xfrm>
                <a:off x="810669" y="3154011"/>
                <a:ext cx="100080" cy="156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5669EF3-FA9A-452E-9E2B-1324A3F2F65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92669" y="3136011"/>
                  <a:ext cx="1357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C3AF8B3-E8B6-4FC2-9921-8F54AFC4E2F4}"/>
                    </a:ext>
                  </a:extLst>
                </p14:cNvPr>
                <p14:cNvContentPartPr/>
                <p14:nvPr/>
              </p14:nvContentPartPr>
              <p14:xfrm>
                <a:off x="822549" y="3216291"/>
                <a:ext cx="73800" cy="34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C3AF8B3-E8B6-4FC2-9921-8F54AFC4E2F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4549" y="3198651"/>
                  <a:ext cx="1094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0602B65-13F3-4376-A048-5A79DE69FE60}"/>
                    </a:ext>
                  </a:extLst>
                </p14:cNvPr>
                <p14:cNvContentPartPr/>
                <p14:nvPr/>
              </p14:nvContentPartPr>
              <p14:xfrm>
                <a:off x="979149" y="3238971"/>
                <a:ext cx="65160" cy="79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0602B65-13F3-4376-A048-5A79DE69FE6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61509" y="3221331"/>
                  <a:ext cx="1008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2E6B91E-D411-4B7E-BE07-8897ED446936}"/>
                    </a:ext>
                  </a:extLst>
                </p14:cNvPr>
                <p14:cNvContentPartPr/>
                <p14:nvPr/>
              </p14:nvContentPartPr>
              <p14:xfrm>
                <a:off x="1045749" y="3097491"/>
                <a:ext cx="52200" cy="334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2E6B91E-D411-4B7E-BE07-8897ED44693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27749" y="3079851"/>
                  <a:ext cx="87840" cy="36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3ECD662-D62F-4C28-BB1F-1EFBEB275029}"/>
              </a:ext>
            </a:extLst>
          </p:cNvPr>
          <p:cNvGrpSpPr/>
          <p:nvPr/>
        </p:nvGrpSpPr>
        <p:grpSpPr>
          <a:xfrm>
            <a:off x="5289789" y="1387491"/>
            <a:ext cx="1369440" cy="774720"/>
            <a:chOff x="5289789" y="1387491"/>
            <a:chExt cx="1369440" cy="77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D8BB3D6-6947-4580-AE80-D07CA3752F34}"/>
                    </a:ext>
                  </a:extLst>
                </p14:cNvPr>
                <p14:cNvContentPartPr/>
                <p14:nvPr/>
              </p14:nvContentPartPr>
              <p14:xfrm>
                <a:off x="5289789" y="1450491"/>
                <a:ext cx="217080" cy="482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D8BB3D6-6947-4580-AE80-D07CA3752F3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71789" y="1432851"/>
                  <a:ext cx="25272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EDF91E7-2E01-4ECE-9588-6899AB634988}"/>
                    </a:ext>
                  </a:extLst>
                </p14:cNvPr>
                <p14:cNvContentPartPr/>
                <p14:nvPr/>
              </p14:nvContentPartPr>
              <p14:xfrm>
                <a:off x="5561229" y="1387491"/>
                <a:ext cx="50400" cy="212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EDF91E7-2E01-4ECE-9588-6899AB63498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43589" y="1369851"/>
                  <a:ext cx="86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D5E8062-1B56-4809-A681-49D5B922B770}"/>
                    </a:ext>
                  </a:extLst>
                </p14:cNvPr>
                <p14:cNvContentPartPr/>
                <p14:nvPr/>
              </p14:nvContentPartPr>
              <p14:xfrm>
                <a:off x="5535669" y="1928931"/>
                <a:ext cx="100800" cy="233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D5E8062-1B56-4809-A681-49D5B922B77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18029" y="1910931"/>
                  <a:ext cx="1364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702386F-F971-44F8-9E94-A03FE978AA66}"/>
                    </a:ext>
                  </a:extLst>
                </p14:cNvPr>
                <p14:cNvContentPartPr/>
                <p14:nvPr/>
              </p14:nvContentPartPr>
              <p14:xfrm>
                <a:off x="5522709" y="2056371"/>
                <a:ext cx="103320" cy="56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702386F-F971-44F8-9E94-A03FE978AA6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05069" y="2038371"/>
                  <a:ext cx="138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9EAD326-97B7-4220-8D92-2796B43B310D}"/>
                    </a:ext>
                  </a:extLst>
                </p14:cNvPr>
                <p14:cNvContentPartPr/>
                <p14:nvPr/>
              </p14:nvContentPartPr>
              <p14:xfrm>
                <a:off x="5788029" y="1717251"/>
                <a:ext cx="203760" cy="9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9EAD326-97B7-4220-8D92-2796B43B310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70389" y="1699611"/>
                  <a:ext cx="2394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3413ED4-7711-476A-99E3-7459C0EB0BBD}"/>
                    </a:ext>
                  </a:extLst>
                </p14:cNvPr>
                <p14:cNvContentPartPr/>
                <p14:nvPr/>
              </p14:nvContentPartPr>
              <p14:xfrm>
                <a:off x="5786589" y="1788531"/>
                <a:ext cx="139320" cy="11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3413ED4-7711-476A-99E3-7459C0EB0BB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68949" y="1770531"/>
                  <a:ext cx="174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9182C2C-BC4B-456E-AE48-7BF561182222}"/>
                    </a:ext>
                  </a:extLst>
                </p14:cNvPr>
                <p14:cNvContentPartPr/>
                <p14:nvPr/>
              </p14:nvContentPartPr>
              <p14:xfrm>
                <a:off x="6189429" y="1556331"/>
                <a:ext cx="143280" cy="283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9182C2C-BC4B-456E-AE48-7BF56118222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71789" y="1538691"/>
                  <a:ext cx="1789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52AEF5D-1656-458C-84E0-CDA315218370}"/>
                    </a:ext>
                  </a:extLst>
                </p14:cNvPr>
                <p14:cNvContentPartPr/>
                <p14:nvPr/>
              </p14:nvContentPartPr>
              <p14:xfrm>
                <a:off x="6396429" y="1613931"/>
                <a:ext cx="21600" cy="28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52AEF5D-1656-458C-84E0-CDA31521837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78789" y="1596291"/>
                  <a:ext cx="57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BE86A6D-7939-4193-B5BB-6083F24F7126}"/>
                    </a:ext>
                  </a:extLst>
                </p14:cNvPr>
                <p14:cNvContentPartPr/>
                <p14:nvPr/>
              </p14:nvContentPartPr>
              <p14:xfrm>
                <a:off x="6394629" y="1736331"/>
                <a:ext cx="34200" cy="100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BE86A6D-7939-4193-B5BB-6083F24F712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76629" y="1718691"/>
                  <a:ext cx="69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7F3F7FE-2126-441C-B953-09DBC1291094}"/>
                    </a:ext>
                  </a:extLst>
                </p14:cNvPr>
                <p14:cNvContentPartPr/>
                <p14:nvPr/>
              </p14:nvContentPartPr>
              <p14:xfrm>
                <a:off x="6471309" y="1758651"/>
                <a:ext cx="187920" cy="164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7F3F7FE-2126-441C-B953-09DBC129109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53669" y="1741011"/>
                  <a:ext cx="22356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CE9269D-BDD3-4BB7-86B8-1C6BFEB170AB}"/>
              </a:ext>
            </a:extLst>
          </p:cNvPr>
          <p:cNvGrpSpPr/>
          <p:nvPr/>
        </p:nvGrpSpPr>
        <p:grpSpPr>
          <a:xfrm>
            <a:off x="6106989" y="2076531"/>
            <a:ext cx="745200" cy="322560"/>
            <a:chOff x="6106989" y="2076531"/>
            <a:chExt cx="745200" cy="32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0AEE946-50B1-4562-88E8-03CB9A80CCC3}"/>
                    </a:ext>
                  </a:extLst>
                </p14:cNvPr>
                <p14:cNvContentPartPr/>
                <p14:nvPr/>
              </p14:nvContentPartPr>
              <p14:xfrm>
                <a:off x="6117429" y="2076531"/>
                <a:ext cx="144720" cy="205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0AEE946-50B1-4562-88E8-03CB9A80CCC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99429" y="2058891"/>
                  <a:ext cx="1803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48172D9-55F2-4092-96BA-F653495BC6D1}"/>
                    </a:ext>
                  </a:extLst>
                </p14:cNvPr>
                <p14:cNvContentPartPr/>
                <p14:nvPr/>
              </p14:nvContentPartPr>
              <p14:xfrm>
                <a:off x="6106989" y="2196051"/>
                <a:ext cx="119880" cy="6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48172D9-55F2-4092-96BA-F653495BC6D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89349" y="2178411"/>
                  <a:ext cx="155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2F29B2C-9387-4242-93AF-7425361426D7}"/>
                    </a:ext>
                  </a:extLst>
                </p14:cNvPr>
                <p14:cNvContentPartPr/>
                <p14:nvPr/>
              </p14:nvContentPartPr>
              <p14:xfrm>
                <a:off x="6299229" y="2257611"/>
                <a:ext cx="49680" cy="119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2F29B2C-9387-4242-93AF-7425361426D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281589" y="2239971"/>
                  <a:ext cx="85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06AF837-3DCD-441B-BE9E-4791D9E53526}"/>
                    </a:ext>
                  </a:extLst>
                </p14:cNvPr>
                <p14:cNvContentPartPr/>
                <p14:nvPr/>
              </p14:nvContentPartPr>
              <p14:xfrm>
                <a:off x="6398589" y="2246811"/>
                <a:ext cx="97920" cy="6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06AF837-3DCD-441B-BE9E-4791D9E5352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80589" y="2229171"/>
                  <a:ext cx="1335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7F60E6B-3539-41BF-BF16-AFC8F870DD98}"/>
                    </a:ext>
                  </a:extLst>
                </p14:cNvPr>
                <p14:cNvContentPartPr/>
                <p14:nvPr/>
              </p14:nvContentPartPr>
              <p14:xfrm>
                <a:off x="6484269" y="2172651"/>
                <a:ext cx="69480" cy="124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7F60E6B-3539-41BF-BF16-AFC8F870DD9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66629" y="2155011"/>
                  <a:ext cx="105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08464E9-A8F2-4F7B-BFF3-A8BBACFF7D2E}"/>
                    </a:ext>
                  </a:extLst>
                </p14:cNvPr>
                <p14:cNvContentPartPr/>
                <p14:nvPr/>
              </p14:nvContentPartPr>
              <p14:xfrm>
                <a:off x="6650229" y="2167611"/>
                <a:ext cx="97920" cy="1731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08464E9-A8F2-4F7B-BFF3-A8BBACFF7D2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32589" y="2149971"/>
                  <a:ext cx="133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F555119-4AA8-4D8B-B8E1-EF2FFE076D16}"/>
                    </a:ext>
                  </a:extLst>
                </p14:cNvPr>
                <p14:cNvContentPartPr/>
                <p14:nvPr/>
              </p14:nvContentPartPr>
              <p14:xfrm>
                <a:off x="6648789" y="2248251"/>
                <a:ext cx="113760" cy="21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F555119-4AA8-4D8B-B8E1-EF2FFE076D1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31149" y="2230251"/>
                  <a:ext cx="1494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43EF662-CC91-4531-A6D8-555C009CB761}"/>
                    </a:ext>
                  </a:extLst>
                </p14:cNvPr>
                <p14:cNvContentPartPr/>
                <p14:nvPr/>
              </p14:nvContentPartPr>
              <p14:xfrm>
                <a:off x="6794229" y="2282811"/>
                <a:ext cx="57960" cy="116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43EF662-CC91-4531-A6D8-555C009CB76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776589" y="2264811"/>
                  <a:ext cx="9360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41F88F7-ED72-400E-836E-5DD063B970F9}"/>
                  </a:ext>
                </a:extLst>
              </p14:cNvPr>
              <p14:cNvContentPartPr/>
              <p14:nvPr/>
            </p14:nvContentPartPr>
            <p14:xfrm>
              <a:off x="6828429" y="1817691"/>
              <a:ext cx="1662120" cy="673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41F88F7-ED72-400E-836E-5DD063B970F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810429" y="1799691"/>
                <a:ext cx="1697760" cy="10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BB29A1E-9844-48CA-A9E2-CEF5C81B904A}"/>
              </a:ext>
            </a:extLst>
          </p:cNvPr>
          <p:cNvGrpSpPr/>
          <p:nvPr/>
        </p:nvGrpSpPr>
        <p:grpSpPr>
          <a:xfrm>
            <a:off x="6907989" y="1326291"/>
            <a:ext cx="1741680" cy="507600"/>
            <a:chOff x="6907989" y="1326291"/>
            <a:chExt cx="1741680" cy="50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00F939C-C520-4BBC-834A-27C18B356B47}"/>
                    </a:ext>
                  </a:extLst>
                </p14:cNvPr>
                <p14:cNvContentPartPr/>
                <p14:nvPr/>
              </p14:nvContentPartPr>
              <p14:xfrm>
                <a:off x="6907989" y="1387491"/>
                <a:ext cx="182160" cy="3808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00F939C-C520-4BBC-834A-27C18B356B4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90349" y="1369851"/>
                  <a:ext cx="2178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2334A30-5B7E-4DE9-BE77-7184C1E227BF}"/>
                    </a:ext>
                  </a:extLst>
                </p14:cNvPr>
                <p14:cNvContentPartPr/>
                <p14:nvPr/>
              </p14:nvContentPartPr>
              <p14:xfrm>
                <a:off x="7110669" y="1326291"/>
                <a:ext cx="69120" cy="432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2334A30-5B7E-4DE9-BE77-7184C1E227B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93029" y="1308291"/>
                  <a:ext cx="10476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4329575-EF61-4547-92EE-EF6412D07F76}"/>
                    </a:ext>
                  </a:extLst>
                </p14:cNvPr>
                <p14:cNvContentPartPr/>
                <p14:nvPr/>
              </p14:nvContentPartPr>
              <p14:xfrm>
                <a:off x="7224789" y="1471731"/>
                <a:ext cx="122400" cy="209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4329575-EF61-4547-92EE-EF6412D07F7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07149" y="1453731"/>
                  <a:ext cx="1580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4E0A331-4E5A-4B2B-8013-C51BCDFF4524}"/>
                    </a:ext>
                  </a:extLst>
                </p14:cNvPr>
                <p14:cNvContentPartPr/>
                <p14:nvPr/>
              </p14:nvContentPartPr>
              <p14:xfrm>
                <a:off x="7241349" y="1570731"/>
                <a:ext cx="106200" cy="15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4E0A331-4E5A-4B2B-8013-C51BCDFF452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23709" y="1552731"/>
                  <a:ext cx="1418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35141E6-6F5D-4D0D-9E61-25593419C7C3}"/>
                    </a:ext>
                  </a:extLst>
                </p14:cNvPr>
                <p14:cNvContentPartPr/>
                <p14:nvPr/>
              </p14:nvContentPartPr>
              <p14:xfrm>
                <a:off x="7383909" y="1644531"/>
                <a:ext cx="47160" cy="730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35141E6-6F5D-4D0D-9E61-25593419C7C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365909" y="1626531"/>
                  <a:ext cx="828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20AFF39-195B-4FBC-9D99-68C9A1608B04}"/>
                    </a:ext>
                  </a:extLst>
                </p14:cNvPr>
                <p14:cNvContentPartPr/>
                <p14:nvPr/>
              </p14:nvContentPartPr>
              <p14:xfrm>
                <a:off x="7483989" y="1459851"/>
                <a:ext cx="56880" cy="3085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20AFF39-195B-4FBC-9D99-68C9A1608B0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66349" y="1442211"/>
                  <a:ext cx="925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BCB26F4-0872-47EC-8D56-319631A4B9D0}"/>
                    </a:ext>
                  </a:extLst>
                </p14:cNvPr>
                <p14:cNvContentPartPr/>
                <p14:nvPr/>
              </p14:nvContentPartPr>
              <p14:xfrm>
                <a:off x="7681269" y="1612851"/>
                <a:ext cx="116640" cy="151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BCB26F4-0872-47EC-8D56-319631A4B9D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663629" y="1594851"/>
                  <a:ext cx="152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1547811-EB7E-4053-8650-AAA7634F45ED}"/>
                    </a:ext>
                  </a:extLst>
                </p14:cNvPr>
                <p14:cNvContentPartPr/>
                <p14:nvPr/>
              </p14:nvContentPartPr>
              <p14:xfrm>
                <a:off x="7953789" y="1477851"/>
                <a:ext cx="159840" cy="356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1547811-EB7E-4053-8650-AAA7634F45E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35789" y="1459851"/>
                  <a:ext cx="1954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528CB02-0C22-4F4E-B5C1-D609D60EC65B}"/>
                    </a:ext>
                  </a:extLst>
                </p14:cNvPr>
                <p14:cNvContentPartPr/>
                <p14:nvPr/>
              </p14:nvContentPartPr>
              <p14:xfrm>
                <a:off x="8207229" y="1438251"/>
                <a:ext cx="51120" cy="3157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528CB02-0C22-4F4E-B5C1-D609D60EC65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189589" y="1420611"/>
                  <a:ext cx="867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38007D7-8D24-4C0D-A169-62EF4EDA265A}"/>
                    </a:ext>
                  </a:extLst>
                </p14:cNvPr>
                <p14:cNvContentPartPr/>
                <p14:nvPr/>
              </p14:nvContentPartPr>
              <p14:xfrm>
                <a:off x="8293269" y="1536171"/>
                <a:ext cx="96840" cy="171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38007D7-8D24-4C0D-A169-62EF4EDA265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75269" y="1518171"/>
                  <a:ext cx="1324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A0416D5-6BC7-4ED5-B0DC-3C4F47C822B4}"/>
                    </a:ext>
                  </a:extLst>
                </p14:cNvPr>
                <p14:cNvContentPartPr/>
                <p14:nvPr/>
              </p14:nvContentPartPr>
              <p14:xfrm>
                <a:off x="8297949" y="1611051"/>
                <a:ext cx="85680" cy="67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A0416D5-6BC7-4ED5-B0DC-3C4F47C822B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280309" y="1593051"/>
                  <a:ext cx="121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B3AE4EF-453E-4583-8105-DF5C70D3F391}"/>
                    </a:ext>
                  </a:extLst>
                </p14:cNvPr>
                <p14:cNvContentPartPr/>
                <p14:nvPr/>
              </p14:nvContentPartPr>
              <p14:xfrm>
                <a:off x="8469669" y="1651011"/>
                <a:ext cx="50040" cy="85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B3AE4EF-453E-4583-8105-DF5C70D3F39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451669" y="1633371"/>
                  <a:ext cx="85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8ED131B-6491-4D22-8CA8-17F9568D286E}"/>
                    </a:ext>
                  </a:extLst>
                </p14:cNvPr>
                <p14:cNvContentPartPr/>
                <p14:nvPr/>
              </p14:nvContentPartPr>
              <p14:xfrm>
                <a:off x="8563269" y="1454811"/>
                <a:ext cx="86400" cy="3387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8ED131B-6491-4D22-8CA8-17F9568D286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45629" y="1437171"/>
                  <a:ext cx="122040" cy="37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99BC4CC-D552-44F5-A3A1-5D33034A736C}"/>
              </a:ext>
            </a:extLst>
          </p:cNvPr>
          <p:cNvGrpSpPr/>
          <p:nvPr/>
        </p:nvGrpSpPr>
        <p:grpSpPr>
          <a:xfrm>
            <a:off x="7193109" y="2048451"/>
            <a:ext cx="302760" cy="261000"/>
            <a:chOff x="7193109" y="2048451"/>
            <a:chExt cx="302760" cy="26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107A315-803A-495C-8033-48DF5FD0039D}"/>
                    </a:ext>
                  </a:extLst>
                </p14:cNvPr>
                <p14:cNvContentPartPr/>
                <p14:nvPr/>
              </p14:nvContentPartPr>
              <p14:xfrm>
                <a:off x="7193109" y="2048451"/>
                <a:ext cx="175320" cy="221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107A315-803A-495C-8033-48DF5FD0039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75469" y="2030811"/>
                  <a:ext cx="2109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8E8F843-F2B8-4276-9B28-4F1722639717}"/>
                    </a:ext>
                  </a:extLst>
                </p14:cNvPr>
                <p14:cNvContentPartPr/>
                <p14:nvPr/>
              </p14:nvContentPartPr>
              <p14:xfrm>
                <a:off x="7226949" y="2162211"/>
                <a:ext cx="150120" cy="22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8E8F843-F2B8-4276-9B28-4F172263971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09309" y="2144211"/>
                  <a:ext cx="1857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63DFAA3-B653-4BDD-B992-7C767B376967}"/>
                    </a:ext>
                  </a:extLst>
                </p14:cNvPr>
                <p14:cNvContentPartPr/>
                <p14:nvPr/>
              </p14:nvContentPartPr>
              <p14:xfrm>
                <a:off x="7430349" y="2225211"/>
                <a:ext cx="65520" cy="842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63DFAA3-B653-4BDD-B992-7C767B37696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412709" y="2207571"/>
                  <a:ext cx="101160" cy="11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720FFC34-5A02-4A1E-AA15-2C4E1C6D53C4}"/>
                  </a:ext>
                </a:extLst>
              </p14:cNvPr>
              <p14:cNvContentPartPr/>
              <p14:nvPr/>
            </p14:nvContentPartPr>
            <p14:xfrm>
              <a:off x="7704669" y="2199291"/>
              <a:ext cx="114480" cy="3564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720FFC34-5A02-4A1E-AA15-2C4E1C6D53C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687029" y="2181291"/>
                <a:ext cx="15012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D8ECF7D-3898-4D03-8C29-42D549CFA592}"/>
              </a:ext>
            </a:extLst>
          </p:cNvPr>
          <p:cNvGrpSpPr/>
          <p:nvPr/>
        </p:nvGrpSpPr>
        <p:grpSpPr>
          <a:xfrm>
            <a:off x="8072589" y="2090211"/>
            <a:ext cx="288000" cy="290160"/>
            <a:chOff x="8072589" y="2090211"/>
            <a:chExt cx="288000" cy="29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A20744F-A068-429A-A535-5826CF7843BD}"/>
                    </a:ext>
                  </a:extLst>
                </p14:cNvPr>
                <p14:cNvContentPartPr/>
                <p14:nvPr/>
              </p14:nvContentPartPr>
              <p14:xfrm>
                <a:off x="8072589" y="2090211"/>
                <a:ext cx="127080" cy="2095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A20744F-A068-429A-A535-5826CF7843B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54589" y="2072571"/>
                  <a:ext cx="1627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5383CCD-3111-4879-A1C4-970036C6BFD3}"/>
                    </a:ext>
                  </a:extLst>
                </p14:cNvPr>
                <p14:cNvContentPartPr/>
                <p14:nvPr/>
              </p14:nvContentPartPr>
              <p14:xfrm>
                <a:off x="8092389" y="2221611"/>
                <a:ext cx="96480" cy="17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5383CCD-3111-4879-A1C4-970036C6BFD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74749" y="2203611"/>
                  <a:ext cx="1321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81E6E04-8D5A-419D-97B3-3F560913A4F5}"/>
                    </a:ext>
                  </a:extLst>
                </p14:cNvPr>
                <p14:cNvContentPartPr/>
                <p14:nvPr/>
              </p14:nvContentPartPr>
              <p14:xfrm>
                <a:off x="8260509" y="2244291"/>
                <a:ext cx="100080" cy="136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81E6E04-8D5A-419D-97B3-3F560913A4F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242509" y="2226651"/>
                  <a:ext cx="135720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C7DAAA04-97D5-4269-BE13-C48215F26692}"/>
                  </a:ext>
                </a:extLst>
              </p14:cNvPr>
              <p14:cNvContentPartPr/>
              <p14:nvPr/>
            </p14:nvContentPartPr>
            <p14:xfrm>
              <a:off x="2299269" y="2372451"/>
              <a:ext cx="308160" cy="54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C7DAAA04-97D5-4269-BE13-C48215F2669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281629" y="2354811"/>
                <a:ext cx="3438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22F6484A-60D0-4216-9289-61BC69312C9E}"/>
                  </a:ext>
                </a:extLst>
              </p14:cNvPr>
              <p14:cNvContentPartPr/>
              <p14:nvPr/>
            </p14:nvContentPartPr>
            <p14:xfrm>
              <a:off x="4367109" y="4328331"/>
              <a:ext cx="5760" cy="13896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22F6484A-60D0-4216-9289-61BC69312C9E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349109" y="4310331"/>
                <a:ext cx="414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9434ABD-C0CF-4925-B9CA-A97DD214ACF0}"/>
                  </a:ext>
                </a:extLst>
              </p14:cNvPr>
              <p14:cNvContentPartPr/>
              <p14:nvPr/>
            </p14:nvContentPartPr>
            <p14:xfrm>
              <a:off x="4766349" y="2845131"/>
              <a:ext cx="19440" cy="11124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9434ABD-C0CF-4925-B9CA-A97DD214ACF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748709" y="2827491"/>
                <a:ext cx="55080" cy="14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6D91304-877B-4583-99CB-48488282A62A}"/>
              </a:ext>
            </a:extLst>
          </p:cNvPr>
          <p:cNvGrpSpPr/>
          <p:nvPr/>
        </p:nvGrpSpPr>
        <p:grpSpPr>
          <a:xfrm>
            <a:off x="4693629" y="3202251"/>
            <a:ext cx="52920" cy="938520"/>
            <a:chOff x="4693629" y="3202251"/>
            <a:chExt cx="52920" cy="93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4989E41-AA13-4837-98F4-EA56803A417A}"/>
                    </a:ext>
                  </a:extLst>
                </p14:cNvPr>
                <p14:cNvContentPartPr/>
                <p14:nvPr/>
              </p14:nvContentPartPr>
              <p14:xfrm>
                <a:off x="4735749" y="3202251"/>
                <a:ext cx="10800" cy="2412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4989E41-AA13-4837-98F4-EA56803A417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17749" y="3184251"/>
                  <a:ext cx="46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26F173B-1D70-4814-83F6-4AC26015583D}"/>
                    </a:ext>
                  </a:extLst>
                </p14:cNvPr>
                <p14:cNvContentPartPr/>
                <p14:nvPr/>
              </p14:nvContentPartPr>
              <p14:xfrm>
                <a:off x="4693629" y="3550011"/>
                <a:ext cx="30600" cy="5907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26F173B-1D70-4814-83F6-4AC26015583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675989" y="3532011"/>
                  <a:ext cx="66240" cy="62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E62F4EE0-796A-4A1E-9848-99040137DDFA}"/>
              </a:ext>
            </a:extLst>
          </p:cNvPr>
          <p:cNvGrpSpPr/>
          <p:nvPr/>
        </p:nvGrpSpPr>
        <p:grpSpPr>
          <a:xfrm>
            <a:off x="4254429" y="4607331"/>
            <a:ext cx="636840" cy="287280"/>
            <a:chOff x="4254429" y="4607331"/>
            <a:chExt cx="636840" cy="28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922C808-2955-412E-8036-C911A9A742F3}"/>
                    </a:ext>
                  </a:extLst>
                </p14:cNvPr>
                <p14:cNvContentPartPr/>
                <p14:nvPr/>
              </p14:nvContentPartPr>
              <p14:xfrm>
                <a:off x="4278549" y="4647291"/>
                <a:ext cx="102600" cy="1947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922C808-2955-412E-8036-C911A9A742F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260549" y="4629651"/>
                  <a:ext cx="138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27FF0B9-F284-48CB-AB22-0A2B9641DF24}"/>
                    </a:ext>
                  </a:extLst>
                </p14:cNvPr>
                <p14:cNvContentPartPr/>
                <p14:nvPr/>
              </p14:nvContentPartPr>
              <p14:xfrm>
                <a:off x="4254429" y="4744131"/>
                <a:ext cx="124200" cy="219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27FF0B9-F284-48CB-AB22-0A2B9641DF2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36429" y="4726131"/>
                  <a:ext cx="159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AD13F39-6EB4-4CF2-A476-12F8B54455AE}"/>
                    </a:ext>
                  </a:extLst>
                </p14:cNvPr>
                <p14:cNvContentPartPr/>
                <p14:nvPr/>
              </p14:nvContentPartPr>
              <p14:xfrm>
                <a:off x="4422909" y="4786611"/>
                <a:ext cx="83520" cy="1080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AD13F39-6EB4-4CF2-A476-12F8B54455A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404909" y="4768971"/>
                  <a:ext cx="119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A7E5521-8D56-4F2C-A353-DC1B5ECECC02}"/>
                    </a:ext>
                  </a:extLst>
                </p14:cNvPr>
                <p14:cNvContentPartPr/>
                <p14:nvPr/>
              </p14:nvContentPartPr>
              <p14:xfrm>
                <a:off x="4656549" y="4607331"/>
                <a:ext cx="118800" cy="171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A7E5521-8D56-4F2C-A353-DC1B5ECECC0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38549" y="4589331"/>
                  <a:ext cx="1544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5B45816-3FDF-4DE3-854B-8762A1BEA7F4}"/>
                    </a:ext>
                  </a:extLst>
                </p14:cNvPr>
                <p14:cNvContentPartPr/>
                <p14:nvPr/>
              </p14:nvContentPartPr>
              <p14:xfrm>
                <a:off x="4682109" y="4717851"/>
                <a:ext cx="107640" cy="176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5B45816-3FDF-4DE3-854B-8762A1BEA7F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664109" y="4700211"/>
                  <a:ext cx="1432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4443231-469E-404F-8B3C-50FA5FE4DF4E}"/>
                    </a:ext>
                  </a:extLst>
                </p14:cNvPr>
                <p14:cNvContentPartPr/>
                <p14:nvPr/>
              </p14:nvContentPartPr>
              <p14:xfrm>
                <a:off x="4835109" y="4713531"/>
                <a:ext cx="56160" cy="1296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4443231-469E-404F-8B3C-50FA5FE4DF4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817469" y="4695891"/>
                  <a:ext cx="9180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A8D9169-5488-41DF-B7FC-21E6D0448A96}"/>
              </a:ext>
            </a:extLst>
          </p:cNvPr>
          <p:cNvGrpSpPr/>
          <p:nvPr/>
        </p:nvGrpSpPr>
        <p:grpSpPr>
          <a:xfrm>
            <a:off x="4900989" y="2745411"/>
            <a:ext cx="357480" cy="204120"/>
            <a:chOff x="4900989" y="2745411"/>
            <a:chExt cx="357480" cy="20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DD41FD2-A438-40E2-90E9-032689773626}"/>
                    </a:ext>
                  </a:extLst>
                </p14:cNvPr>
                <p14:cNvContentPartPr/>
                <p14:nvPr/>
              </p14:nvContentPartPr>
              <p14:xfrm>
                <a:off x="4900989" y="2745411"/>
                <a:ext cx="321480" cy="709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DD41FD2-A438-40E2-90E9-03268977362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883349" y="2727771"/>
                  <a:ext cx="357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1C43B70-98AC-447F-9368-FEBE7D6F0E0F}"/>
                    </a:ext>
                  </a:extLst>
                </p14:cNvPr>
                <p14:cNvContentPartPr/>
                <p14:nvPr/>
              </p14:nvContentPartPr>
              <p14:xfrm>
                <a:off x="5126349" y="2760531"/>
                <a:ext cx="132120" cy="1890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1C43B70-98AC-447F-9368-FEBE7D6F0E0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108349" y="2742531"/>
                  <a:ext cx="167760" cy="22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90AF54BD-DEFE-4066-9A6B-FABA7C9D7C2E}"/>
                  </a:ext>
                </a:extLst>
              </p14:cNvPr>
              <p14:cNvContentPartPr/>
              <p14:nvPr/>
            </p14:nvContentPartPr>
            <p14:xfrm>
              <a:off x="5484909" y="2828931"/>
              <a:ext cx="286920" cy="2628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90AF54BD-DEFE-4066-9A6B-FABA7C9D7C2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467269" y="2810931"/>
                <a:ext cx="32256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E9ED57F7-59A6-447C-BDF7-8C95D8C3798B}"/>
              </a:ext>
            </a:extLst>
          </p:cNvPr>
          <p:cNvGrpSpPr/>
          <p:nvPr/>
        </p:nvGrpSpPr>
        <p:grpSpPr>
          <a:xfrm>
            <a:off x="5471949" y="2512851"/>
            <a:ext cx="357120" cy="249120"/>
            <a:chOff x="5471949" y="2512851"/>
            <a:chExt cx="357120" cy="2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06140E3-8BFD-439D-ACE3-133230E35D85}"/>
                    </a:ext>
                  </a:extLst>
                </p14:cNvPr>
                <p14:cNvContentPartPr/>
                <p14:nvPr/>
              </p14:nvContentPartPr>
              <p14:xfrm>
                <a:off x="5471949" y="2512851"/>
                <a:ext cx="52200" cy="2491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06140E3-8BFD-439D-ACE3-133230E35D8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53949" y="2495211"/>
                  <a:ext cx="878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57F7734-D7CD-4777-9B5F-2916929FBBA0}"/>
                    </a:ext>
                  </a:extLst>
                </p14:cNvPr>
                <p14:cNvContentPartPr/>
                <p14:nvPr/>
              </p14:nvContentPartPr>
              <p14:xfrm>
                <a:off x="5580309" y="2565051"/>
                <a:ext cx="155880" cy="1490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57F7734-D7CD-4777-9B5F-2916929FBBA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62669" y="2547051"/>
                  <a:ext cx="1915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B450FC9-68D8-4321-9A67-BAECA9AB8CEA}"/>
                    </a:ext>
                  </a:extLst>
                </p14:cNvPr>
                <p14:cNvContentPartPr/>
                <p14:nvPr/>
              </p14:nvContentPartPr>
              <p14:xfrm>
                <a:off x="5769669" y="2545611"/>
                <a:ext cx="59400" cy="2113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B450FC9-68D8-4321-9A67-BAECA9AB8CE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751669" y="2527971"/>
                  <a:ext cx="9504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A387EF7A-5B52-454C-93AD-5CCA14A2CA63}"/>
              </a:ext>
            </a:extLst>
          </p:cNvPr>
          <p:cNvGrpSpPr/>
          <p:nvPr/>
        </p:nvGrpSpPr>
        <p:grpSpPr>
          <a:xfrm>
            <a:off x="5484189" y="2965731"/>
            <a:ext cx="389520" cy="263160"/>
            <a:chOff x="5484189" y="2965731"/>
            <a:chExt cx="389520" cy="26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4BCD1CB-3C73-4F78-9A0D-A79F099128F5}"/>
                    </a:ext>
                  </a:extLst>
                </p14:cNvPr>
                <p14:cNvContentPartPr/>
                <p14:nvPr/>
              </p14:nvContentPartPr>
              <p14:xfrm>
                <a:off x="5592909" y="3051771"/>
                <a:ext cx="24480" cy="1285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4BCD1CB-3C73-4F78-9A0D-A79F099128F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574909" y="3034131"/>
                  <a:ext cx="60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6FB8D44-10CA-4CD0-AD6C-26ECB1D570F5}"/>
                    </a:ext>
                  </a:extLst>
                </p14:cNvPr>
                <p14:cNvContentPartPr/>
                <p14:nvPr/>
              </p14:nvContentPartPr>
              <p14:xfrm>
                <a:off x="5541429" y="3092811"/>
                <a:ext cx="171000" cy="169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6FB8D44-10CA-4CD0-AD6C-26ECB1D570F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23429" y="3074811"/>
                  <a:ext cx="2066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2BDC237-201C-4763-9A3A-59F52B75161A}"/>
                    </a:ext>
                  </a:extLst>
                </p14:cNvPr>
                <p14:cNvContentPartPr/>
                <p14:nvPr/>
              </p14:nvContentPartPr>
              <p14:xfrm>
                <a:off x="5484189" y="2965731"/>
                <a:ext cx="389520" cy="2631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2BDC237-201C-4763-9A3A-59F52B75161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466549" y="2948091"/>
                  <a:ext cx="42516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79D363DE-B506-47CA-88BC-97136165251F}"/>
              </a:ext>
            </a:extLst>
          </p:cNvPr>
          <p:cNvGrpSpPr/>
          <p:nvPr/>
        </p:nvGrpSpPr>
        <p:grpSpPr>
          <a:xfrm>
            <a:off x="6078189" y="2797611"/>
            <a:ext cx="5760" cy="95040"/>
            <a:chOff x="6078189" y="2797611"/>
            <a:chExt cx="5760" cy="9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F756785-F653-4075-8A29-D0D469D2E62E}"/>
                    </a:ext>
                  </a:extLst>
                </p14:cNvPr>
                <p14:cNvContentPartPr/>
                <p14:nvPr/>
              </p14:nvContentPartPr>
              <p14:xfrm>
                <a:off x="6078189" y="2797611"/>
                <a:ext cx="360" cy="3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F756785-F653-4075-8A29-D0D469D2E62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060549" y="27796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2CE09F1-F82A-4544-858C-2403471197A3}"/>
                    </a:ext>
                  </a:extLst>
                </p14:cNvPr>
                <p14:cNvContentPartPr/>
                <p14:nvPr/>
              </p14:nvContentPartPr>
              <p14:xfrm>
                <a:off x="6083589" y="2892291"/>
                <a:ext cx="360" cy="3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2CE09F1-F82A-4544-858C-2403471197A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065949" y="28742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F2BE527-4E24-460F-8548-846DC81AEF49}"/>
              </a:ext>
            </a:extLst>
          </p:cNvPr>
          <p:cNvGrpSpPr/>
          <p:nvPr/>
        </p:nvGrpSpPr>
        <p:grpSpPr>
          <a:xfrm>
            <a:off x="6351429" y="2627331"/>
            <a:ext cx="329400" cy="432360"/>
            <a:chOff x="6351429" y="2627331"/>
            <a:chExt cx="329400" cy="43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77A576A-37B2-43D8-AAB7-4560D40D819F}"/>
                    </a:ext>
                  </a:extLst>
                </p14:cNvPr>
                <p14:cNvContentPartPr/>
                <p14:nvPr/>
              </p14:nvContentPartPr>
              <p14:xfrm>
                <a:off x="6351429" y="2692131"/>
                <a:ext cx="169200" cy="3675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77A576A-37B2-43D8-AAB7-4560D40D819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333429" y="2674131"/>
                  <a:ext cx="2048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0075543-9FB1-4426-87FD-C21892B91B56}"/>
                    </a:ext>
                  </a:extLst>
                </p14:cNvPr>
                <p14:cNvContentPartPr/>
                <p14:nvPr/>
              </p14:nvContentPartPr>
              <p14:xfrm>
                <a:off x="6643389" y="2627331"/>
                <a:ext cx="37440" cy="1303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0075543-9FB1-4426-87FD-C21892B91B5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625389" y="2609691"/>
                  <a:ext cx="7308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C6A31E5-F897-4026-B3A6-06CD4A80B6FF}"/>
              </a:ext>
            </a:extLst>
          </p:cNvPr>
          <p:cNvGrpSpPr/>
          <p:nvPr/>
        </p:nvGrpSpPr>
        <p:grpSpPr>
          <a:xfrm>
            <a:off x="6909069" y="2694291"/>
            <a:ext cx="335520" cy="288720"/>
            <a:chOff x="6909069" y="2694291"/>
            <a:chExt cx="335520" cy="28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9FC204D-C22E-44A6-97FC-4D9B1F40C603}"/>
                    </a:ext>
                  </a:extLst>
                </p14:cNvPr>
                <p14:cNvContentPartPr/>
                <p14:nvPr/>
              </p14:nvContentPartPr>
              <p14:xfrm>
                <a:off x="6909069" y="2694291"/>
                <a:ext cx="147240" cy="2887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9FC204D-C22E-44A6-97FC-4D9B1F40C60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891429" y="2676291"/>
                  <a:ext cx="1828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CE16D46-BA78-413A-9302-D8DAF373D91C}"/>
                    </a:ext>
                  </a:extLst>
                </p14:cNvPr>
                <p14:cNvContentPartPr/>
                <p14:nvPr/>
              </p14:nvContentPartPr>
              <p14:xfrm>
                <a:off x="7116069" y="2777811"/>
                <a:ext cx="128520" cy="1994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CE16D46-BA78-413A-9302-D8DAF373D91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098069" y="2760171"/>
                  <a:ext cx="16416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04B0B5CC-F90F-43CA-9039-F380BFE60FEF}"/>
              </a:ext>
            </a:extLst>
          </p:cNvPr>
          <p:cNvGrpSpPr/>
          <p:nvPr/>
        </p:nvGrpSpPr>
        <p:grpSpPr>
          <a:xfrm>
            <a:off x="2103069" y="1962771"/>
            <a:ext cx="2720520" cy="2472840"/>
            <a:chOff x="2103069" y="1962771"/>
            <a:chExt cx="2720520" cy="247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81DDD67-E519-4A56-9548-0B5017C2D4F3}"/>
                    </a:ext>
                  </a:extLst>
                </p14:cNvPr>
                <p14:cNvContentPartPr/>
                <p14:nvPr/>
              </p14:nvContentPartPr>
              <p14:xfrm>
                <a:off x="2163189" y="2749011"/>
                <a:ext cx="68040" cy="73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81DDD67-E519-4A56-9548-0B5017C2D4F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145189" y="2731011"/>
                  <a:ext cx="1036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7318116-D2A9-4532-A99D-A675A51D57D1}"/>
                    </a:ext>
                  </a:extLst>
                </p14:cNvPr>
                <p14:cNvContentPartPr/>
                <p14:nvPr/>
              </p14:nvContentPartPr>
              <p14:xfrm>
                <a:off x="2393229" y="3106851"/>
                <a:ext cx="92160" cy="101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7318116-D2A9-4532-A99D-A675A51D57D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375229" y="3089211"/>
                  <a:ext cx="1278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96EC25B-8BD6-42F4-8B32-789265639957}"/>
                    </a:ext>
                  </a:extLst>
                </p14:cNvPr>
                <p14:cNvContentPartPr/>
                <p14:nvPr/>
              </p14:nvContentPartPr>
              <p14:xfrm>
                <a:off x="2389989" y="2172651"/>
                <a:ext cx="119160" cy="39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96EC25B-8BD6-42F4-8B32-78926563995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371989" y="2155011"/>
                  <a:ext cx="154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8E0D7C4-8114-4C46-8106-2382DE0903FA}"/>
                    </a:ext>
                  </a:extLst>
                </p14:cNvPr>
                <p14:cNvContentPartPr/>
                <p14:nvPr/>
              </p14:nvContentPartPr>
              <p14:xfrm>
                <a:off x="2423469" y="2081571"/>
                <a:ext cx="32040" cy="1476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8E0D7C4-8114-4C46-8106-2382DE0903F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405829" y="2063931"/>
                  <a:ext cx="67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621F9B0-6E7B-46CD-9B1E-9411C8CF93E2}"/>
                    </a:ext>
                  </a:extLst>
                </p14:cNvPr>
                <p14:cNvContentPartPr/>
                <p14:nvPr/>
              </p14:nvContentPartPr>
              <p14:xfrm>
                <a:off x="2590149" y="2072931"/>
                <a:ext cx="41760" cy="1710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621F9B0-6E7B-46CD-9B1E-9411C8CF93E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572149" y="2055291"/>
                  <a:ext cx="77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032BA1D-DDB6-4ABF-9344-3A54C3840715}"/>
                    </a:ext>
                  </a:extLst>
                </p14:cNvPr>
                <p14:cNvContentPartPr/>
                <p14:nvPr/>
              </p14:nvContentPartPr>
              <p14:xfrm>
                <a:off x="2284149" y="1962771"/>
                <a:ext cx="59400" cy="295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032BA1D-DDB6-4ABF-9344-3A54C384071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266149" y="1945131"/>
                  <a:ext cx="950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D594905-8BC8-4BF7-B914-EA13A552CCA8}"/>
                    </a:ext>
                  </a:extLst>
                </p14:cNvPr>
                <p14:cNvContentPartPr/>
                <p14:nvPr/>
              </p14:nvContentPartPr>
              <p14:xfrm>
                <a:off x="2374869" y="2565051"/>
                <a:ext cx="100800" cy="4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D594905-8BC8-4BF7-B914-EA13A552CCA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356869" y="2547051"/>
                  <a:ext cx="136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05521EF-93F8-41F1-B921-D75E3ADB47A2}"/>
                    </a:ext>
                  </a:extLst>
                </p14:cNvPr>
                <p14:cNvContentPartPr/>
                <p14:nvPr/>
              </p14:nvContentPartPr>
              <p14:xfrm>
                <a:off x="2297109" y="2435091"/>
                <a:ext cx="41040" cy="1796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05521EF-93F8-41F1-B921-D75E3ADB47A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79469" y="2417091"/>
                  <a:ext cx="766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B5B4675-8A3C-4F92-A0A3-6D46940E49C2}"/>
                    </a:ext>
                  </a:extLst>
                </p14:cNvPr>
                <p14:cNvContentPartPr/>
                <p14:nvPr/>
              </p14:nvContentPartPr>
              <p14:xfrm>
                <a:off x="2551989" y="2532651"/>
                <a:ext cx="57600" cy="146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B5B4675-8A3C-4F92-A0A3-6D46940E49C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534349" y="2515011"/>
                  <a:ext cx="93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B5383CB-6DBE-4044-BBF4-37735ADEAC84}"/>
                    </a:ext>
                  </a:extLst>
                </p14:cNvPr>
                <p14:cNvContentPartPr/>
                <p14:nvPr/>
              </p14:nvContentPartPr>
              <p14:xfrm>
                <a:off x="2768709" y="2311971"/>
                <a:ext cx="3960" cy="270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B5383CB-6DBE-4044-BBF4-37735ADEAC8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751069" y="2293971"/>
                  <a:ext cx="396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8BC7EEF-7A1B-43EB-AE42-153BCE73C216}"/>
                    </a:ext>
                  </a:extLst>
                </p14:cNvPr>
                <p14:cNvContentPartPr/>
                <p14:nvPr/>
              </p14:nvContentPartPr>
              <p14:xfrm>
                <a:off x="2752149" y="2414571"/>
                <a:ext cx="4320" cy="212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8BC7EEF-7A1B-43EB-AE42-153BCE73C21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734509" y="2396931"/>
                  <a:ext cx="399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E3FE525-6C55-47B9-A231-CDADE48C4C12}"/>
                    </a:ext>
                  </a:extLst>
                </p14:cNvPr>
                <p14:cNvContentPartPr/>
                <p14:nvPr/>
              </p14:nvContentPartPr>
              <p14:xfrm>
                <a:off x="2889669" y="2186691"/>
                <a:ext cx="205560" cy="361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E3FE525-6C55-47B9-A231-CDADE48C4C1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871669" y="2169051"/>
                  <a:ext cx="2412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0FAE32C-7E88-4C72-880D-F26428F51D55}"/>
                    </a:ext>
                  </a:extLst>
                </p14:cNvPr>
                <p14:cNvContentPartPr/>
                <p14:nvPr/>
              </p14:nvContentPartPr>
              <p14:xfrm>
                <a:off x="3157869" y="2068251"/>
                <a:ext cx="47880" cy="1526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0FAE32C-7E88-4C72-880D-F26428F51D5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139869" y="2050251"/>
                  <a:ext cx="83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C289491-8D09-4212-BC18-84AC88CEF993}"/>
                    </a:ext>
                  </a:extLst>
                </p14:cNvPr>
                <p14:cNvContentPartPr/>
                <p14:nvPr/>
              </p14:nvContentPartPr>
              <p14:xfrm>
                <a:off x="2177589" y="2739291"/>
                <a:ext cx="29880" cy="35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C289491-8D09-4212-BC18-84AC88CEF99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159589" y="2721651"/>
                  <a:ext cx="655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8930D96-9C54-4FD8-864B-FE94E1D296D0}"/>
                    </a:ext>
                  </a:extLst>
                </p14:cNvPr>
                <p14:cNvContentPartPr/>
                <p14:nvPr/>
              </p14:nvContentPartPr>
              <p14:xfrm>
                <a:off x="2110269" y="2677371"/>
                <a:ext cx="167400" cy="1717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8930D96-9C54-4FD8-864B-FE94E1D296D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092269" y="2659731"/>
                  <a:ext cx="2030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249589D-3F6D-42DB-AFE9-2750A326B77E}"/>
                    </a:ext>
                  </a:extLst>
                </p14:cNvPr>
                <p14:cNvContentPartPr/>
                <p14:nvPr/>
              </p14:nvContentPartPr>
              <p14:xfrm>
                <a:off x="2103069" y="2707971"/>
                <a:ext cx="187920" cy="1530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249589D-3F6D-42DB-AFE9-2750A326B77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085429" y="2689971"/>
                  <a:ext cx="223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D0F6902-4369-4E84-A57A-C8AC15545880}"/>
                    </a:ext>
                  </a:extLst>
                </p14:cNvPr>
                <p14:cNvContentPartPr/>
                <p14:nvPr/>
              </p14:nvContentPartPr>
              <p14:xfrm>
                <a:off x="3261549" y="2230251"/>
                <a:ext cx="130320" cy="2430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D0F6902-4369-4E84-A57A-C8AC1554588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243909" y="2212251"/>
                  <a:ext cx="1659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81B6295-FB33-43ED-8C64-0D2E0AFCA5D7}"/>
                    </a:ext>
                  </a:extLst>
                </p14:cNvPr>
                <p14:cNvContentPartPr/>
                <p14:nvPr/>
              </p14:nvContentPartPr>
              <p14:xfrm>
                <a:off x="3478989" y="2278491"/>
                <a:ext cx="129600" cy="190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81B6295-FB33-43ED-8C64-0D2E0AFCA5D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460989" y="2260491"/>
                  <a:ext cx="165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DF8099E-E6D0-4A60-A863-FE912560DF82}"/>
                    </a:ext>
                  </a:extLst>
                </p14:cNvPr>
                <p14:cNvContentPartPr/>
                <p14:nvPr/>
              </p14:nvContentPartPr>
              <p14:xfrm>
                <a:off x="4691829" y="2655051"/>
                <a:ext cx="115560" cy="100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DF8099E-E6D0-4A60-A863-FE912560DF8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674189" y="2637051"/>
                  <a:ext cx="1512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3A8316D-B605-4478-8664-1D26A227F1DF}"/>
                    </a:ext>
                  </a:extLst>
                </p14:cNvPr>
                <p14:cNvContentPartPr/>
                <p14:nvPr/>
              </p14:nvContentPartPr>
              <p14:xfrm>
                <a:off x="4666989" y="2645691"/>
                <a:ext cx="156600" cy="712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3A8316D-B605-4478-8664-1D26A227F1D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649349" y="2627691"/>
                  <a:ext cx="192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D035FB3-E352-4B7B-BD5B-48BD7790709D}"/>
                    </a:ext>
                  </a:extLst>
                </p14:cNvPr>
                <p14:cNvContentPartPr/>
                <p14:nvPr/>
              </p14:nvContentPartPr>
              <p14:xfrm>
                <a:off x="4464309" y="2927571"/>
                <a:ext cx="64080" cy="36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D035FB3-E352-4B7B-BD5B-48BD7790709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446309" y="2909571"/>
                  <a:ext cx="997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96C5E86-7100-4F47-A627-90A5E314ECDE}"/>
                    </a:ext>
                  </a:extLst>
                </p14:cNvPr>
                <p14:cNvContentPartPr/>
                <p14:nvPr/>
              </p14:nvContentPartPr>
              <p14:xfrm>
                <a:off x="4466829" y="3093171"/>
                <a:ext cx="360" cy="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96C5E86-7100-4F47-A627-90A5E314ECD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448829" y="30755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EA9386E-0B8F-431F-8558-08994CE742C0}"/>
                    </a:ext>
                  </a:extLst>
                </p14:cNvPr>
                <p14:cNvContentPartPr/>
                <p14:nvPr/>
              </p14:nvContentPartPr>
              <p14:xfrm>
                <a:off x="4464669" y="3286851"/>
                <a:ext cx="16920" cy="1947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EA9386E-0B8F-431F-8558-08994CE742C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447029" y="3269211"/>
                  <a:ext cx="52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7F7C581-24D1-4AC4-AA66-6B276EDA589F}"/>
                    </a:ext>
                  </a:extLst>
                </p14:cNvPr>
                <p14:cNvContentPartPr/>
                <p14:nvPr/>
              </p14:nvContentPartPr>
              <p14:xfrm>
                <a:off x="4391949" y="3654411"/>
                <a:ext cx="30600" cy="450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7F7C581-24D1-4AC4-AA66-6B276EDA589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373949" y="3636771"/>
                  <a:ext cx="6624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EF600CA-2D7A-47D6-B8EE-AF7AC243B2F5}"/>
                    </a:ext>
                  </a:extLst>
                </p14:cNvPr>
                <p14:cNvContentPartPr/>
                <p14:nvPr/>
              </p14:nvContentPartPr>
              <p14:xfrm>
                <a:off x="4432989" y="4212411"/>
                <a:ext cx="250560" cy="122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EF600CA-2D7A-47D6-B8EE-AF7AC243B2F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415349" y="4194771"/>
                  <a:ext cx="2862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D038A68-367F-4EC3-8D2F-BB95A0F827C7}"/>
                    </a:ext>
                  </a:extLst>
                </p14:cNvPr>
                <p14:cNvContentPartPr/>
                <p14:nvPr/>
              </p14:nvContentPartPr>
              <p14:xfrm>
                <a:off x="4384749" y="4127091"/>
                <a:ext cx="101160" cy="1681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D038A68-367F-4EC3-8D2F-BB95A0F827C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367109" y="4109091"/>
                  <a:ext cx="136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9FABDDF-28A5-41CD-BABB-3ECEF5AB2ECB}"/>
                    </a:ext>
                  </a:extLst>
                </p14:cNvPr>
                <p14:cNvContentPartPr/>
                <p14:nvPr/>
              </p14:nvContentPartPr>
              <p14:xfrm>
                <a:off x="4137429" y="4174611"/>
                <a:ext cx="172440" cy="129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9FABDDF-28A5-41CD-BABB-3ECEF5AB2EC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19429" y="4156971"/>
                  <a:ext cx="2080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5CB1EC4-BD09-4FD5-BC40-BE399C7E0EA8}"/>
                    </a:ext>
                  </a:extLst>
                </p14:cNvPr>
                <p14:cNvContentPartPr/>
                <p14:nvPr/>
              </p14:nvContentPartPr>
              <p14:xfrm>
                <a:off x="4031229" y="4108011"/>
                <a:ext cx="110520" cy="1245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5CB1EC4-BD09-4FD5-BC40-BE399C7E0EA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013589" y="4090011"/>
                  <a:ext cx="146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2BCCE9D-AA06-493E-89F6-C46D322720DE}"/>
                    </a:ext>
                  </a:extLst>
                </p14:cNvPr>
                <p14:cNvContentPartPr/>
                <p14:nvPr/>
              </p14:nvContentPartPr>
              <p14:xfrm>
                <a:off x="3774189" y="4146531"/>
                <a:ext cx="122400" cy="97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2BCCE9D-AA06-493E-89F6-C46D322720D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756189" y="4128531"/>
                  <a:ext cx="1580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1F85750-6B12-4CBF-88B2-F6347D4D13DD}"/>
                    </a:ext>
                  </a:extLst>
                </p14:cNvPr>
                <p14:cNvContentPartPr/>
                <p14:nvPr/>
              </p14:nvContentPartPr>
              <p14:xfrm>
                <a:off x="3678429" y="4093611"/>
                <a:ext cx="83880" cy="1188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1F85750-6B12-4CBF-88B2-F6347D4D13D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660789" y="4075611"/>
                  <a:ext cx="119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D62D73A-EB58-46F1-8D63-2AD103111CDD}"/>
                    </a:ext>
                  </a:extLst>
                </p14:cNvPr>
                <p14:cNvContentPartPr/>
                <p14:nvPr/>
              </p14:nvContentPartPr>
              <p14:xfrm>
                <a:off x="3271269" y="4310331"/>
                <a:ext cx="18360" cy="1252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D62D73A-EB58-46F1-8D63-2AD103111CD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253269" y="4292331"/>
                  <a:ext cx="54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55660F8-09E1-4F7B-97E0-F2FEFE3D23C0}"/>
                    </a:ext>
                  </a:extLst>
                </p14:cNvPr>
                <p14:cNvContentPartPr/>
                <p14:nvPr/>
              </p14:nvContentPartPr>
              <p14:xfrm>
                <a:off x="2220069" y="3759171"/>
                <a:ext cx="260280" cy="388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55660F8-09E1-4F7B-97E0-F2FEFE3D23C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202429" y="3741171"/>
                  <a:ext cx="295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0C170F2-2241-410B-ADDC-5766FD75B067}"/>
                    </a:ext>
                  </a:extLst>
                </p14:cNvPr>
                <p14:cNvContentPartPr/>
                <p14:nvPr/>
              </p14:nvContentPartPr>
              <p14:xfrm>
                <a:off x="2476389" y="3726051"/>
                <a:ext cx="117360" cy="1710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0C170F2-2241-410B-ADDC-5766FD75B06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458749" y="3708411"/>
                  <a:ext cx="1530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F7DC858-FF8F-488D-BD24-029A5C0BB38F}"/>
                    </a:ext>
                  </a:extLst>
                </p14:cNvPr>
                <p14:cNvContentPartPr/>
                <p14:nvPr/>
              </p14:nvContentPartPr>
              <p14:xfrm>
                <a:off x="2680869" y="3924771"/>
                <a:ext cx="166680" cy="126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F7DC858-FF8F-488D-BD24-029A5C0BB38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662869" y="3907131"/>
                  <a:ext cx="2023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AE2A4A-B30B-4AB0-964A-4CBFA1F0CA0D}"/>
                    </a:ext>
                  </a:extLst>
                </p14:cNvPr>
                <p14:cNvContentPartPr/>
                <p14:nvPr/>
              </p14:nvContentPartPr>
              <p14:xfrm>
                <a:off x="2814789" y="3866091"/>
                <a:ext cx="110520" cy="149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AE2A4A-B30B-4AB0-964A-4CBFA1F0CA0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796789" y="3848091"/>
                  <a:ext cx="146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3E0E904-5FB5-4593-BA5A-5E28E38124FA}"/>
                    </a:ext>
                  </a:extLst>
                </p14:cNvPr>
                <p14:cNvContentPartPr/>
                <p14:nvPr/>
              </p14:nvContentPartPr>
              <p14:xfrm>
                <a:off x="3315909" y="3783651"/>
                <a:ext cx="4320" cy="367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3E0E904-5FB5-4593-BA5A-5E28E38124F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298269" y="3766011"/>
                  <a:ext cx="399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F4F1EA8-BA09-40D8-84E2-63F0FB48F47E}"/>
                    </a:ext>
                  </a:extLst>
                </p14:cNvPr>
                <p14:cNvContentPartPr/>
                <p14:nvPr/>
              </p14:nvContentPartPr>
              <p14:xfrm>
                <a:off x="3315909" y="3712011"/>
                <a:ext cx="3240" cy="1198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F4F1EA8-BA09-40D8-84E2-63F0FB48F47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298269" y="3694011"/>
                  <a:ext cx="38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0C6A5FB-7522-4C78-A96B-7E36530BD0B9}"/>
                    </a:ext>
                  </a:extLst>
                </p14:cNvPr>
                <p14:cNvContentPartPr/>
                <p14:nvPr/>
              </p14:nvContentPartPr>
              <p14:xfrm>
                <a:off x="3346149" y="3343011"/>
                <a:ext cx="96120" cy="2678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0C6A5FB-7522-4C78-A96B-7E36530BD0B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328509" y="3325371"/>
                  <a:ext cx="1317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A510AEC-F7DC-43B5-AE7C-053BBAF5A359}"/>
                    </a:ext>
                  </a:extLst>
                </p14:cNvPr>
                <p14:cNvContentPartPr/>
                <p14:nvPr/>
              </p14:nvContentPartPr>
              <p14:xfrm>
                <a:off x="3289269" y="3520131"/>
                <a:ext cx="153360" cy="1339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A510AEC-F7DC-43B5-AE7C-053BBAF5A35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271629" y="3502491"/>
                  <a:ext cx="189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FE0AD35-ACE0-4693-985E-5B4D8AE7B821}"/>
                    </a:ext>
                  </a:extLst>
                </p14:cNvPr>
                <p14:cNvContentPartPr/>
                <p14:nvPr/>
              </p14:nvContentPartPr>
              <p14:xfrm>
                <a:off x="3054189" y="3781851"/>
                <a:ext cx="122760" cy="234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FE0AD35-ACE0-4693-985E-5B4D8AE7B82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036189" y="3764211"/>
                  <a:ext cx="158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5D50176-DAD3-4966-8773-30A2340E8524}"/>
                    </a:ext>
                  </a:extLst>
                </p14:cNvPr>
                <p14:cNvContentPartPr/>
                <p14:nvPr/>
              </p14:nvContentPartPr>
              <p14:xfrm>
                <a:off x="3222309" y="3814611"/>
                <a:ext cx="79560" cy="108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5D50176-DAD3-4966-8773-30A2340E852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204669" y="3796971"/>
                  <a:ext cx="115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1DA3E04-B919-4ED3-B2C1-5F7C17FB5F07}"/>
                    </a:ext>
                  </a:extLst>
                </p14:cNvPr>
                <p14:cNvContentPartPr/>
                <p14:nvPr/>
              </p14:nvContentPartPr>
              <p14:xfrm>
                <a:off x="3393669" y="3834411"/>
                <a:ext cx="27000" cy="126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1DA3E04-B919-4ED3-B2C1-5F7C17FB5F0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375669" y="3816771"/>
                  <a:ext cx="626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70D646C-5050-4525-A25E-86B6CA0DCD53}"/>
                    </a:ext>
                  </a:extLst>
                </p14:cNvPr>
                <p14:cNvContentPartPr/>
                <p14:nvPr/>
              </p14:nvContentPartPr>
              <p14:xfrm>
                <a:off x="3027189" y="3766011"/>
                <a:ext cx="175680" cy="284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70D646C-5050-4525-A25E-86B6CA0DCD5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009549" y="3748371"/>
                  <a:ext cx="2113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ABB20B8-68CD-49E7-A301-AC37912E7B4B}"/>
                    </a:ext>
                  </a:extLst>
                </p14:cNvPr>
                <p14:cNvContentPartPr/>
                <p14:nvPr/>
              </p14:nvContentPartPr>
              <p14:xfrm>
                <a:off x="3272709" y="3790131"/>
                <a:ext cx="303480" cy="9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ABB20B8-68CD-49E7-A301-AC37912E7B4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254709" y="3772491"/>
                  <a:ext cx="339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A17706A-65FC-4B9D-BDBE-53E8A1B23AC1}"/>
                    </a:ext>
                  </a:extLst>
                </p14:cNvPr>
                <p14:cNvContentPartPr/>
                <p14:nvPr/>
              </p14:nvContentPartPr>
              <p14:xfrm>
                <a:off x="3654309" y="3804891"/>
                <a:ext cx="104760" cy="28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A17706A-65FC-4B9D-BDBE-53E8A1B23AC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636309" y="3786891"/>
                  <a:ext cx="140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E7BC300-7BC7-4E6D-B4D4-9499B1142C62}"/>
                    </a:ext>
                  </a:extLst>
                </p14:cNvPr>
                <p14:cNvContentPartPr/>
                <p14:nvPr/>
              </p14:nvContentPartPr>
              <p14:xfrm>
                <a:off x="3447309" y="3034851"/>
                <a:ext cx="237960" cy="3470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E7BC300-7BC7-4E6D-B4D4-9499B1142C6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429309" y="3017211"/>
                  <a:ext cx="2736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1284A68-063C-420D-A7C3-08E9247BD322}"/>
                    </a:ext>
                  </a:extLst>
                </p14:cNvPr>
                <p14:cNvContentPartPr/>
                <p14:nvPr/>
              </p14:nvContentPartPr>
              <p14:xfrm>
                <a:off x="3733149" y="2920011"/>
                <a:ext cx="34200" cy="144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1284A68-063C-420D-A7C3-08E9247BD32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715509" y="2902371"/>
                  <a:ext cx="69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7F6B905-D47B-4DB7-AC23-12E96E015C2D}"/>
                    </a:ext>
                  </a:extLst>
                </p14:cNvPr>
                <p14:cNvContentPartPr/>
                <p14:nvPr/>
              </p14:nvContentPartPr>
              <p14:xfrm>
                <a:off x="3796509" y="3179931"/>
                <a:ext cx="104040" cy="81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7F6B905-D47B-4DB7-AC23-12E96E015C2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778509" y="3161931"/>
                  <a:ext cx="1396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D238F6C-D1A5-4213-AE5B-0C6434AD539F}"/>
                    </a:ext>
                  </a:extLst>
                </p14:cNvPr>
                <p14:cNvContentPartPr/>
                <p14:nvPr/>
              </p14:nvContentPartPr>
              <p14:xfrm>
                <a:off x="3944109" y="3117651"/>
                <a:ext cx="107280" cy="1389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D238F6C-D1A5-4213-AE5B-0C6434AD539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926109" y="3099651"/>
                  <a:ext cx="142920" cy="17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6B64FE36-5912-41DA-82A5-8F126ECD089F}"/>
                  </a:ext>
                </a:extLst>
              </p14:cNvPr>
              <p14:cNvContentPartPr/>
              <p14:nvPr/>
            </p14:nvContentPartPr>
            <p14:xfrm>
              <a:off x="7369869" y="1273731"/>
              <a:ext cx="691200" cy="7272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6B64FE36-5912-41DA-82A5-8F126ECD089F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7351869" y="1255731"/>
                <a:ext cx="726840" cy="10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7762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910427-767C-431F-B2D8-EC078A9D1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784" y="1347614"/>
            <a:ext cx="4752528" cy="1944216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2200"/>
              <a:t>Gradient descent variants:</a:t>
            </a:r>
          </a:p>
          <a:p>
            <a:pPr indent="357188" algn="l">
              <a:spcBef>
                <a:spcPts val="0"/>
              </a:spcBef>
            </a:pPr>
            <a:r>
              <a:rPr lang="en-US" sz="2200"/>
              <a:t>1. </a:t>
            </a:r>
            <a:r>
              <a:rPr lang="en-US" sz="2200" b="1"/>
              <a:t>Batch</a:t>
            </a:r>
            <a:r>
              <a:rPr lang="en-US" sz="2200"/>
              <a:t> gradient descent </a:t>
            </a:r>
          </a:p>
          <a:p>
            <a:pPr indent="357188" algn="l">
              <a:spcBef>
                <a:spcPts val="0"/>
              </a:spcBef>
            </a:pPr>
            <a:r>
              <a:rPr lang="en-US" sz="2200"/>
              <a:t>2. </a:t>
            </a:r>
            <a:r>
              <a:rPr lang="en-US" sz="2200" b="1"/>
              <a:t>Stochastic</a:t>
            </a:r>
            <a:r>
              <a:rPr lang="en-US" sz="2200"/>
              <a:t> gradient descent </a:t>
            </a:r>
          </a:p>
          <a:p>
            <a:pPr indent="357188" algn="l">
              <a:spcBef>
                <a:spcPts val="0"/>
              </a:spcBef>
            </a:pPr>
            <a:r>
              <a:rPr lang="en-US" sz="2200"/>
              <a:t>3. </a:t>
            </a:r>
            <a:r>
              <a:rPr lang="en-US" sz="2200" b="1"/>
              <a:t>Mini-batch</a:t>
            </a:r>
            <a:r>
              <a:rPr lang="en-US" sz="2200"/>
              <a:t> gradient descent </a:t>
            </a:r>
          </a:p>
          <a:p>
            <a:pPr algn="l">
              <a:spcBef>
                <a:spcPts val="0"/>
              </a:spcBef>
            </a:pPr>
            <a:endParaRPr lang="en-US" sz="2200"/>
          </a:p>
          <a:p>
            <a:pPr algn="l">
              <a:spcBef>
                <a:spcPts val="0"/>
              </a:spcBef>
            </a:pPr>
            <a:endParaRPr lang="en-US" sz="22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677328-363A-4EAE-AC7F-D50E4C3674AB}"/>
              </a:ext>
            </a:extLst>
          </p:cNvPr>
          <p:cNvGrpSpPr/>
          <p:nvPr/>
        </p:nvGrpSpPr>
        <p:grpSpPr>
          <a:xfrm>
            <a:off x="2773749" y="1909106"/>
            <a:ext cx="510840" cy="131400"/>
            <a:chOff x="2773749" y="1909106"/>
            <a:chExt cx="510840" cy="13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C6D7D3D-B176-4C2C-9454-CAF1837448D6}"/>
                    </a:ext>
                  </a:extLst>
                </p14:cNvPr>
                <p14:cNvContentPartPr/>
                <p14:nvPr/>
              </p14:nvContentPartPr>
              <p14:xfrm>
                <a:off x="2773749" y="1976426"/>
                <a:ext cx="478800" cy="55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C6D7D3D-B176-4C2C-9454-CAF1837448D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55749" y="1958426"/>
                  <a:ext cx="5144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A0315B7-6AB5-4667-AF59-B0B8C578010D}"/>
                    </a:ext>
                  </a:extLst>
                </p14:cNvPr>
                <p14:cNvContentPartPr/>
                <p14:nvPr/>
              </p14:nvContentPartPr>
              <p14:xfrm>
                <a:off x="3226629" y="1909106"/>
                <a:ext cx="57960" cy="131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A0315B7-6AB5-4667-AF59-B0B8C57801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08629" y="1891106"/>
                  <a:ext cx="93600" cy="167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91786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910427-767C-431F-B2D8-EC078A9D1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b="1"/>
              <a:t>Batch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75003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2D7E4-02E2-4EC6-984C-336786C39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Gradient descent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C2953-79F0-4E92-AB28-E4061B5A9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repeat until </a:t>
            </a:r>
            <a:r>
              <a:rPr lang="en-US" b="1"/>
              <a:t>convergence</a:t>
            </a:r>
            <a:endParaRPr lang="en-US" strike="sngStrike"/>
          </a:p>
          <a:p>
            <a:r>
              <a:rPr lang="en-US"/>
              <a:t>{</a:t>
            </a:r>
          </a:p>
          <a:p>
            <a:r>
              <a:rPr lang="en-US"/>
              <a:t>	</a:t>
            </a:r>
          </a:p>
          <a:p>
            <a:r>
              <a:rPr lang="en-US"/>
              <a:t>}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8D658-A10B-49F5-8CFE-A7E27AB3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157BE3-4312-43CA-8EE8-1A91540179F3}"/>
              </a:ext>
            </a:extLst>
          </p:cNvPr>
          <p:cNvGrpSpPr/>
          <p:nvPr/>
        </p:nvGrpSpPr>
        <p:grpSpPr>
          <a:xfrm>
            <a:off x="1216269" y="2178055"/>
            <a:ext cx="239400" cy="342360"/>
            <a:chOff x="1216269" y="2178055"/>
            <a:chExt cx="23940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D10E1C4-850A-4476-8B53-EF05BF9337CE}"/>
                    </a:ext>
                  </a:extLst>
                </p14:cNvPr>
                <p14:cNvContentPartPr/>
                <p14:nvPr/>
              </p14:nvContentPartPr>
              <p14:xfrm>
                <a:off x="1333989" y="2203615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D10E1C4-850A-4476-8B53-EF05BF9337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15989" y="218597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3FB305A-1C95-4A6E-8BE3-54C1D2B39989}"/>
                    </a:ext>
                  </a:extLst>
                </p14:cNvPr>
                <p14:cNvContentPartPr/>
                <p14:nvPr/>
              </p14:nvContentPartPr>
              <p14:xfrm>
                <a:off x="1237149" y="2178055"/>
                <a:ext cx="218520" cy="342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3FB305A-1C95-4A6E-8BE3-54C1D2B3998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19149" y="2160415"/>
                  <a:ext cx="2541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EA8A7EA-17DD-4069-B26A-6296BF31F8F2}"/>
                    </a:ext>
                  </a:extLst>
                </p14:cNvPr>
                <p14:cNvContentPartPr/>
                <p14:nvPr/>
              </p14:nvContentPartPr>
              <p14:xfrm>
                <a:off x="1216269" y="2308735"/>
                <a:ext cx="190440" cy="12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EA8A7EA-17DD-4069-B26A-6296BF31F8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98269" y="2290735"/>
                  <a:ext cx="22608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5BBC2A-13CB-42FF-AE2E-9440F8589BE8}"/>
              </a:ext>
            </a:extLst>
          </p:cNvPr>
          <p:cNvGrpSpPr/>
          <p:nvPr/>
        </p:nvGrpSpPr>
        <p:grpSpPr>
          <a:xfrm>
            <a:off x="1747989" y="2325295"/>
            <a:ext cx="135720" cy="89640"/>
            <a:chOff x="1747989" y="2325295"/>
            <a:chExt cx="135720" cy="8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DFD329D-18C1-4D92-8715-240A8733D027}"/>
                    </a:ext>
                  </a:extLst>
                </p14:cNvPr>
                <p14:cNvContentPartPr/>
                <p14:nvPr/>
              </p14:nvContentPartPr>
              <p14:xfrm>
                <a:off x="1747989" y="2325295"/>
                <a:ext cx="135720" cy="1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DFD329D-18C1-4D92-8715-240A8733D0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30349" y="2307655"/>
                  <a:ext cx="171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18073CA-86C8-429E-B046-84F1C0F4FFA3}"/>
                    </a:ext>
                  </a:extLst>
                </p14:cNvPr>
                <p14:cNvContentPartPr/>
                <p14:nvPr/>
              </p14:nvContentPartPr>
              <p14:xfrm>
                <a:off x="1756269" y="2393695"/>
                <a:ext cx="120600" cy="21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18073CA-86C8-429E-B046-84F1C0F4FF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38629" y="2376055"/>
                  <a:ext cx="15624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EBA129B-C2BC-491C-9A16-009DFAE2030B}"/>
                  </a:ext>
                </a:extLst>
              </p14:cNvPr>
              <p14:cNvContentPartPr/>
              <p14:nvPr/>
            </p14:nvContentPartPr>
            <p14:xfrm>
              <a:off x="1420029" y="2522935"/>
              <a:ext cx="61920" cy="203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EBA129B-C2BC-491C-9A16-009DFAE203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02389" y="2504935"/>
                <a:ext cx="97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B903E93-255C-47C7-802F-0DFFC18F721C}"/>
                  </a:ext>
                </a:extLst>
              </p14:cNvPr>
              <p14:cNvContentPartPr/>
              <p14:nvPr/>
            </p14:nvContentPartPr>
            <p14:xfrm>
              <a:off x="1495989" y="2417815"/>
              <a:ext cx="16560" cy="15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B903E93-255C-47C7-802F-0DFFC18F721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78349" y="2400175"/>
                <a:ext cx="52200" cy="5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87030-993D-4B70-82F7-2059E295B4B0}"/>
              </a:ext>
            </a:extLst>
          </p:cNvPr>
          <p:cNvGrpSpPr/>
          <p:nvPr/>
        </p:nvGrpSpPr>
        <p:grpSpPr>
          <a:xfrm>
            <a:off x="2052549" y="2214055"/>
            <a:ext cx="429840" cy="393840"/>
            <a:chOff x="2052549" y="2214055"/>
            <a:chExt cx="42984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AE2056F-E8C9-4B24-A3B2-D30F94E77202}"/>
                    </a:ext>
                  </a:extLst>
                </p14:cNvPr>
                <p14:cNvContentPartPr/>
                <p14:nvPr/>
              </p14:nvContentPartPr>
              <p14:xfrm>
                <a:off x="2118789" y="2214055"/>
                <a:ext cx="137520" cy="266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AE2056F-E8C9-4B24-A3B2-D30F94E7720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01149" y="2196415"/>
                  <a:ext cx="1731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63B1E2F-0535-456D-8CDE-0812A73D995E}"/>
                    </a:ext>
                  </a:extLst>
                </p14:cNvPr>
                <p14:cNvContentPartPr/>
                <p14:nvPr/>
              </p14:nvContentPartPr>
              <p14:xfrm>
                <a:off x="2052549" y="2360215"/>
                <a:ext cx="167040" cy="18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63B1E2F-0535-456D-8CDE-0812A73D995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34909" y="2342215"/>
                  <a:ext cx="202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43300EE-35B6-4E7B-94D3-78C13FF5AAD8}"/>
                    </a:ext>
                  </a:extLst>
                </p14:cNvPr>
                <p14:cNvContentPartPr/>
                <p14:nvPr/>
              </p14:nvContentPartPr>
              <p14:xfrm>
                <a:off x="2327949" y="2368495"/>
                <a:ext cx="91440" cy="239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43300EE-35B6-4E7B-94D3-78C13FF5AAD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09949" y="2350855"/>
                  <a:ext cx="1270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A0E35FD-4E1C-4BD0-9C40-D9D93BE354C0}"/>
                    </a:ext>
                  </a:extLst>
                </p14:cNvPr>
                <p14:cNvContentPartPr/>
                <p14:nvPr/>
              </p14:nvContentPartPr>
              <p14:xfrm>
                <a:off x="2463309" y="2268775"/>
                <a:ext cx="19080" cy="5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A0E35FD-4E1C-4BD0-9C40-D9D93BE354C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45309" y="2251135"/>
                  <a:ext cx="5472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2BFFFA2-E064-448A-80FD-C1C1C9C24CF3}"/>
                  </a:ext>
                </a:extLst>
              </p14:cNvPr>
              <p14:cNvContentPartPr/>
              <p14:nvPr/>
            </p14:nvContentPartPr>
            <p14:xfrm>
              <a:off x="2681469" y="2366335"/>
              <a:ext cx="125280" cy="19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2BFFFA2-E064-448A-80FD-C1C1C9C24CF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63469" y="2348335"/>
                <a:ext cx="1609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0BA8ACB-F982-424D-A0D1-0A35CD948A35}"/>
                  </a:ext>
                </a:extLst>
              </p14:cNvPr>
              <p14:cNvContentPartPr/>
              <p14:nvPr/>
            </p14:nvContentPartPr>
            <p14:xfrm>
              <a:off x="3524949" y="2372815"/>
              <a:ext cx="293040" cy="42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0BA8ACB-F982-424D-A0D1-0A35CD948A3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06949" y="2354815"/>
                <a:ext cx="3286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9AB9479-69F3-4EEA-9665-D1CB7198ABAD}"/>
                  </a:ext>
                </a:extLst>
              </p14:cNvPr>
              <p14:cNvContentPartPr/>
              <p14:nvPr/>
            </p14:nvContentPartPr>
            <p14:xfrm>
              <a:off x="3553029" y="1975015"/>
              <a:ext cx="230040" cy="258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9AB9479-69F3-4EEA-9665-D1CB7198ABA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35029" y="1957015"/>
                <a:ext cx="265680" cy="29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2B9C14D6-D404-4E9F-BDDA-3006F58681BA}"/>
              </a:ext>
            </a:extLst>
          </p:cNvPr>
          <p:cNvGrpSpPr/>
          <p:nvPr/>
        </p:nvGrpSpPr>
        <p:grpSpPr>
          <a:xfrm>
            <a:off x="3538989" y="2595655"/>
            <a:ext cx="475200" cy="555120"/>
            <a:chOff x="3538989" y="2595655"/>
            <a:chExt cx="475200" cy="55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9B33D05-36A5-492A-A6F5-6E8A129972B7}"/>
                    </a:ext>
                  </a:extLst>
                </p14:cNvPr>
                <p14:cNvContentPartPr/>
                <p14:nvPr/>
              </p14:nvContentPartPr>
              <p14:xfrm>
                <a:off x="3538989" y="2595655"/>
                <a:ext cx="172800" cy="326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9B33D05-36A5-492A-A6F5-6E8A129972B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20989" y="2577655"/>
                  <a:ext cx="2084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1F6B8E7-A1DB-435E-A24D-A668FA9CC2D4}"/>
                    </a:ext>
                  </a:extLst>
                </p14:cNvPr>
                <p14:cNvContentPartPr/>
                <p14:nvPr/>
              </p14:nvContentPartPr>
              <p14:xfrm>
                <a:off x="3774429" y="2626975"/>
                <a:ext cx="115920" cy="333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1F6B8E7-A1DB-435E-A24D-A668FA9CC2D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56789" y="2608975"/>
                  <a:ext cx="1515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1D7B18D-B428-4350-A269-E04DD3740AF4}"/>
                    </a:ext>
                  </a:extLst>
                </p14:cNvPr>
                <p14:cNvContentPartPr/>
                <p14:nvPr/>
              </p14:nvContentPartPr>
              <p14:xfrm>
                <a:off x="3761829" y="2781055"/>
                <a:ext cx="121680" cy="2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1D7B18D-B428-4350-A269-E04DD3740AF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43829" y="2763415"/>
                  <a:ext cx="1573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FB3EA48-E98D-421D-B172-DF8D05718AC4}"/>
                    </a:ext>
                  </a:extLst>
                </p14:cNvPr>
                <p14:cNvContentPartPr/>
                <p14:nvPr/>
              </p14:nvContentPartPr>
              <p14:xfrm>
                <a:off x="3904749" y="2899855"/>
                <a:ext cx="78840" cy="250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FB3EA48-E98D-421D-B172-DF8D05718AC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87109" y="2881855"/>
                  <a:ext cx="1144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DE7C5B2-D502-434F-A35A-65F8143D2D92}"/>
                    </a:ext>
                  </a:extLst>
                </p14:cNvPr>
                <p14:cNvContentPartPr/>
                <p14:nvPr/>
              </p14:nvContentPartPr>
              <p14:xfrm>
                <a:off x="4000869" y="2736055"/>
                <a:ext cx="13320" cy="10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DE7C5B2-D502-434F-A35A-65F8143D2D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83229" y="2718055"/>
                  <a:ext cx="489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734E88D-6AD1-4154-94C7-DBBDC91698CC}"/>
              </a:ext>
            </a:extLst>
          </p:cNvPr>
          <p:cNvGrpSpPr/>
          <p:nvPr/>
        </p:nvGrpSpPr>
        <p:grpSpPr>
          <a:xfrm>
            <a:off x="6135313" y="1103290"/>
            <a:ext cx="796680" cy="961560"/>
            <a:chOff x="6135313" y="1103290"/>
            <a:chExt cx="796680" cy="96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4EF46C3-E5B3-4360-AABC-18BB3FD80D62}"/>
                    </a:ext>
                  </a:extLst>
                </p14:cNvPr>
                <p14:cNvContentPartPr/>
                <p14:nvPr/>
              </p14:nvContentPartPr>
              <p14:xfrm>
                <a:off x="6294793" y="1132810"/>
                <a:ext cx="83160" cy="7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4EF46C3-E5B3-4360-AABC-18BB3FD80D6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77153" y="1115170"/>
                  <a:ext cx="1188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F506C83-8805-44B0-8978-5782C9BE1DC3}"/>
                    </a:ext>
                  </a:extLst>
                </p14:cNvPr>
                <p14:cNvContentPartPr/>
                <p14:nvPr/>
              </p14:nvContentPartPr>
              <p14:xfrm>
                <a:off x="6474073" y="1205170"/>
                <a:ext cx="110160" cy="3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F506C83-8805-44B0-8978-5782C9BE1DC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56073" y="1187530"/>
                  <a:ext cx="145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66230CF-9BB8-4549-8531-8160669D6036}"/>
                    </a:ext>
                  </a:extLst>
                </p14:cNvPr>
                <p14:cNvContentPartPr/>
                <p14:nvPr/>
              </p14:nvContentPartPr>
              <p14:xfrm>
                <a:off x="6652993" y="1200850"/>
                <a:ext cx="72720" cy="62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66230CF-9BB8-4549-8531-8160669D603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35353" y="1182850"/>
                  <a:ext cx="108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7A6A012-9AE7-4E97-B197-819F4AD8DB28}"/>
                    </a:ext>
                  </a:extLst>
                </p14:cNvPr>
                <p14:cNvContentPartPr/>
                <p14:nvPr/>
              </p14:nvContentPartPr>
              <p14:xfrm>
                <a:off x="6427273" y="1357450"/>
                <a:ext cx="112680" cy="149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7A6A012-9AE7-4E97-B197-819F4AD8DB2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09273" y="1339450"/>
                  <a:ext cx="148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3A44119-2A1A-41C0-892F-72F58CF3E223}"/>
                    </a:ext>
                  </a:extLst>
                </p14:cNvPr>
                <p14:cNvContentPartPr/>
                <p14:nvPr/>
              </p14:nvContentPartPr>
              <p14:xfrm>
                <a:off x="6422233" y="1419010"/>
                <a:ext cx="108360" cy="31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3A44119-2A1A-41C0-892F-72F58CF3E22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04233" y="1401370"/>
                  <a:ext cx="144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F56B68A-1F46-4699-8825-FC3FA7A20529}"/>
                    </a:ext>
                  </a:extLst>
                </p14:cNvPr>
                <p14:cNvContentPartPr/>
                <p14:nvPr/>
              </p14:nvContentPartPr>
              <p14:xfrm>
                <a:off x="6596113" y="1465810"/>
                <a:ext cx="51480" cy="91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F56B68A-1F46-4699-8825-FC3FA7A2052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78473" y="1448170"/>
                  <a:ext cx="87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56FD330-C9D0-44B1-BDC0-FFF165AC2116}"/>
                    </a:ext>
                  </a:extLst>
                </p14:cNvPr>
                <p14:cNvContentPartPr/>
                <p14:nvPr/>
              </p14:nvContentPartPr>
              <p14:xfrm>
                <a:off x="6484873" y="1596130"/>
                <a:ext cx="360" cy="10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56FD330-C9D0-44B1-BDC0-FFF165AC211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67233" y="1578490"/>
                  <a:ext cx="36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18C0AC0-B2A9-4DDA-A311-926007EEEEBD}"/>
                    </a:ext>
                  </a:extLst>
                </p14:cNvPr>
                <p14:cNvContentPartPr/>
                <p14:nvPr/>
              </p14:nvContentPartPr>
              <p14:xfrm>
                <a:off x="6459673" y="1707010"/>
                <a:ext cx="10440" cy="25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18C0AC0-B2A9-4DDA-A311-926007EEEEB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42033" y="1689010"/>
                  <a:ext cx="46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C5F38B0-A3AD-488B-B1C8-6E1B03837DEA}"/>
                    </a:ext>
                  </a:extLst>
                </p14:cNvPr>
                <p14:cNvContentPartPr/>
                <p14:nvPr/>
              </p14:nvContentPartPr>
              <p14:xfrm>
                <a:off x="6450673" y="1778290"/>
                <a:ext cx="36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C5F38B0-A3AD-488B-B1C8-6E1B03837DE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2673" y="176065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588F3D7-882D-48C8-B961-A532275B4E35}"/>
                    </a:ext>
                  </a:extLst>
                </p14:cNvPr>
                <p14:cNvContentPartPr/>
                <p14:nvPr/>
              </p14:nvContentPartPr>
              <p14:xfrm>
                <a:off x="6372913" y="1805650"/>
                <a:ext cx="113040" cy="145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588F3D7-882D-48C8-B961-A532275B4E3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355273" y="1787650"/>
                  <a:ext cx="148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DDA2657-92D5-435D-888F-06D6BF2ECB36}"/>
                    </a:ext>
                  </a:extLst>
                </p14:cNvPr>
                <p14:cNvContentPartPr/>
                <p14:nvPr/>
              </p14:nvContentPartPr>
              <p14:xfrm>
                <a:off x="6361033" y="1884490"/>
                <a:ext cx="120960" cy="20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DDA2657-92D5-435D-888F-06D6BF2ECB3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343393" y="1866850"/>
                  <a:ext cx="1566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E9F4D46-A33D-4AFA-A1BE-80BE01050C42}"/>
                    </a:ext>
                  </a:extLst>
                </p14:cNvPr>
                <p14:cNvContentPartPr/>
                <p14:nvPr/>
              </p14:nvContentPartPr>
              <p14:xfrm>
                <a:off x="6135313" y="1146490"/>
                <a:ext cx="122400" cy="812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E9F4D46-A33D-4AFA-A1BE-80BE01050C4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17673" y="1128850"/>
                  <a:ext cx="158040" cy="84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D448FE8-A445-403E-8E22-57B4C7430540}"/>
                    </a:ext>
                  </a:extLst>
                </p14:cNvPr>
                <p14:cNvContentPartPr/>
                <p14:nvPr/>
              </p14:nvContentPartPr>
              <p14:xfrm>
                <a:off x="6554353" y="1990690"/>
                <a:ext cx="150120" cy="74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D448FE8-A445-403E-8E22-57B4C743054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36713" y="1973050"/>
                  <a:ext cx="185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A3AA346-91E3-4D92-96E4-C7E486EDCE43}"/>
                    </a:ext>
                  </a:extLst>
                </p14:cNvPr>
                <p14:cNvContentPartPr/>
                <p14:nvPr/>
              </p14:nvContentPartPr>
              <p14:xfrm>
                <a:off x="6743353" y="1134250"/>
                <a:ext cx="188640" cy="883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A3AA346-91E3-4D92-96E4-C7E486EDCE4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25713" y="1116610"/>
                  <a:ext cx="224280" cy="9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FB95A3B-AB4B-4C55-B04D-53EED1A91996}"/>
                    </a:ext>
                  </a:extLst>
                </p14:cNvPr>
                <p14:cNvContentPartPr/>
                <p14:nvPr/>
              </p14:nvContentPartPr>
              <p14:xfrm>
                <a:off x="6442033" y="1103290"/>
                <a:ext cx="100080" cy="181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FB95A3B-AB4B-4C55-B04D-53EED1A9199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24393" y="1085650"/>
                  <a:ext cx="13572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16927A3-582B-48DB-9982-8FEABB0FB155}"/>
              </a:ext>
            </a:extLst>
          </p:cNvPr>
          <p:cNvGrpSpPr/>
          <p:nvPr/>
        </p:nvGrpSpPr>
        <p:grpSpPr>
          <a:xfrm>
            <a:off x="5969353" y="2347090"/>
            <a:ext cx="469080" cy="427680"/>
            <a:chOff x="5969353" y="2347090"/>
            <a:chExt cx="469080" cy="4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31203A8-938B-4D72-B6B0-DDD12F61BA16}"/>
                    </a:ext>
                  </a:extLst>
                </p14:cNvPr>
                <p14:cNvContentPartPr/>
                <p14:nvPr/>
              </p14:nvContentPartPr>
              <p14:xfrm>
                <a:off x="5969353" y="2347090"/>
                <a:ext cx="159480" cy="427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31203A8-938B-4D72-B6B0-DDD12F61BA1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951713" y="2329090"/>
                  <a:ext cx="19512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7BB1FA7-5555-4C6E-AFB1-BA4836C30912}"/>
                    </a:ext>
                  </a:extLst>
                </p14:cNvPr>
                <p14:cNvContentPartPr/>
                <p14:nvPr/>
              </p14:nvContentPartPr>
              <p14:xfrm>
                <a:off x="6159073" y="2529970"/>
                <a:ext cx="63360" cy="111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7BB1FA7-5555-4C6E-AFB1-BA4836C3091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141073" y="2512330"/>
                  <a:ext cx="99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99B3E01-E51F-41BE-90B1-A515EA16DDF4}"/>
                    </a:ext>
                  </a:extLst>
                </p14:cNvPr>
                <p14:cNvContentPartPr/>
                <p14:nvPr/>
              </p14:nvContentPartPr>
              <p14:xfrm>
                <a:off x="6321793" y="2512690"/>
                <a:ext cx="116640" cy="163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99B3E01-E51F-41BE-90B1-A515EA16DDF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303793" y="2495050"/>
                  <a:ext cx="15228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CA4A751-B838-446B-83EA-CFC225CCB655}"/>
              </a:ext>
            </a:extLst>
          </p:cNvPr>
          <p:cNvGrpSpPr/>
          <p:nvPr/>
        </p:nvGrpSpPr>
        <p:grpSpPr>
          <a:xfrm>
            <a:off x="6790873" y="2478850"/>
            <a:ext cx="395640" cy="277920"/>
            <a:chOff x="6790873" y="2478850"/>
            <a:chExt cx="39564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BDDAC42-14AD-48CD-A725-A6F9D2C0535B}"/>
                    </a:ext>
                  </a:extLst>
                </p14:cNvPr>
                <p14:cNvContentPartPr/>
                <p14:nvPr/>
              </p14:nvContentPartPr>
              <p14:xfrm>
                <a:off x="6790873" y="2557330"/>
                <a:ext cx="51840" cy="199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BDDAC42-14AD-48CD-A725-A6F9D2C0535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773233" y="2539330"/>
                  <a:ext cx="874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23466AC-78D6-4369-AC87-F5E9CBE66DDA}"/>
                    </a:ext>
                  </a:extLst>
                </p14:cNvPr>
                <p14:cNvContentPartPr/>
                <p14:nvPr/>
              </p14:nvContentPartPr>
              <p14:xfrm>
                <a:off x="6872233" y="2478850"/>
                <a:ext cx="360" cy="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23466AC-78D6-4369-AC87-F5E9CBE66DD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54593" y="24612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3244606-4847-433E-B160-91FEBBFA0BCB}"/>
                    </a:ext>
                  </a:extLst>
                </p14:cNvPr>
                <p14:cNvContentPartPr/>
                <p14:nvPr/>
              </p14:nvContentPartPr>
              <p14:xfrm>
                <a:off x="7064833" y="2508370"/>
                <a:ext cx="121680" cy="59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3244606-4847-433E-B160-91FEBBFA0B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47193" y="2490370"/>
                  <a:ext cx="1573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73354C9-65B3-44A7-BAD3-E97FEBA076F1}"/>
                    </a:ext>
                  </a:extLst>
                </p14:cNvPr>
                <p14:cNvContentPartPr/>
                <p14:nvPr/>
              </p14:nvContentPartPr>
              <p14:xfrm>
                <a:off x="7046473" y="2627890"/>
                <a:ext cx="123480" cy="22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73354C9-65B3-44A7-BAD3-E97FEBA076F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28833" y="2610250"/>
                  <a:ext cx="15912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1F66264-4E05-440B-BC65-88CF6A7B7D16}"/>
              </a:ext>
            </a:extLst>
          </p:cNvPr>
          <p:cNvGrpSpPr/>
          <p:nvPr/>
        </p:nvGrpSpPr>
        <p:grpSpPr>
          <a:xfrm>
            <a:off x="8088313" y="2729050"/>
            <a:ext cx="239760" cy="27360"/>
            <a:chOff x="8088313" y="2729050"/>
            <a:chExt cx="239760" cy="2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7907DB5-F004-4F6B-BEAB-A1DF087F47DA}"/>
                    </a:ext>
                  </a:extLst>
                </p14:cNvPr>
                <p14:cNvContentPartPr/>
                <p14:nvPr/>
              </p14:nvContentPartPr>
              <p14:xfrm>
                <a:off x="8088313" y="2729050"/>
                <a:ext cx="41400" cy="3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7907DB5-F004-4F6B-BEAB-A1DF087F47D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070673" y="2711050"/>
                  <a:ext cx="77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87A6E81-9350-4C11-B2CD-E344F734FA7E}"/>
                    </a:ext>
                  </a:extLst>
                </p14:cNvPr>
                <p14:cNvContentPartPr/>
                <p14:nvPr/>
              </p14:nvContentPartPr>
              <p14:xfrm>
                <a:off x="8208913" y="2738770"/>
                <a:ext cx="119160" cy="17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87A6E81-9350-4C11-B2CD-E344F734FA7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91273" y="2721130"/>
                  <a:ext cx="1548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986AAEF-1730-492C-84A9-FCA84AAF0F62}"/>
                  </a:ext>
                </a:extLst>
              </p14:cNvPr>
              <p14:cNvContentPartPr/>
              <p14:nvPr/>
            </p14:nvContentPartPr>
            <p14:xfrm>
              <a:off x="8538313" y="2709250"/>
              <a:ext cx="167040" cy="1425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986AAEF-1730-492C-84A9-FCA84AAF0F6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520673" y="2691610"/>
                <a:ext cx="202680" cy="17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143C9C4-A992-4F31-9286-0D071DBD8E65}"/>
              </a:ext>
            </a:extLst>
          </p:cNvPr>
          <p:cNvGrpSpPr/>
          <p:nvPr/>
        </p:nvGrpSpPr>
        <p:grpSpPr>
          <a:xfrm>
            <a:off x="7407913" y="2505130"/>
            <a:ext cx="458280" cy="361440"/>
            <a:chOff x="7407913" y="2505130"/>
            <a:chExt cx="45828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0D86D6D-F9B3-414A-A2E1-E556FE7BD170}"/>
                    </a:ext>
                  </a:extLst>
                </p14:cNvPr>
                <p14:cNvContentPartPr/>
                <p14:nvPr/>
              </p14:nvContentPartPr>
              <p14:xfrm>
                <a:off x="7407913" y="2505130"/>
                <a:ext cx="110880" cy="192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0D86D6D-F9B3-414A-A2E1-E556FE7BD17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90273" y="2487490"/>
                  <a:ext cx="1465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E4B7151-36F7-456F-A07B-2AEC84069446}"/>
                    </a:ext>
                  </a:extLst>
                </p14:cNvPr>
                <p14:cNvContentPartPr/>
                <p14:nvPr/>
              </p14:nvContentPartPr>
              <p14:xfrm>
                <a:off x="7533553" y="2698090"/>
                <a:ext cx="29520" cy="107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E4B7151-36F7-456F-A07B-2AEC8406944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15913" y="2680450"/>
                  <a:ext cx="65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73530B3-7B5B-4191-BA07-87DB896AA6F5}"/>
                    </a:ext>
                  </a:extLst>
                </p14:cNvPr>
                <p14:cNvContentPartPr/>
                <p14:nvPr/>
              </p14:nvContentPartPr>
              <p14:xfrm>
                <a:off x="7669273" y="2594050"/>
                <a:ext cx="57600" cy="138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73530B3-7B5B-4191-BA07-87DB896AA6F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651273" y="2576410"/>
                  <a:ext cx="93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911D718-46ED-4163-B21F-7D45EE898435}"/>
                    </a:ext>
                  </a:extLst>
                </p14:cNvPr>
                <p14:cNvContentPartPr/>
                <p14:nvPr/>
              </p14:nvContentPartPr>
              <p14:xfrm>
                <a:off x="7844233" y="2738050"/>
                <a:ext cx="12960" cy="36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911D718-46ED-4163-B21F-7D45EE89843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26233" y="2720050"/>
                  <a:ext cx="48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2C6BBB-4707-4011-86F2-972D547A3AFA}"/>
                    </a:ext>
                  </a:extLst>
                </p14:cNvPr>
                <p14:cNvContentPartPr/>
                <p14:nvPr/>
              </p14:nvContentPartPr>
              <p14:xfrm>
                <a:off x="7800673" y="2763610"/>
                <a:ext cx="65520" cy="102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2C6BBB-4707-4011-86F2-972D547A3AF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782673" y="2745970"/>
                  <a:ext cx="10116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FA93564-A0F2-4D7B-A0FE-4CBE670F0610}"/>
              </a:ext>
            </a:extLst>
          </p:cNvPr>
          <p:cNvGrpSpPr/>
          <p:nvPr/>
        </p:nvGrpSpPr>
        <p:grpSpPr>
          <a:xfrm>
            <a:off x="7727593" y="3022810"/>
            <a:ext cx="1258200" cy="900000"/>
            <a:chOff x="7727593" y="3022810"/>
            <a:chExt cx="1258200" cy="90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A02A208-FB60-40D7-96CB-02518FAE1F94}"/>
                    </a:ext>
                  </a:extLst>
                </p14:cNvPr>
                <p14:cNvContentPartPr/>
                <p14:nvPr/>
              </p14:nvContentPartPr>
              <p14:xfrm>
                <a:off x="8412313" y="3079330"/>
                <a:ext cx="86400" cy="267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A02A208-FB60-40D7-96CB-02518FAE1F9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394673" y="3061330"/>
                  <a:ext cx="1220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541CFB9-EA5B-48C2-A04D-AD200830F318}"/>
                    </a:ext>
                  </a:extLst>
                </p14:cNvPr>
                <p14:cNvContentPartPr/>
                <p14:nvPr/>
              </p14:nvContentPartPr>
              <p14:xfrm>
                <a:off x="8429233" y="3022810"/>
                <a:ext cx="116640" cy="98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541CFB9-EA5B-48C2-A04D-AD200830F31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11233" y="3004810"/>
                  <a:ext cx="1522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A10E1C9-19DE-440B-9B0F-AB5F4253A4DE}"/>
                    </a:ext>
                  </a:extLst>
                </p14:cNvPr>
                <p14:cNvContentPartPr/>
                <p14:nvPr/>
              </p14:nvContentPartPr>
              <p14:xfrm>
                <a:off x="7825513" y="3541570"/>
                <a:ext cx="145080" cy="26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A10E1C9-19DE-440B-9B0F-AB5F4253A4D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07873" y="3523930"/>
                  <a:ext cx="1807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6D58466-3111-465D-824A-38B5537AB0DA}"/>
                    </a:ext>
                  </a:extLst>
                </p14:cNvPr>
                <p14:cNvContentPartPr/>
                <p14:nvPr/>
              </p14:nvContentPartPr>
              <p14:xfrm>
                <a:off x="7727593" y="3622930"/>
                <a:ext cx="167760" cy="47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6D58466-3111-465D-824A-38B5537AB0D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09953" y="3605290"/>
                  <a:ext cx="2034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89AAD00-1660-4178-B410-5D52722A2E81}"/>
                    </a:ext>
                  </a:extLst>
                </p14:cNvPr>
                <p14:cNvContentPartPr/>
                <p14:nvPr/>
              </p14:nvContentPartPr>
              <p14:xfrm>
                <a:off x="7826593" y="3433210"/>
                <a:ext cx="49680" cy="282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89AAD00-1660-4178-B410-5D52722A2E8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08593" y="3415570"/>
                  <a:ext cx="853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D252C13-AE2F-4FD8-85C2-928DC1FF0DD9}"/>
                    </a:ext>
                  </a:extLst>
                </p14:cNvPr>
                <p14:cNvContentPartPr/>
                <p14:nvPr/>
              </p14:nvContentPartPr>
              <p14:xfrm>
                <a:off x="7884193" y="3417370"/>
                <a:ext cx="83880" cy="350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D252C13-AE2F-4FD8-85C2-928DC1FF0DD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866553" y="3399730"/>
                  <a:ext cx="1195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715569A-6C42-4A0C-B4AA-80EF6999AB96}"/>
                    </a:ext>
                  </a:extLst>
                </p14:cNvPr>
                <p14:cNvContentPartPr/>
                <p14:nvPr/>
              </p14:nvContentPartPr>
              <p14:xfrm>
                <a:off x="8023513" y="3473890"/>
                <a:ext cx="141120" cy="362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715569A-6C42-4A0C-B4AA-80EF6999AB9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05873" y="3455890"/>
                  <a:ext cx="1767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A079E97-DB2A-404E-B1A1-B7878C47BA16}"/>
                    </a:ext>
                  </a:extLst>
                </p14:cNvPr>
                <p14:cNvContentPartPr/>
                <p14:nvPr/>
              </p14:nvContentPartPr>
              <p14:xfrm>
                <a:off x="8167873" y="3609250"/>
                <a:ext cx="93240" cy="130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A079E97-DB2A-404E-B1A1-B7878C47BA1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150233" y="3591610"/>
                  <a:ext cx="128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5FABF36-413C-4300-ABA9-118B71D11C09}"/>
                    </a:ext>
                  </a:extLst>
                </p14:cNvPr>
                <p14:cNvContentPartPr/>
                <p14:nvPr/>
              </p14:nvContentPartPr>
              <p14:xfrm>
                <a:off x="8258233" y="3537970"/>
                <a:ext cx="403920" cy="275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5FABF36-413C-4300-ABA9-118B71D11C0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40233" y="3520330"/>
                  <a:ext cx="4395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4E0F386-C00F-48B9-962A-CD78D8FFEF23}"/>
                    </a:ext>
                  </a:extLst>
                </p14:cNvPr>
                <p14:cNvContentPartPr/>
                <p14:nvPr/>
              </p14:nvContentPartPr>
              <p14:xfrm>
                <a:off x="8724433" y="3751810"/>
                <a:ext cx="72720" cy="101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4E0F386-C00F-48B9-962A-CD78D8FFEF2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06793" y="3734170"/>
                  <a:ext cx="1083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9B60691-3900-4973-B192-C53E452DEF03}"/>
                    </a:ext>
                  </a:extLst>
                </p14:cNvPr>
                <p14:cNvContentPartPr/>
                <p14:nvPr/>
              </p14:nvContentPartPr>
              <p14:xfrm>
                <a:off x="8803993" y="3765490"/>
                <a:ext cx="84240" cy="114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9B60691-3900-4973-B192-C53E452DEF0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786353" y="3747490"/>
                  <a:ext cx="119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048B283-E043-4F6E-B74A-E30C79553B3F}"/>
                    </a:ext>
                  </a:extLst>
                </p14:cNvPr>
                <p14:cNvContentPartPr/>
                <p14:nvPr/>
              </p14:nvContentPartPr>
              <p14:xfrm>
                <a:off x="8922793" y="3791050"/>
                <a:ext cx="63000" cy="131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048B283-E043-4F6E-B74A-E30C79553B3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05153" y="3773050"/>
                  <a:ext cx="98640" cy="16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2487A38-CE8A-45C7-838B-8537784FC49F}"/>
                  </a:ext>
                </a:extLst>
              </p14:cNvPr>
              <p14:cNvContentPartPr/>
              <p14:nvPr/>
            </p14:nvContentPartPr>
            <p14:xfrm>
              <a:off x="3178280" y="2405677"/>
              <a:ext cx="131400" cy="2671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2487A38-CE8A-45C7-838B-8537784FC49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160280" y="2387677"/>
                <a:ext cx="167040" cy="30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E7814094-62E3-4110-BCB7-C7CA42C2B707}"/>
              </a:ext>
            </a:extLst>
          </p:cNvPr>
          <p:cNvGrpSpPr/>
          <p:nvPr/>
        </p:nvGrpSpPr>
        <p:grpSpPr>
          <a:xfrm>
            <a:off x="4092640" y="1422877"/>
            <a:ext cx="1897560" cy="1140840"/>
            <a:chOff x="4092640" y="1422877"/>
            <a:chExt cx="1897560" cy="11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33450E7-AC4E-4481-82B8-F74C665B3048}"/>
                    </a:ext>
                  </a:extLst>
                </p14:cNvPr>
                <p14:cNvContentPartPr/>
                <p14:nvPr/>
              </p14:nvContentPartPr>
              <p14:xfrm>
                <a:off x="4103080" y="2246917"/>
                <a:ext cx="97200" cy="209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33450E7-AC4E-4481-82B8-F74C665B304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085440" y="2228917"/>
                  <a:ext cx="1328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3A591B8-2174-4D06-80FF-F6A3C8B694DD}"/>
                    </a:ext>
                  </a:extLst>
                </p14:cNvPr>
                <p14:cNvContentPartPr/>
                <p14:nvPr/>
              </p14:nvContentPartPr>
              <p14:xfrm>
                <a:off x="4092640" y="2200837"/>
                <a:ext cx="205920" cy="9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3A591B8-2174-4D06-80FF-F6A3C8B694D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075000" y="2182837"/>
                  <a:ext cx="2415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E5DD8EC-15DC-4DE2-BC0D-89655EA333E6}"/>
                    </a:ext>
                  </a:extLst>
                </p14:cNvPr>
                <p14:cNvContentPartPr/>
                <p14:nvPr/>
              </p14:nvContentPartPr>
              <p14:xfrm>
                <a:off x="4434280" y="2093557"/>
                <a:ext cx="64080" cy="470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E5DD8EC-15DC-4DE2-BC0D-89655EA333E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416640" y="2075917"/>
                  <a:ext cx="9972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ACAD51E-78C5-457C-924F-028EA9E44C05}"/>
                    </a:ext>
                  </a:extLst>
                </p14:cNvPr>
                <p14:cNvContentPartPr/>
                <p14:nvPr/>
              </p14:nvContentPartPr>
              <p14:xfrm>
                <a:off x="4525360" y="2235757"/>
                <a:ext cx="167040" cy="264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ACAD51E-78C5-457C-924F-028EA9E44C0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507360" y="2218117"/>
                  <a:ext cx="2026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1C411E7-DDA3-4EBC-850D-E33B01FECBE5}"/>
                    </a:ext>
                  </a:extLst>
                </p14:cNvPr>
                <p14:cNvContentPartPr/>
                <p14:nvPr/>
              </p14:nvContentPartPr>
              <p14:xfrm>
                <a:off x="4545880" y="2370397"/>
                <a:ext cx="140040" cy="13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1C411E7-DDA3-4EBC-850D-E33B01FECBE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528240" y="2352397"/>
                  <a:ext cx="175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2186C13-B30D-4C1B-A9F2-896A1894B528}"/>
                    </a:ext>
                  </a:extLst>
                </p14:cNvPr>
                <p14:cNvContentPartPr/>
                <p14:nvPr/>
              </p14:nvContentPartPr>
              <p14:xfrm>
                <a:off x="4857640" y="2099317"/>
                <a:ext cx="83520" cy="426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2186C13-B30D-4C1B-A9F2-896A1894B52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840000" y="2081317"/>
                  <a:ext cx="1191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D7FD76C-AEBE-42DA-9984-D2DD2792FB06}"/>
                    </a:ext>
                  </a:extLst>
                </p14:cNvPr>
                <p14:cNvContentPartPr/>
                <p14:nvPr/>
              </p14:nvContentPartPr>
              <p14:xfrm>
                <a:off x="4716160" y="1516837"/>
                <a:ext cx="1202760" cy="563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D7FD76C-AEBE-42DA-9984-D2DD2792FB0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98520" y="1499197"/>
                  <a:ext cx="123840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EF7D169-146C-4450-9502-9F83DFAD41AF}"/>
                    </a:ext>
                  </a:extLst>
                </p14:cNvPr>
                <p14:cNvContentPartPr/>
                <p14:nvPr/>
              </p14:nvContentPartPr>
              <p14:xfrm>
                <a:off x="5851960" y="1422877"/>
                <a:ext cx="138240" cy="217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EF7D169-146C-4450-9502-9F83DFAD41A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34320" y="1404877"/>
                  <a:ext cx="173880" cy="25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B16FB9F-6DD6-4EC2-9607-6E45337319D0}"/>
                  </a:ext>
                </a:extLst>
              </p14:cNvPr>
              <p14:cNvContentPartPr/>
              <p14:nvPr/>
            </p14:nvContentPartPr>
            <p14:xfrm>
              <a:off x="1221789" y="2917491"/>
              <a:ext cx="280800" cy="345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B16FB9F-6DD6-4EC2-9607-6E45337319D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204149" y="2899851"/>
                <a:ext cx="3164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16D9FFC-C511-461E-9633-65A3D436AEEF}"/>
                  </a:ext>
                </a:extLst>
              </p14:cNvPr>
              <p14:cNvContentPartPr/>
              <p14:nvPr/>
            </p14:nvContentPartPr>
            <p14:xfrm>
              <a:off x="3580509" y="3265611"/>
              <a:ext cx="1268280" cy="990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16D9FFC-C511-461E-9633-65A3D436AEE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562869" y="3247611"/>
                <a:ext cx="1303920" cy="13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7825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A98C7636-16F6-4E33-8890-1D1B365E2051}"/>
              </a:ext>
            </a:extLst>
          </p:cNvPr>
          <p:cNvGrpSpPr/>
          <p:nvPr/>
        </p:nvGrpSpPr>
        <p:grpSpPr>
          <a:xfrm>
            <a:off x="2027701" y="1736701"/>
            <a:ext cx="4898489" cy="940607"/>
            <a:chOff x="2051720" y="3219822"/>
            <a:chExt cx="4898489" cy="9406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1A446A-0D77-48AE-8588-626A22344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1720" y="3219822"/>
              <a:ext cx="4898489" cy="94060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98C8B14-B4E9-4300-862B-5F129F509F48}"/>
                    </a:ext>
                  </a:extLst>
                </p:cNvPr>
                <p:cNvSpPr txBox="1"/>
                <p:nvPr/>
              </p:nvSpPr>
              <p:spPr>
                <a:xfrm>
                  <a:off x="4918599" y="3468450"/>
                  <a:ext cx="776901" cy="36877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e>
                            </m:d>
                          </m:sup>
                        </m:sSup>
                        <m:r>
                          <a:rPr lang="en-US" sz="24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oMath>
                    </m:oMathPara>
                  </a14:m>
                  <a:endParaRPr lang="en-US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98C8B14-B4E9-4300-862B-5F129F509F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8599" y="3468450"/>
                  <a:ext cx="776901" cy="36877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52C293-E149-483D-9BF3-6CD6F751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 gradients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70A8EFE-8623-48B5-BB64-15D31A407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1856"/>
            <a:ext cx="8229600" cy="4024190"/>
          </a:xfrm>
        </p:spPr>
        <p:txBody>
          <a:bodyPr>
            <a:normAutofit/>
          </a:bodyPr>
          <a:lstStyle/>
          <a:p>
            <a:r>
              <a:rPr lang="en-US"/>
              <a:t>Partial derivative of the cost function:</a:t>
            </a:r>
          </a:p>
          <a:p>
            <a:endParaRPr lang="en-US"/>
          </a:p>
          <a:p>
            <a:endParaRPr lang="en-US"/>
          </a:p>
          <a:p>
            <a:endParaRPr lang="en-US" sz="1100"/>
          </a:p>
          <a:p>
            <a:endParaRPr lang="en-US" sz="1100"/>
          </a:p>
          <a:p>
            <a:r>
              <a:rPr lang="en-US"/>
              <a:t>(</a:t>
            </a:r>
            <a:r>
              <a:rPr lang="en-US" b="1"/>
              <a:t>Batch gradient descent </a:t>
            </a:r>
            <a:r>
              <a:rPr lang="en-US"/>
              <a:t>(BGD))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FFB2D1F-5FDC-4F6D-BF9D-7FDD3E23F9CD}"/>
                  </a:ext>
                </a:extLst>
              </p14:cNvPr>
              <p14:cNvContentPartPr/>
              <p14:nvPr/>
            </p14:nvContentPartPr>
            <p14:xfrm>
              <a:off x="2216829" y="2671251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FFB2D1F-5FDC-4F6D-BF9D-7FDD3E23F9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8829" y="2653611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69202E9-18E8-45E0-8E69-D9A2CB6CC947}"/>
              </a:ext>
            </a:extLst>
          </p:cNvPr>
          <p:cNvGrpSpPr/>
          <p:nvPr/>
        </p:nvGrpSpPr>
        <p:grpSpPr>
          <a:xfrm>
            <a:off x="2700669" y="2363091"/>
            <a:ext cx="122760" cy="102600"/>
            <a:chOff x="2700669" y="2363091"/>
            <a:chExt cx="122760" cy="10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98C2574-63C5-4740-85B3-A599B50E2958}"/>
                    </a:ext>
                  </a:extLst>
                </p14:cNvPr>
                <p14:cNvContentPartPr/>
                <p14:nvPr/>
              </p14:nvContentPartPr>
              <p14:xfrm>
                <a:off x="2712909" y="2380731"/>
                <a:ext cx="110520" cy="68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98C2574-63C5-4740-85B3-A599B50E29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95269" y="2363091"/>
                  <a:ext cx="146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6D7D43B-23DB-497B-8B05-7847E49B2DC6}"/>
                    </a:ext>
                  </a:extLst>
                </p14:cNvPr>
                <p14:cNvContentPartPr/>
                <p14:nvPr/>
              </p14:nvContentPartPr>
              <p14:xfrm>
                <a:off x="2700669" y="2363091"/>
                <a:ext cx="59760" cy="102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6D7D43B-23DB-497B-8B05-7847E49B2DC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82669" y="2345451"/>
                  <a:ext cx="9540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6D6CEF-2C1C-48D7-B312-4A918EBFCA6B}"/>
              </a:ext>
            </a:extLst>
          </p:cNvPr>
          <p:cNvGrpSpPr/>
          <p:nvPr/>
        </p:nvGrpSpPr>
        <p:grpSpPr>
          <a:xfrm>
            <a:off x="4015749" y="2611491"/>
            <a:ext cx="2693160" cy="152640"/>
            <a:chOff x="4015749" y="2611491"/>
            <a:chExt cx="2693160" cy="15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B0E667-FB88-44B3-9FF3-1906FA4F3C32}"/>
                    </a:ext>
                  </a:extLst>
                </p14:cNvPr>
                <p14:cNvContentPartPr/>
                <p14:nvPr/>
              </p14:nvContentPartPr>
              <p14:xfrm>
                <a:off x="4015749" y="2666211"/>
                <a:ext cx="192960" cy="19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B0E667-FB88-44B3-9FF3-1906FA4F3C3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98109" y="2648571"/>
                  <a:ext cx="2286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EF88F86-27C3-43E7-BCDD-690023CC16E7}"/>
                    </a:ext>
                  </a:extLst>
                </p14:cNvPr>
                <p14:cNvContentPartPr/>
                <p14:nvPr/>
              </p14:nvContentPartPr>
              <p14:xfrm>
                <a:off x="4380069" y="2738931"/>
                <a:ext cx="381960" cy="25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EF88F86-27C3-43E7-BCDD-690023CC16E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62069" y="2720931"/>
                  <a:ext cx="417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E7B79A3-B36E-4E5C-8659-9A9EA210574A}"/>
                    </a:ext>
                  </a:extLst>
                </p14:cNvPr>
                <p14:cNvContentPartPr/>
                <p14:nvPr/>
              </p14:nvContentPartPr>
              <p14:xfrm>
                <a:off x="4977669" y="2644611"/>
                <a:ext cx="1165320" cy="47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E7B79A3-B36E-4E5C-8659-9A9EA210574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60029" y="2626971"/>
                  <a:ext cx="12009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9ADB8BE-FCC9-4434-8F4C-A0A3326AF928}"/>
                    </a:ext>
                  </a:extLst>
                </p14:cNvPr>
                <p14:cNvContentPartPr/>
                <p14:nvPr/>
              </p14:nvContentPartPr>
              <p14:xfrm>
                <a:off x="6457629" y="2611491"/>
                <a:ext cx="251280" cy="52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9ADB8BE-FCC9-4434-8F4C-A0A3326AF92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39629" y="2593491"/>
                  <a:ext cx="28692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BFF043-585C-4F58-9CF5-931B5280E2CE}"/>
              </a:ext>
            </a:extLst>
          </p:cNvPr>
          <p:cNvGrpSpPr/>
          <p:nvPr/>
        </p:nvGrpSpPr>
        <p:grpSpPr>
          <a:xfrm>
            <a:off x="6738069" y="2263011"/>
            <a:ext cx="213480" cy="89280"/>
            <a:chOff x="6738069" y="2263011"/>
            <a:chExt cx="213480" cy="8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67349C5-8E18-4038-BC22-5C43F18C1D28}"/>
                    </a:ext>
                  </a:extLst>
                </p14:cNvPr>
                <p14:cNvContentPartPr/>
                <p14:nvPr/>
              </p14:nvContentPartPr>
              <p14:xfrm>
                <a:off x="6828429" y="2263011"/>
                <a:ext cx="123120" cy="69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67349C5-8E18-4038-BC22-5C43F18C1D2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10429" y="2245011"/>
                  <a:ext cx="158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DB84415-EB52-4FAC-AC1A-401AFAF174DC}"/>
                    </a:ext>
                  </a:extLst>
                </p14:cNvPr>
                <p14:cNvContentPartPr/>
                <p14:nvPr/>
              </p14:nvContentPartPr>
              <p14:xfrm>
                <a:off x="6738069" y="2287131"/>
                <a:ext cx="96480" cy="65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DB84415-EB52-4FAC-AC1A-401AFAF174D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20429" y="2269131"/>
                  <a:ext cx="13212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9BD734-92EA-45DF-891A-A1F7E9DF2426}"/>
                  </a:ext>
                </a:extLst>
              </p14:cNvPr>
              <p14:cNvContentPartPr/>
              <p14:nvPr/>
            </p14:nvContentPartPr>
            <p14:xfrm>
              <a:off x="577749" y="1607811"/>
              <a:ext cx="1868040" cy="198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9BD734-92EA-45DF-891A-A1F7E9DF242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9749" y="1589811"/>
                <a:ext cx="19036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78FF915-9055-4261-A912-289FA4F61823}"/>
                  </a:ext>
                </a:extLst>
              </p14:cNvPr>
              <p14:cNvContentPartPr/>
              <p14:nvPr/>
            </p14:nvContentPartPr>
            <p14:xfrm>
              <a:off x="5326869" y="2717691"/>
              <a:ext cx="54720" cy="356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78FF915-9055-4261-A912-289FA4F6182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08869" y="2700051"/>
                <a:ext cx="90360" cy="7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9357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2D7E4-02E2-4EC6-984C-336786C39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/>
              <a:t>Compute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C2953-79F0-4E92-AB28-E4061B5A9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Gradient vector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8D658-A10B-49F5-8CFE-A7E27AB3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0178F9-532C-443A-BBE4-3BD7DCBF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635646"/>
            <a:ext cx="4673424" cy="2568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B05014-B0FB-4CEC-9FFE-436070D2D7C7}"/>
              </a:ext>
            </a:extLst>
          </p:cNvPr>
          <p:cNvSpPr txBox="1"/>
          <p:nvPr/>
        </p:nvSpPr>
        <p:spPr>
          <a:xfrm>
            <a:off x="0" y="4866501"/>
            <a:ext cx="193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</a:rPr>
              <a:t>Source: (Gerón, 2019)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8827A8-B608-47CB-9544-1840022E3FAC}"/>
                  </a:ext>
                </a:extLst>
              </p14:cNvPr>
              <p14:cNvContentPartPr/>
              <p14:nvPr/>
            </p14:nvContentPartPr>
            <p14:xfrm>
              <a:off x="4180269" y="2283531"/>
              <a:ext cx="192960" cy="42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8827A8-B608-47CB-9544-1840022E3F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2269" y="2265531"/>
                <a:ext cx="2286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1D5C1FA-3F04-4178-95BB-540D1F7F9DB7}"/>
                  </a:ext>
                </a:extLst>
              </p14:cNvPr>
              <p14:cNvContentPartPr/>
              <p14:nvPr/>
            </p14:nvContentPartPr>
            <p14:xfrm>
              <a:off x="4174869" y="3101811"/>
              <a:ext cx="181080" cy="5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1D5C1FA-3F04-4178-95BB-540D1F7F9D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56869" y="3084171"/>
                <a:ext cx="2167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E8B7C08-55CA-4809-A0DC-5C48D78FAC71}"/>
                  </a:ext>
                </a:extLst>
              </p14:cNvPr>
              <p14:cNvContentPartPr/>
              <p14:nvPr/>
            </p14:nvContentPartPr>
            <p14:xfrm>
              <a:off x="4308069" y="3253011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E8B7C08-55CA-4809-A0DC-5C48D78FAC7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90069" y="32350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88B8FEA-D7BF-43FA-AC05-F6255F38D001}"/>
                  </a:ext>
                </a:extLst>
              </p14:cNvPr>
              <p14:cNvContentPartPr/>
              <p14:nvPr/>
            </p14:nvContentPartPr>
            <p14:xfrm>
              <a:off x="4197189" y="4192971"/>
              <a:ext cx="198720" cy="57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88B8FEA-D7BF-43FA-AC05-F6255F38D00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79549" y="4174971"/>
                <a:ext cx="23436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341C8B-616E-49F9-8CA5-19EA23F8C951}"/>
                  </a:ext>
                </a:extLst>
              </p14:cNvPr>
              <p14:cNvContentPartPr/>
              <p14:nvPr/>
            </p14:nvContentPartPr>
            <p14:xfrm>
              <a:off x="5573469" y="3340851"/>
              <a:ext cx="1505160" cy="39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341C8B-616E-49F9-8CA5-19EA23F8C95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55829" y="3322851"/>
                <a:ext cx="1540800" cy="7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7516D86E-2023-4609-96F7-94DA16AD9D3B}"/>
              </a:ext>
            </a:extLst>
          </p:cNvPr>
          <p:cNvGrpSpPr/>
          <p:nvPr/>
        </p:nvGrpSpPr>
        <p:grpSpPr>
          <a:xfrm>
            <a:off x="5724309" y="3627051"/>
            <a:ext cx="1369080" cy="466200"/>
            <a:chOff x="5724309" y="3627051"/>
            <a:chExt cx="1369080" cy="46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35C15C9-8AD8-4BE6-9E8B-119A0C256C59}"/>
                    </a:ext>
                  </a:extLst>
                </p14:cNvPr>
                <p14:cNvContentPartPr/>
                <p14:nvPr/>
              </p14:nvContentPartPr>
              <p14:xfrm>
                <a:off x="5915109" y="3773211"/>
                <a:ext cx="112320" cy="141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35C15C9-8AD8-4BE6-9E8B-119A0C256C5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97469" y="3755571"/>
                  <a:ext cx="147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82BA71-3429-4DB5-B89E-F046DF2A6942}"/>
                    </a:ext>
                  </a:extLst>
                </p14:cNvPr>
                <p14:cNvContentPartPr/>
                <p14:nvPr/>
              </p14:nvContentPartPr>
              <p14:xfrm>
                <a:off x="6178629" y="3749091"/>
                <a:ext cx="36000" cy="151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82BA71-3429-4DB5-B89E-F046DF2A694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60629" y="3731451"/>
                  <a:ext cx="71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28BB1D6-5D21-48E9-A0E7-4E858224227E}"/>
                    </a:ext>
                  </a:extLst>
                </p14:cNvPr>
                <p14:cNvContentPartPr/>
                <p14:nvPr/>
              </p14:nvContentPartPr>
              <p14:xfrm>
                <a:off x="6128949" y="3713091"/>
                <a:ext cx="359280" cy="130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28BB1D6-5D21-48E9-A0E7-4E858224227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11309" y="3695451"/>
                  <a:ext cx="394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2A5B32C-F268-483C-B7C8-9FC60B9B6AD5}"/>
                    </a:ext>
                  </a:extLst>
                </p14:cNvPr>
                <p14:cNvContentPartPr/>
                <p14:nvPr/>
              </p14:nvContentPartPr>
              <p14:xfrm>
                <a:off x="6521709" y="3840531"/>
                <a:ext cx="64440" cy="172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2A5B32C-F268-483C-B7C8-9FC60B9B6AD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03709" y="3822891"/>
                  <a:ext cx="1000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AED7892-775F-4D75-90ED-F4670DDFB435}"/>
                    </a:ext>
                  </a:extLst>
                </p14:cNvPr>
                <p14:cNvContentPartPr/>
                <p14:nvPr/>
              </p14:nvContentPartPr>
              <p14:xfrm>
                <a:off x="6787749" y="3718131"/>
                <a:ext cx="154440" cy="171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AED7892-775F-4D75-90ED-F4670DDFB43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69749" y="3700491"/>
                  <a:ext cx="1900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E9D40B7-D712-4AD7-B22C-72D24B734499}"/>
                    </a:ext>
                  </a:extLst>
                </p14:cNvPr>
                <p14:cNvContentPartPr/>
                <p14:nvPr/>
              </p14:nvContentPartPr>
              <p14:xfrm>
                <a:off x="6968469" y="3690411"/>
                <a:ext cx="124920" cy="385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E9D40B7-D712-4AD7-B22C-72D24B73449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50829" y="3672411"/>
                  <a:ext cx="1605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5CB6A92-1663-4F56-88DD-F1AF228BADE3}"/>
                    </a:ext>
                  </a:extLst>
                </p14:cNvPr>
                <p14:cNvContentPartPr/>
                <p14:nvPr/>
              </p14:nvContentPartPr>
              <p14:xfrm>
                <a:off x="5724309" y="3627051"/>
                <a:ext cx="77400" cy="466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5CB6A92-1663-4F56-88DD-F1AF228BADE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06309" y="3609411"/>
                  <a:ext cx="113040" cy="50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D00DCD-AD8E-4B95-9E0C-8F431D66AE0C}"/>
              </a:ext>
            </a:extLst>
          </p:cNvPr>
          <p:cNvGrpSpPr/>
          <p:nvPr/>
        </p:nvGrpSpPr>
        <p:grpSpPr>
          <a:xfrm>
            <a:off x="4962549" y="1224051"/>
            <a:ext cx="200160" cy="319680"/>
            <a:chOff x="4962549" y="1224051"/>
            <a:chExt cx="200160" cy="31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08A7F67-B356-40A8-9EF9-22C5BD57B865}"/>
                    </a:ext>
                  </a:extLst>
                </p14:cNvPr>
                <p14:cNvContentPartPr/>
                <p14:nvPr/>
              </p14:nvContentPartPr>
              <p14:xfrm>
                <a:off x="5008269" y="1224051"/>
                <a:ext cx="154440" cy="299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08A7F67-B356-40A8-9EF9-22C5BD57B86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90629" y="1206411"/>
                  <a:ext cx="1900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88B807F-45CE-47C8-BC5D-C25873FAD9FE}"/>
                    </a:ext>
                  </a:extLst>
                </p14:cNvPr>
                <p14:cNvContentPartPr/>
                <p14:nvPr/>
              </p14:nvContentPartPr>
              <p14:xfrm>
                <a:off x="4962549" y="1416651"/>
                <a:ext cx="184680" cy="127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88B807F-45CE-47C8-BC5D-C25873FAD9F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44549" y="1398651"/>
                  <a:ext cx="22032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E54D85-3C4F-4D47-9A68-958476176D78}"/>
              </a:ext>
            </a:extLst>
          </p:cNvPr>
          <p:cNvGrpSpPr/>
          <p:nvPr/>
        </p:nvGrpSpPr>
        <p:grpSpPr>
          <a:xfrm>
            <a:off x="5102589" y="1976451"/>
            <a:ext cx="370080" cy="401400"/>
            <a:chOff x="5102589" y="1976451"/>
            <a:chExt cx="370080" cy="40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FA103A5-48B5-4DC6-A5B5-D20F301B41EF}"/>
                    </a:ext>
                  </a:extLst>
                </p14:cNvPr>
                <p14:cNvContentPartPr/>
                <p14:nvPr/>
              </p14:nvContentPartPr>
              <p14:xfrm>
                <a:off x="5193669" y="1976451"/>
                <a:ext cx="279000" cy="355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FA103A5-48B5-4DC6-A5B5-D20F301B41E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176029" y="1958811"/>
                  <a:ext cx="3146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6305A27-0690-41FF-83D3-305336BD56DE}"/>
                    </a:ext>
                  </a:extLst>
                </p14:cNvPr>
                <p14:cNvContentPartPr/>
                <p14:nvPr/>
              </p14:nvContentPartPr>
              <p14:xfrm>
                <a:off x="5102589" y="2235291"/>
                <a:ext cx="194400" cy="142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6305A27-0690-41FF-83D3-305336BD56D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84949" y="2217291"/>
                  <a:ext cx="23004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11DC67F-E5A5-4165-925B-93231C64F1BF}"/>
              </a:ext>
            </a:extLst>
          </p:cNvPr>
          <p:cNvGrpSpPr/>
          <p:nvPr/>
        </p:nvGrpSpPr>
        <p:grpSpPr>
          <a:xfrm>
            <a:off x="4938429" y="3170571"/>
            <a:ext cx="178560" cy="367920"/>
            <a:chOff x="4938429" y="3170571"/>
            <a:chExt cx="178560" cy="36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93C75E2-E6AA-4875-A6F5-6D69206812B8}"/>
                    </a:ext>
                  </a:extLst>
                </p14:cNvPr>
                <p14:cNvContentPartPr/>
                <p14:nvPr/>
              </p14:nvContentPartPr>
              <p14:xfrm>
                <a:off x="4978389" y="3170571"/>
                <a:ext cx="138600" cy="309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93C75E2-E6AA-4875-A6F5-6D69206812B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60389" y="3152931"/>
                  <a:ext cx="1742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D359717-CD30-450E-BF3D-9D6260919FEC}"/>
                    </a:ext>
                  </a:extLst>
                </p14:cNvPr>
                <p14:cNvContentPartPr/>
                <p14:nvPr/>
              </p14:nvContentPartPr>
              <p14:xfrm>
                <a:off x="4938429" y="3372891"/>
                <a:ext cx="175680" cy="165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D359717-CD30-450E-BF3D-9D6260919FE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20429" y="3355251"/>
                  <a:ext cx="211320" cy="20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A65935B-A4A0-4300-8D19-A130CE570DDD}"/>
                  </a:ext>
                </a:extLst>
              </p14:cNvPr>
              <p14:cNvContentPartPr/>
              <p14:nvPr/>
            </p14:nvContentPartPr>
            <p14:xfrm>
              <a:off x="2396109" y="3128451"/>
              <a:ext cx="1028880" cy="964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A65935B-A4A0-4300-8D19-A130CE570DD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378109" y="3110811"/>
                <a:ext cx="10645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D424664-2466-4CCB-853C-296B5B655468}"/>
                  </a:ext>
                </a:extLst>
              </p14:cNvPr>
              <p14:cNvContentPartPr/>
              <p14:nvPr/>
            </p14:nvContentPartPr>
            <p14:xfrm>
              <a:off x="5562309" y="3340131"/>
              <a:ext cx="1546200" cy="975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D424664-2466-4CCB-853C-296B5B65546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544669" y="3322491"/>
                <a:ext cx="1581840" cy="13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9473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2D7E4-02E2-4EC6-984C-336786C39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/>
              <a:t>Implementation of BGD using Gradient vector </a:t>
            </a:r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C2953-79F0-4E92-AB28-E4061B5A9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repeat until </a:t>
            </a:r>
            <a:r>
              <a:rPr lang="en-US" b="1"/>
              <a:t>convergence</a:t>
            </a:r>
            <a:endParaRPr lang="en-US" strike="sngStrike"/>
          </a:p>
          <a:p>
            <a:r>
              <a:rPr lang="en-US"/>
              <a:t>{</a:t>
            </a:r>
          </a:p>
          <a:p>
            <a:r>
              <a:rPr lang="en-US"/>
              <a:t>	</a:t>
            </a:r>
          </a:p>
          <a:p>
            <a:r>
              <a:rPr lang="en-US"/>
              <a:t>}</a:t>
            </a:r>
          </a:p>
          <a:p>
            <a:endParaRPr lang="en-US"/>
          </a:p>
          <a:p>
            <a:r>
              <a:rPr lang="en-US"/>
              <a:t>&gt;&gt; Go to code.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8D658-A10B-49F5-8CFE-A7E27AB3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869ACE-DD44-4722-A507-FD86864DD437}"/>
              </a:ext>
            </a:extLst>
          </p:cNvPr>
          <p:cNvGrpSpPr/>
          <p:nvPr/>
        </p:nvGrpSpPr>
        <p:grpSpPr>
          <a:xfrm>
            <a:off x="1134309" y="2151051"/>
            <a:ext cx="244080" cy="488880"/>
            <a:chOff x="1134309" y="2151051"/>
            <a:chExt cx="244080" cy="48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C6C4D66-2B4C-460B-9F34-8D00C86C7CB2}"/>
                    </a:ext>
                  </a:extLst>
                </p14:cNvPr>
                <p14:cNvContentPartPr/>
                <p14:nvPr/>
              </p14:nvContentPartPr>
              <p14:xfrm>
                <a:off x="1134309" y="2151051"/>
                <a:ext cx="244080" cy="488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C6C4D66-2B4C-460B-9F34-8D00C86C7CB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16309" y="2133051"/>
                  <a:ext cx="27972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A5EC1C2-B7BC-463D-83A9-EBE6EBB0782A}"/>
                    </a:ext>
                  </a:extLst>
                </p14:cNvPr>
                <p14:cNvContentPartPr/>
                <p14:nvPr/>
              </p14:nvContentPartPr>
              <p14:xfrm>
                <a:off x="1184349" y="2362371"/>
                <a:ext cx="148680" cy="28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A5EC1C2-B7BC-463D-83A9-EBE6EBB078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66349" y="2344731"/>
                  <a:ext cx="18432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9CCDD7-E595-4BA1-BC33-2F7796609A2F}"/>
              </a:ext>
            </a:extLst>
          </p:cNvPr>
          <p:cNvGrpSpPr/>
          <p:nvPr/>
        </p:nvGrpSpPr>
        <p:grpSpPr>
          <a:xfrm>
            <a:off x="1626789" y="2342211"/>
            <a:ext cx="141840" cy="94320"/>
            <a:chOff x="1626789" y="2342211"/>
            <a:chExt cx="141840" cy="9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99F5B3-E69C-4A4A-AFFF-87B6918F22FF}"/>
                    </a:ext>
                  </a:extLst>
                </p14:cNvPr>
                <p14:cNvContentPartPr/>
                <p14:nvPr/>
              </p14:nvContentPartPr>
              <p14:xfrm>
                <a:off x="1626789" y="2342211"/>
                <a:ext cx="104040" cy="27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99F5B3-E69C-4A4A-AFFF-87B6918F22F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09149" y="2324211"/>
                  <a:ext cx="139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7952F67-35AE-4CE9-951D-DFAC23D32266}"/>
                    </a:ext>
                  </a:extLst>
                </p14:cNvPr>
                <p14:cNvContentPartPr/>
                <p14:nvPr/>
              </p14:nvContentPartPr>
              <p14:xfrm>
                <a:off x="1641189" y="2415651"/>
                <a:ext cx="127440" cy="20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7952F67-35AE-4CE9-951D-DFAC23D3226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23549" y="2398011"/>
                  <a:ext cx="16308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216816-85A8-4181-8030-3F7946C3BCE7}"/>
              </a:ext>
            </a:extLst>
          </p:cNvPr>
          <p:cNvGrpSpPr/>
          <p:nvPr/>
        </p:nvGrpSpPr>
        <p:grpSpPr>
          <a:xfrm>
            <a:off x="2167869" y="2121171"/>
            <a:ext cx="214200" cy="453240"/>
            <a:chOff x="2167869" y="2121171"/>
            <a:chExt cx="214200" cy="45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3AE4735-AA1B-4D42-A072-935F31D0E5EB}"/>
                    </a:ext>
                  </a:extLst>
                </p14:cNvPr>
                <p14:cNvContentPartPr/>
                <p14:nvPr/>
              </p14:nvContentPartPr>
              <p14:xfrm>
                <a:off x="2167869" y="2121171"/>
                <a:ext cx="214200" cy="453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3AE4735-AA1B-4D42-A072-935F31D0E5E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9869" y="2103531"/>
                  <a:ext cx="24984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9E69392-789F-47A9-955B-A835EB6F7D7D}"/>
                    </a:ext>
                  </a:extLst>
                </p14:cNvPr>
                <p14:cNvContentPartPr/>
                <p14:nvPr/>
              </p14:nvContentPartPr>
              <p14:xfrm>
                <a:off x="2208549" y="2349771"/>
                <a:ext cx="137880" cy="9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9E69392-789F-47A9-955B-A835EB6F7D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90549" y="2331771"/>
                  <a:ext cx="173520" cy="4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F650EAF-BEEE-4C37-B683-C04151EA389C}"/>
                  </a:ext>
                </a:extLst>
              </p14:cNvPr>
              <p14:cNvContentPartPr/>
              <p14:nvPr/>
            </p14:nvContentPartPr>
            <p14:xfrm>
              <a:off x="2670429" y="2386851"/>
              <a:ext cx="146160" cy="4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F650EAF-BEEE-4C37-B683-C04151EA389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52429" y="2368851"/>
                <a:ext cx="1818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E0ABC72-8DD8-4DB2-8E31-7D2C2BADED9A}"/>
                  </a:ext>
                </a:extLst>
              </p14:cNvPr>
              <p14:cNvContentPartPr/>
              <p14:nvPr/>
            </p14:nvContentPartPr>
            <p14:xfrm>
              <a:off x="3269109" y="2352651"/>
              <a:ext cx="276120" cy="372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E0ABC72-8DD8-4DB2-8E31-7D2C2BADED9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51469" y="2335011"/>
                <a:ext cx="31176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234DA0B-236B-463F-8B94-F78A21D15B43}"/>
                  </a:ext>
                </a:extLst>
              </p14:cNvPr>
              <p14:cNvContentPartPr/>
              <p14:nvPr/>
            </p14:nvContentPartPr>
            <p14:xfrm>
              <a:off x="3632709" y="2125491"/>
              <a:ext cx="249840" cy="176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234DA0B-236B-463F-8B94-F78A21D15B4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14709" y="2107851"/>
                <a:ext cx="2854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9A45C8D-7AEA-4C60-9916-CD0B95A16467}"/>
                  </a:ext>
                </a:extLst>
              </p14:cNvPr>
              <p14:cNvContentPartPr/>
              <p14:nvPr/>
            </p14:nvContentPartPr>
            <p14:xfrm>
              <a:off x="3620469" y="2121891"/>
              <a:ext cx="265680" cy="273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9A45C8D-7AEA-4C60-9916-CD0B95A1646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02469" y="2103891"/>
                <a:ext cx="30132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242EBDB-D9DA-4378-A081-64E1683217A2}"/>
                  </a:ext>
                </a:extLst>
              </p14:cNvPr>
              <p14:cNvContentPartPr/>
              <p14:nvPr/>
            </p14:nvContentPartPr>
            <p14:xfrm>
              <a:off x="3890829" y="2405211"/>
              <a:ext cx="111600" cy="1825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242EBDB-D9DA-4378-A081-64E1683217A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73189" y="2387211"/>
                <a:ext cx="14724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F7705CE-07A7-4B75-A885-33EA5D277545}"/>
                  </a:ext>
                </a:extLst>
              </p14:cNvPr>
              <p14:cNvContentPartPr/>
              <p14:nvPr/>
            </p14:nvContentPartPr>
            <p14:xfrm>
              <a:off x="3894789" y="2504211"/>
              <a:ext cx="88200" cy="36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F7705CE-07A7-4B75-A885-33EA5D2775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77149" y="2486571"/>
                <a:ext cx="1238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0604B31-43B5-4F49-971F-B492F98B923F}"/>
                  </a:ext>
                </a:extLst>
              </p14:cNvPr>
              <p14:cNvContentPartPr/>
              <p14:nvPr/>
            </p14:nvContentPartPr>
            <p14:xfrm>
              <a:off x="4198629" y="2229531"/>
              <a:ext cx="19080" cy="1465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0604B31-43B5-4F49-971F-B492F98B923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80989" y="2211891"/>
                <a:ext cx="547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1032309-255D-4DE9-9761-CFAD06BF1B61}"/>
                  </a:ext>
                </a:extLst>
              </p14:cNvPr>
              <p14:cNvContentPartPr/>
              <p14:nvPr/>
            </p14:nvContentPartPr>
            <p14:xfrm>
              <a:off x="4210509" y="2184531"/>
              <a:ext cx="171720" cy="1558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1032309-255D-4DE9-9761-CFAD06BF1B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92509" y="2166531"/>
                <a:ext cx="2073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039FDB0-4DDE-40EE-84CF-30B0D1C5B36D}"/>
                  </a:ext>
                </a:extLst>
              </p14:cNvPr>
              <p14:cNvContentPartPr/>
              <p14:nvPr/>
            </p14:nvContentPartPr>
            <p14:xfrm>
              <a:off x="4510029" y="2195691"/>
              <a:ext cx="88920" cy="79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039FDB0-4DDE-40EE-84CF-30B0D1C5B36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92389" y="2177691"/>
                <a:ext cx="1245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27C3AB8-900B-40C6-943A-3EC5D381F904}"/>
                  </a:ext>
                </a:extLst>
              </p14:cNvPr>
              <p14:cNvContentPartPr/>
              <p14:nvPr/>
            </p14:nvContentPartPr>
            <p14:xfrm>
              <a:off x="4466109" y="2212251"/>
              <a:ext cx="130320" cy="1321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27C3AB8-900B-40C6-943A-3EC5D381F90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48109" y="2194611"/>
                <a:ext cx="1659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AF7027D-0AD7-4BEE-88B9-31F444B1C652}"/>
                  </a:ext>
                </a:extLst>
              </p14:cNvPr>
              <p14:cNvContentPartPr/>
              <p14:nvPr/>
            </p14:nvContentPartPr>
            <p14:xfrm>
              <a:off x="4692909" y="2232771"/>
              <a:ext cx="27000" cy="1234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AF7027D-0AD7-4BEE-88B9-31F444B1C65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5269" y="2214771"/>
                <a:ext cx="62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F9F9384-F886-4C3F-9932-8E6CE8D9170B}"/>
                  </a:ext>
                </a:extLst>
              </p14:cNvPr>
              <p14:cNvContentPartPr/>
              <p14:nvPr/>
            </p14:nvContentPartPr>
            <p14:xfrm>
              <a:off x="4710909" y="2184891"/>
              <a:ext cx="124920" cy="111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F9F9384-F886-4C3F-9932-8E6CE8D9170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92909" y="2167251"/>
                <a:ext cx="1605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6ECEF9E-8B99-48F8-A6F6-57F9EE933433}"/>
                  </a:ext>
                </a:extLst>
              </p14:cNvPr>
              <p14:cNvContentPartPr/>
              <p14:nvPr/>
            </p14:nvContentPartPr>
            <p14:xfrm>
              <a:off x="4705509" y="2391531"/>
              <a:ext cx="122760" cy="72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6ECEF9E-8B99-48F8-A6F6-57F9EE93343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687509" y="2373891"/>
                <a:ext cx="1584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BF45AB2-45D2-4357-857E-BEFEB10514F1}"/>
                  </a:ext>
                </a:extLst>
              </p14:cNvPr>
              <p14:cNvContentPartPr/>
              <p14:nvPr/>
            </p14:nvContentPartPr>
            <p14:xfrm>
              <a:off x="4918989" y="2331051"/>
              <a:ext cx="105840" cy="1911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BF45AB2-45D2-4357-857E-BEFEB10514F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01349" y="2313051"/>
                <a:ext cx="1414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3D9EB10-E318-42B3-A130-E99F53AE2675}"/>
                  </a:ext>
                </a:extLst>
              </p14:cNvPr>
              <p14:cNvContentPartPr/>
              <p14:nvPr/>
            </p14:nvContentPartPr>
            <p14:xfrm>
              <a:off x="3761949" y="1800411"/>
              <a:ext cx="934560" cy="1404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3D9EB10-E318-42B3-A130-E99F53AE267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43949" y="1782411"/>
                <a:ext cx="9702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9B88F8E-68E6-4688-B2FB-9D695811894F}"/>
                  </a:ext>
                </a:extLst>
              </p14:cNvPr>
              <p14:cNvContentPartPr/>
              <p14:nvPr/>
            </p14:nvContentPartPr>
            <p14:xfrm>
              <a:off x="4370709" y="1288131"/>
              <a:ext cx="457560" cy="3106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9B88F8E-68E6-4688-B2FB-9D695811894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53069" y="1270131"/>
                <a:ext cx="49320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8E38CA6-31D1-45DC-A023-869F0D1CDFC3}"/>
                  </a:ext>
                </a:extLst>
              </p14:cNvPr>
              <p14:cNvContentPartPr/>
              <p14:nvPr/>
            </p14:nvContentPartPr>
            <p14:xfrm>
              <a:off x="3291069" y="2130531"/>
              <a:ext cx="360" cy="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8E38CA6-31D1-45DC-A023-869F0D1CDFC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273429" y="211289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34DC36D-0866-4B1B-BE82-FC76598F09DB}"/>
                  </a:ext>
                </a:extLst>
              </p14:cNvPr>
              <p14:cNvContentPartPr/>
              <p14:nvPr/>
            </p14:nvContentPartPr>
            <p14:xfrm>
              <a:off x="2087949" y="2846211"/>
              <a:ext cx="178560" cy="741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34DC36D-0866-4B1B-BE82-FC76598F09D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069949" y="2828211"/>
                <a:ext cx="2142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F085642-4D7F-4D0A-83CF-B8D4776027CF}"/>
                  </a:ext>
                </a:extLst>
              </p14:cNvPr>
              <p14:cNvContentPartPr/>
              <p14:nvPr/>
            </p14:nvContentPartPr>
            <p14:xfrm>
              <a:off x="3331749" y="2898411"/>
              <a:ext cx="173160" cy="720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F085642-4D7F-4D0A-83CF-B8D4776027C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314109" y="2880411"/>
                <a:ext cx="20880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3C38B1F-747A-4F9B-833C-89633B0DBE90}"/>
              </a:ext>
            </a:extLst>
          </p:cNvPr>
          <p:cNvGrpSpPr/>
          <p:nvPr/>
        </p:nvGrpSpPr>
        <p:grpSpPr>
          <a:xfrm>
            <a:off x="3349029" y="3094971"/>
            <a:ext cx="266760" cy="196920"/>
            <a:chOff x="3349029" y="3094971"/>
            <a:chExt cx="266760" cy="19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AEEF36B-6A40-4BA6-8907-3F48F644AA53}"/>
                    </a:ext>
                  </a:extLst>
                </p14:cNvPr>
                <p14:cNvContentPartPr/>
                <p14:nvPr/>
              </p14:nvContentPartPr>
              <p14:xfrm>
                <a:off x="3349029" y="3094971"/>
                <a:ext cx="154440" cy="160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AEEF36B-6A40-4BA6-8907-3F48F644AA5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31029" y="3077331"/>
                  <a:ext cx="190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A2147E0-626C-4F63-A3C6-7F31C7C05469}"/>
                    </a:ext>
                  </a:extLst>
                </p14:cNvPr>
                <p14:cNvContentPartPr/>
                <p14:nvPr/>
              </p14:nvContentPartPr>
              <p14:xfrm>
                <a:off x="3478269" y="3108291"/>
                <a:ext cx="137520" cy="183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A2147E0-626C-4F63-A3C6-7F31C7C0546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60269" y="3090291"/>
                  <a:ext cx="173160" cy="219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83307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10A69-4D28-4392-8952-B084B942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1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F7C77-C75A-496F-AD2A-A600531D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965DA-5D85-4FEB-BA8D-0911B8B3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8DE8C708-A760-482C-9767-F7E1BCE1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1856"/>
            <a:ext cx="8229600" cy="3570108"/>
          </a:xfrm>
        </p:spPr>
        <p:txBody>
          <a:bodyPr/>
          <a:lstStyle/>
          <a:p>
            <a:r>
              <a:rPr lang="en-US"/>
              <a:t>Small </a:t>
            </a:r>
            <a:r>
              <a:rPr lang="en-US">
                <a:sym typeface="Wingdings" panose="05000000000000000000" pitchFamily="2" charset="2"/>
              </a:rPr>
              <a:t></a:t>
            </a:r>
            <a:r>
              <a:rPr lang="en-US"/>
              <a:t> </a:t>
            </a:r>
            <a:r>
              <a:rPr lang="en-US" b="1"/>
              <a:t>slow</a:t>
            </a:r>
            <a:r>
              <a:rPr lang="en-US"/>
              <a:t> convergence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5AA43B7-8049-4D4A-B460-23F159BFB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6" y="1851670"/>
            <a:ext cx="5794367" cy="30919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B71AE2-1AA2-47CC-8BD6-51BF6EE56D9F}"/>
                  </a:ext>
                </a:extLst>
              </p14:cNvPr>
              <p14:cNvContentPartPr/>
              <p14:nvPr/>
            </p14:nvContentPartPr>
            <p14:xfrm>
              <a:off x="406749" y="177891"/>
              <a:ext cx="3013560" cy="605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B71AE2-1AA2-47CC-8BD6-51BF6EE56D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109" y="160251"/>
                <a:ext cx="3049200" cy="64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84E83EC-F3D7-4B08-802D-1E32AFC230E5}"/>
              </a:ext>
            </a:extLst>
          </p:cNvPr>
          <p:cNvGrpSpPr/>
          <p:nvPr/>
        </p:nvGrpSpPr>
        <p:grpSpPr>
          <a:xfrm>
            <a:off x="6430269" y="1208571"/>
            <a:ext cx="158040" cy="164520"/>
            <a:chOff x="6430269" y="1208571"/>
            <a:chExt cx="158040" cy="16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790C501-D4F3-4EC9-B335-77212F220F4B}"/>
                    </a:ext>
                  </a:extLst>
                </p14:cNvPr>
                <p14:cNvContentPartPr/>
                <p14:nvPr/>
              </p14:nvContentPartPr>
              <p14:xfrm>
                <a:off x="6521709" y="1208571"/>
                <a:ext cx="7200" cy="164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790C501-D4F3-4EC9-B335-77212F220F4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03709" y="1190571"/>
                  <a:ext cx="42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45F62FD-9A65-4DB6-BCFE-F61A85448BAF}"/>
                    </a:ext>
                  </a:extLst>
                </p14:cNvPr>
                <p14:cNvContentPartPr/>
                <p14:nvPr/>
              </p14:nvContentPartPr>
              <p14:xfrm>
                <a:off x="6430269" y="1294611"/>
                <a:ext cx="158040" cy="16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45F62FD-9A65-4DB6-BCFE-F61A85448BA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12629" y="1276971"/>
                  <a:ext cx="193680" cy="5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33FBAD0-766F-4FB8-87C2-9518298AD015}"/>
                  </a:ext>
                </a:extLst>
              </p14:cNvPr>
              <p14:cNvContentPartPr/>
              <p14:nvPr/>
            </p14:nvContentPartPr>
            <p14:xfrm>
              <a:off x="2304669" y="2755851"/>
              <a:ext cx="102960" cy="65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33FBAD0-766F-4FB8-87C2-9518298AD0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87029" y="2737851"/>
                <a:ext cx="1386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94E49A6-1512-4DCB-9DAC-90BBBAC233F4}"/>
                  </a:ext>
                </a:extLst>
              </p14:cNvPr>
              <p14:cNvContentPartPr/>
              <p14:nvPr/>
            </p14:nvContentPartPr>
            <p14:xfrm>
              <a:off x="2505549" y="3060411"/>
              <a:ext cx="84960" cy="1605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94E49A6-1512-4DCB-9DAC-90BBBAC233F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87549" y="3042771"/>
                <a:ext cx="120600" cy="19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0342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ED4677-8D03-430E-A4E9-CA52C4FEB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47D0F4-6994-47F9-8C6C-E9F9DD3F3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Having a good </a:t>
            </a:r>
            <a:r>
              <a:rPr lang="en-US" b="1"/>
              <a:t>understanding of how things work </a:t>
            </a:r>
            <a:r>
              <a:rPr lang="en-US"/>
              <a:t>can help you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b="1"/>
          </a:p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9198780-2E06-4F09-977F-8F1624456BDB}"/>
                  </a:ext>
                </a:extLst>
              </p14:cNvPr>
              <p14:cNvContentPartPr/>
              <p14:nvPr/>
            </p14:nvContentPartPr>
            <p14:xfrm>
              <a:off x="877989" y="1915611"/>
              <a:ext cx="90000" cy="90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9198780-2E06-4F09-977F-8F1624456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989" y="1897971"/>
                <a:ext cx="125640" cy="12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896B3ABE-D727-49B7-AAF8-03F393AB1E19}"/>
              </a:ext>
            </a:extLst>
          </p:cNvPr>
          <p:cNvGrpSpPr/>
          <p:nvPr/>
        </p:nvGrpSpPr>
        <p:grpSpPr>
          <a:xfrm>
            <a:off x="1539669" y="1676571"/>
            <a:ext cx="825840" cy="401760"/>
            <a:chOff x="1539669" y="1676571"/>
            <a:chExt cx="825840" cy="40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330194F-1CFC-4229-A920-CB01F777E1DF}"/>
                    </a:ext>
                  </a:extLst>
                </p14:cNvPr>
                <p14:cNvContentPartPr/>
                <p14:nvPr/>
              </p14:nvContentPartPr>
              <p14:xfrm>
                <a:off x="1539669" y="1874931"/>
                <a:ext cx="73080" cy="135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330194F-1CFC-4229-A920-CB01F777E1D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21669" y="1857291"/>
                  <a:ext cx="108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D220C4B-EF77-48FA-A055-367B9F0BA493}"/>
                    </a:ext>
                  </a:extLst>
                </p14:cNvPr>
                <p14:cNvContentPartPr/>
                <p14:nvPr/>
              </p14:nvContentPartPr>
              <p14:xfrm>
                <a:off x="1643349" y="1676571"/>
                <a:ext cx="398880" cy="324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D220C4B-EF77-48FA-A055-367B9F0BA49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25349" y="1658571"/>
                  <a:ext cx="4345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6775002-FB4C-4218-A718-9BAB609714EE}"/>
                    </a:ext>
                  </a:extLst>
                </p14:cNvPr>
                <p14:cNvContentPartPr/>
                <p14:nvPr/>
              </p14:nvContentPartPr>
              <p14:xfrm>
                <a:off x="2080749" y="1910931"/>
                <a:ext cx="63720" cy="96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6775002-FB4C-4218-A718-9BAB609714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62749" y="1893291"/>
                  <a:ext cx="99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CEF30DD-4EDC-4D8A-BB82-EFC8A0E98E7C}"/>
                    </a:ext>
                  </a:extLst>
                </p14:cNvPr>
                <p14:cNvContentPartPr/>
                <p14:nvPr/>
              </p14:nvContentPartPr>
              <p14:xfrm>
                <a:off x="2188749" y="1917771"/>
                <a:ext cx="49680" cy="160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CEF30DD-4EDC-4D8A-BB82-EFC8A0E98E7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70749" y="1899771"/>
                  <a:ext cx="853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7B92F49-1B7E-4900-AF37-B03F6B783A07}"/>
                    </a:ext>
                  </a:extLst>
                </p14:cNvPr>
                <p14:cNvContentPartPr/>
                <p14:nvPr/>
              </p14:nvContentPartPr>
              <p14:xfrm>
                <a:off x="2270829" y="1927851"/>
                <a:ext cx="94680" cy="99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7B92F49-1B7E-4900-AF37-B03F6B783A0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53189" y="1910211"/>
                  <a:ext cx="13032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2CED92-1191-439A-806C-EFCDBA8ECE65}"/>
              </a:ext>
            </a:extLst>
          </p:cNvPr>
          <p:cNvGrpSpPr/>
          <p:nvPr/>
        </p:nvGrpSpPr>
        <p:grpSpPr>
          <a:xfrm>
            <a:off x="2851149" y="1781331"/>
            <a:ext cx="1019880" cy="335880"/>
            <a:chOff x="2851149" y="1781331"/>
            <a:chExt cx="1019880" cy="33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BED3AD-541D-4C11-A83A-5D6F16BAC5A8}"/>
                    </a:ext>
                  </a:extLst>
                </p14:cNvPr>
                <p14:cNvContentPartPr/>
                <p14:nvPr/>
              </p14:nvContentPartPr>
              <p14:xfrm>
                <a:off x="2851149" y="1950531"/>
                <a:ext cx="149760" cy="61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BED3AD-541D-4C11-A83A-5D6F16BAC5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33149" y="1932891"/>
                  <a:ext cx="185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81F1CFB-E813-4FB0-9923-771DEE86A35F}"/>
                    </a:ext>
                  </a:extLst>
                </p14:cNvPr>
                <p14:cNvContentPartPr/>
                <p14:nvPr/>
              </p14:nvContentPartPr>
              <p14:xfrm>
                <a:off x="3035469" y="1955571"/>
                <a:ext cx="212400" cy="65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81F1CFB-E813-4FB0-9923-771DEE86A35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17469" y="1937571"/>
                  <a:ext cx="248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08FDC6B-C4CC-4E9B-B6F5-FA0272232544}"/>
                    </a:ext>
                  </a:extLst>
                </p14:cNvPr>
                <p14:cNvContentPartPr/>
                <p14:nvPr/>
              </p14:nvContentPartPr>
              <p14:xfrm>
                <a:off x="3291789" y="1781331"/>
                <a:ext cx="89640" cy="232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08FDC6B-C4CC-4E9B-B6F5-FA02722325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73789" y="1763691"/>
                  <a:ext cx="1252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B3C2CC7-4F24-40AB-84B9-AE76587EA3DE}"/>
                    </a:ext>
                  </a:extLst>
                </p14:cNvPr>
                <p14:cNvContentPartPr/>
                <p14:nvPr/>
              </p14:nvContentPartPr>
              <p14:xfrm>
                <a:off x="3425349" y="1920291"/>
                <a:ext cx="93600" cy="123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B3C2CC7-4F24-40AB-84B9-AE76587EA3D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07349" y="1902291"/>
                  <a:ext cx="129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8C3928B-889B-4E84-8895-1C6DE729ADF0}"/>
                    </a:ext>
                  </a:extLst>
                </p14:cNvPr>
                <p14:cNvContentPartPr/>
                <p14:nvPr/>
              </p14:nvContentPartPr>
              <p14:xfrm>
                <a:off x="3632709" y="1808331"/>
                <a:ext cx="145440" cy="258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8C3928B-889B-4E84-8895-1C6DE729ADF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15069" y="1790691"/>
                  <a:ext cx="1810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F05A0FA-BD77-4BA7-A706-782349EDBD1E}"/>
                    </a:ext>
                  </a:extLst>
                </p14:cNvPr>
                <p14:cNvContentPartPr/>
                <p14:nvPr/>
              </p14:nvContentPartPr>
              <p14:xfrm>
                <a:off x="3809469" y="1918851"/>
                <a:ext cx="61560" cy="198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F05A0FA-BD77-4BA7-A706-782349EDBD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91469" y="1901211"/>
                  <a:ext cx="97200" cy="23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3D9706C-F177-43AB-9F0D-11243EF8485F}"/>
                  </a:ext>
                </a:extLst>
              </p14:cNvPr>
              <p14:cNvContentPartPr/>
              <p14:nvPr/>
            </p14:nvContentPartPr>
            <p14:xfrm>
              <a:off x="4190349" y="2022891"/>
              <a:ext cx="44280" cy="1767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3D9706C-F177-43AB-9F0D-11243EF8485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72709" y="2005251"/>
                <a:ext cx="79920" cy="21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12676C14-D60A-475F-A6EE-3E5E7D760C5B}"/>
              </a:ext>
            </a:extLst>
          </p:cNvPr>
          <p:cNvGrpSpPr/>
          <p:nvPr/>
        </p:nvGrpSpPr>
        <p:grpSpPr>
          <a:xfrm>
            <a:off x="4475109" y="1770531"/>
            <a:ext cx="1001880" cy="500760"/>
            <a:chOff x="4475109" y="1770531"/>
            <a:chExt cx="1001880" cy="50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7F3E80A-D066-453E-8DDF-4DE34687E260}"/>
                    </a:ext>
                  </a:extLst>
                </p14:cNvPr>
                <p14:cNvContentPartPr/>
                <p14:nvPr/>
              </p14:nvContentPartPr>
              <p14:xfrm>
                <a:off x="4545669" y="1770531"/>
                <a:ext cx="29880" cy="254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7F3E80A-D066-453E-8DDF-4DE34687E26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28029" y="1752531"/>
                  <a:ext cx="655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1ECC539-CCB2-4B84-81C7-237C0BA6AF23}"/>
                    </a:ext>
                  </a:extLst>
                </p14:cNvPr>
                <p14:cNvContentPartPr/>
                <p14:nvPr/>
              </p14:nvContentPartPr>
              <p14:xfrm>
                <a:off x="4475109" y="1870611"/>
                <a:ext cx="279360" cy="186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1ECC539-CCB2-4B84-81C7-237C0BA6AF2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57109" y="1852971"/>
                  <a:ext cx="315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4401EE-5D93-4B60-BCDF-EE85471C8751}"/>
                    </a:ext>
                  </a:extLst>
                </p14:cNvPr>
                <p14:cNvContentPartPr/>
                <p14:nvPr/>
              </p14:nvContentPartPr>
              <p14:xfrm>
                <a:off x="4811709" y="1955931"/>
                <a:ext cx="168840" cy="89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4401EE-5D93-4B60-BCDF-EE85471C875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94069" y="1937931"/>
                  <a:ext cx="204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90228DB-959D-4F3F-AFF6-443DEF34BE8C}"/>
                    </a:ext>
                  </a:extLst>
                </p14:cNvPr>
                <p14:cNvContentPartPr/>
                <p14:nvPr/>
              </p14:nvContentPartPr>
              <p14:xfrm>
                <a:off x="5011869" y="1872051"/>
                <a:ext cx="36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90228DB-959D-4F3F-AFF6-443DEF34BE8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94229" y="18540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3BC4405-4734-4CE7-94DF-7FDBF9045FCB}"/>
                    </a:ext>
                  </a:extLst>
                </p14:cNvPr>
                <p14:cNvContentPartPr/>
                <p14:nvPr/>
              </p14:nvContentPartPr>
              <p14:xfrm>
                <a:off x="5062269" y="1889331"/>
                <a:ext cx="234720" cy="145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3BC4405-4734-4CE7-94DF-7FDBF9045FC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44269" y="1871331"/>
                  <a:ext cx="270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F0FBE3F-C44B-44DD-9316-074CED93B82C}"/>
                    </a:ext>
                  </a:extLst>
                </p14:cNvPr>
                <p14:cNvContentPartPr/>
                <p14:nvPr/>
              </p14:nvContentPartPr>
              <p14:xfrm>
                <a:off x="5385189" y="1993371"/>
                <a:ext cx="91800" cy="277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F0FBE3F-C44B-44DD-9316-074CED93B82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67549" y="1975371"/>
                  <a:ext cx="12744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F9ADF31-6D1D-402F-BF36-3D4D6A4D38A5}"/>
              </a:ext>
            </a:extLst>
          </p:cNvPr>
          <p:cNvGrpSpPr/>
          <p:nvPr/>
        </p:nvGrpSpPr>
        <p:grpSpPr>
          <a:xfrm>
            <a:off x="5825829" y="1675131"/>
            <a:ext cx="728640" cy="449640"/>
            <a:chOff x="5825829" y="1675131"/>
            <a:chExt cx="728640" cy="44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6018F15-CC36-4034-BEFF-1962706E8EE9}"/>
                    </a:ext>
                  </a:extLst>
                </p14:cNvPr>
                <p14:cNvContentPartPr/>
                <p14:nvPr/>
              </p14:nvContentPartPr>
              <p14:xfrm>
                <a:off x="5825829" y="1888971"/>
                <a:ext cx="163440" cy="90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6018F15-CC36-4034-BEFF-1962706E8EE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08189" y="1871331"/>
                  <a:ext cx="1990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A5E50EA-94E7-4232-8E2A-E25C3C705914}"/>
                    </a:ext>
                  </a:extLst>
                </p14:cNvPr>
                <p14:cNvContentPartPr/>
                <p14:nvPr/>
              </p14:nvContentPartPr>
              <p14:xfrm>
                <a:off x="6063789" y="1675131"/>
                <a:ext cx="118440" cy="278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A5E50EA-94E7-4232-8E2A-E25C3C70591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45789" y="1657131"/>
                  <a:ext cx="1540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9D3272F-732A-4586-9BD6-E4092FDDE2F6}"/>
                    </a:ext>
                  </a:extLst>
                </p14:cNvPr>
                <p14:cNvContentPartPr/>
                <p14:nvPr/>
              </p14:nvContentPartPr>
              <p14:xfrm>
                <a:off x="6170349" y="1864491"/>
                <a:ext cx="273960" cy="260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9D3272F-732A-4586-9BD6-E4092FDDE2F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52709" y="1846851"/>
                  <a:ext cx="3096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C7AD047-F7D2-40C8-BCB7-403D5D3139BB}"/>
                    </a:ext>
                  </a:extLst>
                </p14:cNvPr>
                <p14:cNvContentPartPr/>
                <p14:nvPr/>
              </p14:nvContentPartPr>
              <p14:xfrm>
                <a:off x="6554109" y="1976091"/>
                <a:ext cx="360" cy="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C7AD047-F7D2-40C8-BCB7-403D5D3139B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36109" y="19580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314F47-8805-4131-B728-57CAC102FBEB}"/>
              </a:ext>
            </a:extLst>
          </p:cNvPr>
          <p:cNvGrpSpPr/>
          <p:nvPr/>
        </p:nvGrpSpPr>
        <p:grpSpPr>
          <a:xfrm>
            <a:off x="7114989" y="1701411"/>
            <a:ext cx="1238400" cy="531000"/>
            <a:chOff x="7114989" y="1701411"/>
            <a:chExt cx="1238400" cy="53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9966AD8-59A1-4C1C-9C44-3991474BBCA9}"/>
                    </a:ext>
                  </a:extLst>
                </p14:cNvPr>
                <p14:cNvContentPartPr/>
                <p14:nvPr/>
              </p14:nvContentPartPr>
              <p14:xfrm>
                <a:off x="7114989" y="1819491"/>
                <a:ext cx="91080" cy="230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9966AD8-59A1-4C1C-9C44-3991474BBCA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96989" y="1801851"/>
                  <a:ext cx="1267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0F0A642-B31F-4E68-A259-FF8EF852BFA9}"/>
                    </a:ext>
                  </a:extLst>
                </p14:cNvPr>
                <p14:cNvContentPartPr/>
                <p14:nvPr/>
              </p14:nvContentPartPr>
              <p14:xfrm>
                <a:off x="7252509" y="1884291"/>
                <a:ext cx="226440" cy="56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0F0A642-B31F-4E68-A259-FF8EF852BFA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34869" y="1866651"/>
                  <a:ext cx="262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A452EAF-48A0-4C0F-8279-9A92B1E64B77}"/>
                    </a:ext>
                  </a:extLst>
                </p14:cNvPr>
                <p14:cNvContentPartPr/>
                <p14:nvPr/>
              </p14:nvContentPartPr>
              <p14:xfrm>
                <a:off x="7523949" y="1820571"/>
                <a:ext cx="124920" cy="208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A452EAF-48A0-4C0F-8279-9A92B1E64B7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06309" y="1802931"/>
                  <a:ext cx="1605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BA2F65B-915E-46EB-8AA1-D441AE6980E5}"/>
                    </a:ext>
                  </a:extLst>
                </p14:cNvPr>
                <p14:cNvContentPartPr/>
                <p14:nvPr/>
              </p14:nvContentPartPr>
              <p14:xfrm>
                <a:off x="7728069" y="1701411"/>
                <a:ext cx="67320" cy="296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BA2F65B-915E-46EB-8AA1-D441AE6980E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10429" y="1683411"/>
                  <a:ext cx="1029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655C84D-11B2-41EE-A165-B628FCA5A049}"/>
                    </a:ext>
                  </a:extLst>
                </p14:cNvPr>
                <p14:cNvContentPartPr/>
                <p14:nvPr/>
              </p14:nvContentPartPr>
              <p14:xfrm>
                <a:off x="7783149" y="1897971"/>
                <a:ext cx="62280" cy="86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655C84D-11B2-41EE-A165-B628FCA5A04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765509" y="1879971"/>
                  <a:ext cx="979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152E690-8D24-4821-954C-9FAEFA4F4983}"/>
                    </a:ext>
                  </a:extLst>
                </p14:cNvPr>
                <p14:cNvContentPartPr/>
                <p14:nvPr/>
              </p14:nvContentPartPr>
              <p14:xfrm>
                <a:off x="7895829" y="1781331"/>
                <a:ext cx="457560" cy="451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152E690-8D24-4821-954C-9FAEFA4F498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78189" y="1763691"/>
                  <a:ext cx="493200" cy="48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ACBA736-80B6-4301-8BBF-5E1E760BD408}"/>
                  </a:ext>
                </a:extLst>
              </p14:cNvPr>
              <p14:cNvContentPartPr/>
              <p14:nvPr/>
            </p14:nvContentPartPr>
            <p14:xfrm>
              <a:off x="865029" y="2635971"/>
              <a:ext cx="87840" cy="687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ACBA736-80B6-4301-8BBF-5E1E760BD40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47029" y="2618331"/>
                <a:ext cx="123480" cy="10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4E91CC2D-C118-417D-976A-7865E64C5E3F}"/>
              </a:ext>
            </a:extLst>
          </p:cNvPr>
          <p:cNvGrpSpPr/>
          <p:nvPr/>
        </p:nvGrpSpPr>
        <p:grpSpPr>
          <a:xfrm>
            <a:off x="1612389" y="2327451"/>
            <a:ext cx="1068120" cy="506160"/>
            <a:chOff x="1612389" y="2327451"/>
            <a:chExt cx="1068120" cy="50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FC971-E52A-499E-B837-14C95A6C4A99}"/>
                    </a:ext>
                  </a:extLst>
                </p14:cNvPr>
                <p14:cNvContentPartPr/>
                <p14:nvPr/>
              </p14:nvContentPartPr>
              <p14:xfrm>
                <a:off x="1612389" y="2356971"/>
                <a:ext cx="122760" cy="272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FC971-E52A-499E-B837-14C95A6C4A9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94749" y="2339331"/>
                  <a:ext cx="1584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BB36E33-567B-4767-8F62-73C2EEB88D67}"/>
                    </a:ext>
                  </a:extLst>
                </p14:cNvPr>
                <p14:cNvContentPartPr/>
                <p14:nvPr/>
              </p14:nvContentPartPr>
              <p14:xfrm>
                <a:off x="1780869" y="2507091"/>
                <a:ext cx="130320" cy="99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BB36E33-567B-4767-8F62-73C2EEB88D6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62869" y="2489091"/>
                  <a:ext cx="165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D59A3FC-7CA9-46B9-B0BC-02A7BC36A652}"/>
                    </a:ext>
                  </a:extLst>
                </p14:cNvPr>
                <p14:cNvContentPartPr/>
                <p14:nvPr/>
              </p14:nvContentPartPr>
              <p14:xfrm>
                <a:off x="2031789" y="2327451"/>
                <a:ext cx="81360" cy="272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D59A3FC-7CA9-46B9-B0BC-02A7BC36A65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013789" y="2309451"/>
                  <a:ext cx="1170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6F02E32-E2B5-416F-A942-CF57CFFFA6AF}"/>
                    </a:ext>
                  </a:extLst>
                </p14:cNvPr>
                <p14:cNvContentPartPr/>
                <p14:nvPr/>
              </p14:nvContentPartPr>
              <p14:xfrm>
                <a:off x="2211069" y="2481891"/>
                <a:ext cx="98640" cy="104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6F02E32-E2B5-416F-A942-CF57CFFFA6A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193429" y="2464251"/>
                  <a:ext cx="134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02A80A7-7ED8-4EDD-BFBB-B79CB2ECDF8A}"/>
                    </a:ext>
                  </a:extLst>
                </p14:cNvPr>
                <p14:cNvContentPartPr/>
                <p14:nvPr/>
              </p14:nvContentPartPr>
              <p14:xfrm>
                <a:off x="2386389" y="2481891"/>
                <a:ext cx="294120" cy="351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02A80A7-7ED8-4EDD-BFBB-B79CB2ECDF8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368389" y="2464251"/>
                  <a:ext cx="329760" cy="38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E44CC4-3479-4633-B9C5-FFC5A5A22936}"/>
              </a:ext>
            </a:extLst>
          </p:cNvPr>
          <p:cNvGrpSpPr/>
          <p:nvPr/>
        </p:nvGrpSpPr>
        <p:grpSpPr>
          <a:xfrm>
            <a:off x="3166869" y="2288931"/>
            <a:ext cx="1853640" cy="515520"/>
            <a:chOff x="3166869" y="2288931"/>
            <a:chExt cx="1853640" cy="51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3AFFAA8-53B5-4277-9C53-14D8C27E2546}"/>
                    </a:ext>
                  </a:extLst>
                </p14:cNvPr>
                <p14:cNvContentPartPr/>
                <p14:nvPr/>
              </p14:nvContentPartPr>
              <p14:xfrm>
                <a:off x="3166869" y="2440131"/>
                <a:ext cx="101520" cy="177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3AFFAA8-53B5-4277-9C53-14D8C27E254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148869" y="2422491"/>
                  <a:ext cx="1371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575DCBA-6D3C-407F-86F0-3C54A01DDA63}"/>
                    </a:ext>
                  </a:extLst>
                </p14:cNvPr>
                <p14:cNvContentPartPr/>
                <p14:nvPr/>
              </p14:nvContentPartPr>
              <p14:xfrm>
                <a:off x="3339309" y="2288931"/>
                <a:ext cx="403920" cy="461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575DCBA-6D3C-407F-86F0-3C54A01DDA6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321669" y="2271291"/>
                  <a:ext cx="43956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9E69034-97C3-41EC-A1C3-434CEC70D173}"/>
                    </a:ext>
                  </a:extLst>
                </p14:cNvPr>
                <p14:cNvContentPartPr/>
                <p14:nvPr/>
              </p14:nvContentPartPr>
              <p14:xfrm>
                <a:off x="3734589" y="2398371"/>
                <a:ext cx="10080" cy="34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9E69034-97C3-41EC-A1C3-434CEC70D17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716949" y="2380731"/>
                  <a:ext cx="45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E600D67-E3B6-40FD-BD5F-BDEA17D5F601}"/>
                    </a:ext>
                  </a:extLst>
                </p14:cNvPr>
                <p14:cNvContentPartPr/>
                <p14:nvPr/>
              </p14:nvContentPartPr>
              <p14:xfrm>
                <a:off x="3897309" y="2484411"/>
                <a:ext cx="124560" cy="170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E600D67-E3B6-40FD-BD5F-BDEA17D5F60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879309" y="2466771"/>
                  <a:ext cx="1602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7BE91D1-61F0-4D3E-9246-841309E7EC11}"/>
                    </a:ext>
                  </a:extLst>
                </p14:cNvPr>
                <p14:cNvContentPartPr/>
                <p14:nvPr/>
              </p14:nvContentPartPr>
              <p14:xfrm>
                <a:off x="4069389" y="2412051"/>
                <a:ext cx="29160" cy="230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7BE91D1-61F0-4D3E-9246-841309E7EC1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051749" y="2394411"/>
                  <a:ext cx="648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7638058-83F0-44B0-99EB-5A4BC27FA3B8}"/>
                    </a:ext>
                  </a:extLst>
                </p14:cNvPr>
                <p14:cNvContentPartPr/>
                <p14:nvPr/>
              </p14:nvContentPartPr>
              <p14:xfrm>
                <a:off x="4147869" y="2399451"/>
                <a:ext cx="439560" cy="258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7638058-83F0-44B0-99EB-5A4BC27FA3B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29869" y="2381811"/>
                  <a:ext cx="4752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FD89228-FC7C-44A9-A8E0-D06587D5FB30}"/>
                    </a:ext>
                  </a:extLst>
                </p14:cNvPr>
                <p14:cNvContentPartPr/>
                <p14:nvPr/>
              </p14:nvContentPartPr>
              <p14:xfrm>
                <a:off x="4605069" y="2362011"/>
                <a:ext cx="415440" cy="442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FD89228-FC7C-44A9-A8E0-D06587D5FB3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87069" y="2344011"/>
                  <a:ext cx="451080" cy="47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DC0AF93-BD28-49EA-8FE8-52F69E60536B}"/>
                  </a:ext>
                </a:extLst>
              </p14:cNvPr>
              <p14:cNvContentPartPr/>
              <p14:nvPr/>
            </p14:nvContentPartPr>
            <p14:xfrm>
              <a:off x="895269" y="3256971"/>
              <a:ext cx="79560" cy="892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DC0AF93-BD28-49EA-8FE8-52F69E60536B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77629" y="3239331"/>
                <a:ext cx="115200" cy="12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DA93C128-CD2D-434E-B134-31D47C73F106}"/>
              </a:ext>
            </a:extLst>
          </p:cNvPr>
          <p:cNvGrpSpPr/>
          <p:nvPr/>
        </p:nvGrpSpPr>
        <p:grpSpPr>
          <a:xfrm>
            <a:off x="1558029" y="2997411"/>
            <a:ext cx="1708920" cy="349200"/>
            <a:chOff x="1558029" y="2997411"/>
            <a:chExt cx="170892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F97BFFD-D271-4BC5-A350-89761E093300}"/>
                    </a:ext>
                  </a:extLst>
                </p14:cNvPr>
                <p14:cNvContentPartPr/>
                <p14:nvPr/>
              </p14:nvContentPartPr>
              <p14:xfrm>
                <a:off x="1558029" y="3207291"/>
                <a:ext cx="165960" cy="139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F97BFFD-D271-4BC5-A350-89761E09330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540389" y="3189651"/>
                  <a:ext cx="201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F3E4A3A-EF50-4050-ACEB-474CCCFFBFCA}"/>
                    </a:ext>
                  </a:extLst>
                </p14:cNvPr>
                <p14:cNvContentPartPr/>
                <p14:nvPr/>
              </p14:nvContentPartPr>
              <p14:xfrm>
                <a:off x="1761429" y="3202611"/>
                <a:ext cx="74160" cy="119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F3E4A3A-EF50-4050-ACEB-474CCCFFBFC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743429" y="3184971"/>
                  <a:ext cx="109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F725FF3-FC1E-404B-A1CD-DFF873AD9FDD}"/>
                    </a:ext>
                  </a:extLst>
                </p14:cNvPr>
                <p14:cNvContentPartPr/>
                <p14:nvPr/>
              </p14:nvContentPartPr>
              <p14:xfrm>
                <a:off x="1936029" y="3176331"/>
                <a:ext cx="92160" cy="151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F725FF3-FC1E-404B-A1CD-DFF873AD9FD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918029" y="3158331"/>
                  <a:ext cx="127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864FE7A-B718-4A97-B02D-EB990D14F30D}"/>
                    </a:ext>
                  </a:extLst>
                </p14:cNvPr>
                <p14:cNvContentPartPr/>
                <p14:nvPr/>
              </p14:nvContentPartPr>
              <p14:xfrm>
                <a:off x="2076429" y="2997411"/>
                <a:ext cx="589320" cy="3250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864FE7A-B718-4A97-B02D-EB990D14F30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058789" y="2979411"/>
                  <a:ext cx="6249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0E9AFEA-C29C-4BE3-BCD8-C611F8BD5F07}"/>
                    </a:ext>
                  </a:extLst>
                </p14:cNvPr>
                <p14:cNvContentPartPr/>
                <p14:nvPr/>
              </p14:nvContentPartPr>
              <p14:xfrm>
                <a:off x="2674389" y="3127371"/>
                <a:ext cx="360" cy="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0E9AFEA-C29C-4BE3-BCD8-C611F8BD5F0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56749" y="31093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1F41185-64BB-44EA-8B75-A9F959500B34}"/>
                    </a:ext>
                  </a:extLst>
                </p14:cNvPr>
                <p14:cNvContentPartPr/>
                <p14:nvPr/>
              </p14:nvContentPartPr>
              <p14:xfrm>
                <a:off x="2798949" y="3186771"/>
                <a:ext cx="140760" cy="112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1F41185-64BB-44EA-8B75-A9F959500B3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81309" y="3168771"/>
                  <a:ext cx="1764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07A581A-8CB4-4A0F-B811-A39054894E6D}"/>
                    </a:ext>
                  </a:extLst>
                </p14:cNvPr>
                <p14:cNvContentPartPr/>
                <p14:nvPr/>
              </p14:nvContentPartPr>
              <p14:xfrm>
                <a:off x="3112509" y="3020451"/>
                <a:ext cx="154440" cy="2599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07A581A-8CB4-4A0F-B811-A39054894E6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94509" y="3002811"/>
                  <a:ext cx="19008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505BD68-8851-42F6-AFA5-A74E88B54C6B}"/>
              </a:ext>
            </a:extLst>
          </p:cNvPr>
          <p:cNvGrpSpPr/>
          <p:nvPr/>
        </p:nvGrpSpPr>
        <p:grpSpPr>
          <a:xfrm>
            <a:off x="3853389" y="3150051"/>
            <a:ext cx="540360" cy="188640"/>
            <a:chOff x="3853389" y="3150051"/>
            <a:chExt cx="540360" cy="1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C22C157-CFD3-4D90-B10A-8F48F6F30F48}"/>
                    </a:ext>
                  </a:extLst>
                </p14:cNvPr>
                <p14:cNvContentPartPr/>
                <p14:nvPr/>
              </p14:nvContentPartPr>
              <p14:xfrm>
                <a:off x="3853389" y="3208731"/>
                <a:ext cx="505440" cy="39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C22C157-CFD3-4D90-B10A-8F48F6F30F4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35749" y="3190731"/>
                  <a:ext cx="541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C03ED04-8011-491B-9C65-3651226F2E06}"/>
                    </a:ext>
                  </a:extLst>
                </p14:cNvPr>
                <p14:cNvContentPartPr/>
                <p14:nvPr/>
              </p14:nvContentPartPr>
              <p14:xfrm>
                <a:off x="4275669" y="3150051"/>
                <a:ext cx="118080" cy="188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C03ED04-8011-491B-9C65-3651226F2E0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57669" y="3132051"/>
                  <a:ext cx="15372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879DAA7-4820-4FD6-9C20-80D8713D2A67}"/>
              </a:ext>
            </a:extLst>
          </p:cNvPr>
          <p:cNvGrpSpPr/>
          <p:nvPr/>
        </p:nvGrpSpPr>
        <p:grpSpPr>
          <a:xfrm>
            <a:off x="4884069" y="2976891"/>
            <a:ext cx="841320" cy="318960"/>
            <a:chOff x="4884069" y="2976891"/>
            <a:chExt cx="841320" cy="31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2B1040D-3692-4DF6-BA36-9AFB924BE960}"/>
                    </a:ext>
                  </a:extLst>
                </p14:cNvPr>
                <p14:cNvContentPartPr/>
                <p14:nvPr/>
              </p14:nvContentPartPr>
              <p14:xfrm>
                <a:off x="5149389" y="3078411"/>
                <a:ext cx="45000" cy="2019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2B1040D-3692-4DF6-BA36-9AFB924BE96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31749" y="3060771"/>
                  <a:ext cx="80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D1E526E-1848-4015-96AF-FAD03540FD4F}"/>
                    </a:ext>
                  </a:extLst>
                </p14:cNvPr>
                <p14:cNvContentPartPr/>
                <p14:nvPr/>
              </p14:nvContentPartPr>
              <p14:xfrm>
                <a:off x="5188629" y="2996331"/>
                <a:ext cx="247320" cy="266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D1E526E-1848-4015-96AF-FAD03540FD4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170629" y="2978331"/>
                  <a:ext cx="2829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1493A1E-66A9-4B29-B419-38DCDC88264B}"/>
                    </a:ext>
                  </a:extLst>
                </p14:cNvPr>
                <p14:cNvContentPartPr/>
                <p14:nvPr/>
              </p14:nvContentPartPr>
              <p14:xfrm>
                <a:off x="5503629" y="3036291"/>
                <a:ext cx="34560" cy="2235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1493A1E-66A9-4B29-B419-38DCDC88264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85629" y="3018651"/>
                  <a:ext cx="702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5743615-9BDD-4015-977E-5421AFCC2E41}"/>
                    </a:ext>
                  </a:extLst>
                </p14:cNvPr>
                <p14:cNvContentPartPr/>
                <p14:nvPr/>
              </p14:nvContentPartPr>
              <p14:xfrm>
                <a:off x="5532429" y="2993811"/>
                <a:ext cx="164520" cy="2646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5743615-9BDD-4015-977E-5421AFCC2E4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14429" y="2975811"/>
                  <a:ext cx="2001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FEC7E55-98ED-44E0-8B61-7D220D875122}"/>
                    </a:ext>
                  </a:extLst>
                </p14:cNvPr>
                <p14:cNvContentPartPr/>
                <p14:nvPr/>
              </p14:nvContentPartPr>
              <p14:xfrm>
                <a:off x="5656269" y="3072291"/>
                <a:ext cx="69120" cy="223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FEC7E55-98ED-44E0-8B61-7D220D87512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638269" y="3054291"/>
                  <a:ext cx="1047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1A5DDD2-D20A-4598-AD32-57F6AD16E14B}"/>
                    </a:ext>
                  </a:extLst>
                </p14:cNvPr>
                <p14:cNvContentPartPr/>
                <p14:nvPr/>
              </p14:nvContentPartPr>
              <p14:xfrm>
                <a:off x="4884069" y="2976891"/>
                <a:ext cx="230040" cy="2462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1A5DDD2-D20A-4598-AD32-57F6AD16E14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66429" y="2958891"/>
                  <a:ext cx="265680" cy="28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FC8CCA9-E3B4-4B87-8F9D-63B24BBB2F4B}"/>
              </a:ext>
            </a:extLst>
          </p:cNvPr>
          <p:cNvGrpSpPr/>
          <p:nvPr/>
        </p:nvGrpSpPr>
        <p:grpSpPr>
          <a:xfrm>
            <a:off x="6066669" y="3097491"/>
            <a:ext cx="340200" cy="213480"/>
            <a:chOff x="6066669" y="3097491"/>
            <a:chExt cx="340200" cy="21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2E05662-3609-4FDE-9749-1C9ACEAD7057}"/>
                    </a:ext>
                  </a:extLst>
                </p14:cNvPr>
                <p14:cNvContentPartPr/>
                <p14:nvPr/>
              </p14:nvContentPartPr>
              <p14:xfrm>
                <a:off x="6066669" y="3188571"/>
                <a:ext cx="234720" cy="32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2E05662-3609-4FDE-9749-1C9ACEAD705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48669" y="3170571"/>
                  <a:ext cx="2703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F6086AB-4873-42DD-9FA0-619EC237800E}"/>
                    </a:ext>
                  </a:extLst>
                </p14:cNvPr>
                <p14:cNvContentPartPr/>
                <p14:nvPr/>
              </p14:nvContentPartPr>
              <p14:xfrm>
                <a:off x="6312549" y="3097491"/>
                <a:ext cx="94320" cy="213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F6086AB-4873-42DD-9FA0-619EC237800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94909" y="3079851"/>
                  <a:ext cx="12996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437123A-261E-4D06-AD51-A4D3CE5D603C}"/>
              </a:ext>
            </a:extLst>
          </p:cNvPr>
          <p:cNvGrpSpPr/>
          <p:nvPr/>
        </p:nvGrpSpPr>
        <p:grpSpPr>
          <a:xfrm>
            <a:off x="6618549" y="2983731"/>
            <a:ext cx="696600" cy="462960"/>
            <a:chOff x="6618549" y="2983731"/>
            <a:chExt cx="69660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14AC06E-E2AE-4507-B4FC-DCE6A36CFCB4}"/>
                    </a:ext>
                  </a:extLst>
                </p14:cNvPr>
                <p14:cNvContentPartPr/>
                <p14:nvPr/>
              </p14:nvContentPartPr>
              <p14:xfrm>
                <a:off x="6618549" y="2983731"/>
                <a:ext cx="170280" cy="347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14AC06E-E2AE-4507-B4FC-DCE6A36CFCB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00909" y="2966091"/>
                  <a:ext cx="2059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BD08DF1-09F0-4E3A-9872-96281A485184}"/>
                    </a:ext>
                  </a:extLst>
                </p14:cNvPr>
                <p14:cNvContentPartPr/>
                <p14:nvPr/>
              </p14:nvContentPartPr>
              <p14:xfrm>
                <a:off x="6789189" y="3183531"/>
                <a:ext cx="174960" cy="1321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BD08DF1-09F0-4E3A-9872-96281A48518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71189" y="3165891"/>
                  <a:ext cx="2106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EFB08F6-86AC-4FA2-A2C3-52C3CC70872E}"/>
                    </a:ext>
                  </a:extLst>
                </p14:cNvPr>
                <p14:cNvContentPartPr/>
                <p14:nvPr/>
              </p14:nvContentPartPr>
              <p14:xfrm>
                <a:off x="6980709" y="3183531"/>
                <a:ext cx="334440" cy="263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EFB08F6-86AC-4FA2-A2C3-52C3CC70872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63069" y="3165531"/>
                  <a:ext cx="37008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C3C820E-52D8-431C-B515-4606EDD76EB8}"/>
              </a:ext>
            </a:extLst>
          </p:cNvPr>
          <p:cNvGrpSpPr/>
          <p:nvPr/>
        </p:nvGrpSpPr>
        <p:grpSpPr>
          <a:xfrm>
            <a:off x="7615749" y="3010371"/>
            <a:ext cx="1190160" cy="589680"/>
            <a:chOff x="7615749" y="3010371"/>
            <a:chExt cx="1190160" cy="58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CC06E4F-E945-42B4-A9DA-EFB2CEA9330A}"/>
                    </a:ext>
                  </a:extLst>
                </p14:cNvPr>
                <p14:cNvContentPartPr/>
                <p14:nvPr/>
              </p14:nvContentPartPr>
              <p14:xfrm>
                <a:off x="7615749" y="3010371"/>
                <a:ext cx="103320" cy="360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CC06E4F-E945-42B4-A9DA-EFB2CEA9330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597749" y="2992371"/>
                  <a:ext cx="1389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FC47762-BD31-4B62-8B8E-454819A26E22}"/>
                    </a:ext>
                  </a:extLst>
                </p14:cNvPr>
                <p14:cNvContentPartPr/>
                <p14:nvPr/>
              </p14:nvContentPartPr>
              <p14:xfrm>
                <a:off x="7695309" y="3210891"/>
                <a:ext cx="258120" cy="156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FC47762-BD31-4B62-8B8E-454819A26E2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77309" y="3192891"/>
                  <a:ext cx="2937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C405E1A-56A1-4605-B9BE-9E9AA40CDC6C}"/>
                    </a:ext>
                  </a:extLst>
                </p14:cNvPr>
                <p14:cNvContentPartPr/>
                <p14:nvPr/>
              </p14:nvContentPartPr>
              <p14:xfrm>
                <a:off x="7842909" y="3240771"/>
                <a:ext cx="351360" cy="137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C405E1A-56A1-4605-B9BE-9E9AA40CDC6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825269" y="3222771"/>
                  <a:ext cx="387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7CBECE1-4B6B-4E0C-8293-5A1B75741455}"/>
                    </a:ext>
                  </a:extLst>
                </p14:cNvPr>
                <p14:cNvContentPartPr/>
                <p14:nvPr/>
              </p14:nvContentPartPr>
              <p14:xfrm>
                <a:off x="8249709" y="3287571"/>
                <a:ext cx="4320" cy="103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7CBECE1-4B6B-4E0C-8293-5A1B7574145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32069" y="3269571"/>
                  <a:ext cx="399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65F6D34-80B5-4D6A-BF5B-2C6E0F093EB8}"/>
                    </a:ext>
                  </a:extLst>
                </p14:cNvPr>
                <p14:cNvContentPartPr/>
                <p14:nvPr/>
              </p14:nvContentPartPr>
              <p14:xfrm>
                <a:off x="8299389" y="3285771"/>
                <a:ext cx="16200" cy="97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65F6D34-80B5-4D6A-BF5B-2C6E0F093EB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81749" y="3267771"/>
                  <a:ext cx="518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18BA873-F2B0-4D7D-B659-2D199FFD0C8F}"/>
                    </a:ext>
                  </a:extLst>
                </p14:cNvPr>
                <p14:cNvContentPartPr/>
                <p14:nvPr/>
              </p14:nvContentPartPr>
              <p14:xfrm>
                <a:off x="8287869" y="3148971"/>
                <a:ext cx="246600" cy="226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18BA873-F2B0-4D7D-B659-2D199FFD0C8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69869" y="3131331"/>
                  <a:ext cx="2822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16B9034-E8D3-40AE-A4E3-C51258C7E7C5}"/>
                    </a:ext>
                  </a:extLst>
                </p14:cNvPr>
                <p14:cNvContentPartPr/>
                <p14:nvPr/>
              </p14:nvContentPartPr>
              <p14:xfrm>
                <a:off x="8558589" y="3279651"/>
                <a:ext cx="247320" cy="3204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16B9034-E8D3-40AE-A4E3-C51258C7E7C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40949" y="3261651"/>
                  <a:ext cx="282960" cy="35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9534C29-DCAD-432D-A37B-47BBA151F075}"/>
                  </a:ext>
                </a:extLst>
              </p14:cNvPr>
              <p14:cNvContentPartPr/>
              <p14:nvPr/>
            </p14:nvContentPartPr>
            <p14:xfrm>
              <a:off x="6543669" y="3515811"/>
              <a:ext cx="2116080" cy="511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9534C29-DCAD-432D-A37B-47BBA151F075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525669" y="3497811"/>
                <a:ext cx="2151720" cy="8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851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F7C77-C75A-496F-AD2A-A600531D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965DA-5D85-4FEB-BA8D-0911B8B3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8DE8C708-A760-482C-9767-F7E1BCE1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1856"/>
            <a:ext cx="8229600" cy="3570108"/>
          </a:xfrm>
        </p:spPr>
        <p:txBody>
          <a:bodyPr/>
          <a:lstStyle/>
          <a:p>
            <a:r>
              <a:rPr lang="en-US"/>
              <a:t>Large </a:t>
            </a:r>
            <a:r>
              <a:rPr lang="en-US">
                <a:sym typeface="Wingdings" panose="05000000000000000000" pitchFamily="2" charset="2"/>
              </a:rPr>
              <a:t></a:t>
            </a:r>
            <a:r>
              <a:rPr lang="en-US"/>
              <a:t> may </a:t>
            </a:r>
            <a:r>
              <a:rPr lang="en-US" b="1"/>
              <a:t>no convergence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40BF7-F2C1-4B62-BA44-5D02BD0C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881550"/>
            <a:ext cx="5580112" cy="30049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D78AC76-3767-41EB-8E3B-1F66BB8A6DCF}"/>
                  </a:ext>
                </a:extLst>
              </p14:cNvPr>
              <p14:cNvContentPartPr/>
              <p14:nvPr/>
            </p14:nvContentPartPr>
            <p14:xfrm>
              <a:off x="2334909" y="1548411"/>
              <a:ext cx="1429920" cy="110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D78AC76-3767-41EB-8E3B-1F66BB8A6D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7269" y="1530771"/>
                <a:ext cx="14655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284E771-94CC-437E-8F01-803559CCE4F1}"/>
                  </a:ext>
                </a:extLst>
              </p14:cNvPr>
              <p14:cNvContentPartPr/>
              <p14:nvPr/>
            </p14:nvContentPartPr>
            <p14:xfrm>
              <a:off x="3519309" y="3935571"/>
              <a:ext cx="30240" cy="33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284E771-94CC-437E-8F01-803559CCE4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1309" y="3917571"/>
                <a:ext cx="658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1A09779-8793-4A70-9E8C-1A453F59D87E}"/>
                  </a:ext>
                </a:extLst>
              </p14:cNvPr>
              <p14:cNvContentPartPr/>
              <p14:nvPr/>
            </p14:nvContentPartPr>
            <p14:xfrm>
              <a:off x="3549189" y="3925131"/>
              <a:ext cx="116280" cy="135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1A09779-8793-4A70-9E8C-1A453F59D87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31189" y="3907491"/>
                <a:ext cx="15192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2EB4DC2-C47B-456D-95B6-6FF60ED3B9B5}"/>
                  </a:ext>
                </a:extLst>
              </p14:cNvPr>
              <p14:cNvContentPartPr/>
              <p14:nvPr/>
            </p14:nvContentPartPr>
            <p14:xfrm>
              <a:off x="4699749" y="4239771"/>
              <a:ext cx="4320" cy="252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2EB4DC2-C47B-456D-95B6-6FF60ED3B9B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82109" y="4221771"/>
                <a:ext cx="39960" cy="28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B98B43B-98DF-4BEF-96DD-6E1A3DE30F75}"/>
              </a:ext>
            </a:extLst>
          </p:cNvPr>
          <p:cNvGrpSpPr/>
          <p:nvPr/>
        </p:nvGrpSpPr>
        <p:grpSpPr>
          <a:xfrm>
            <a:off x="3737469" y="3780051"/>
            <a:ext cx="300240" cy="111960"/>
            <a:chOff x="3737469" y="3780051"/>
            <a:chExt cx="300240" cy="11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A886D30-2CC4-4174-AB4B-AD625EFD59CE}"/>
                    </a:ext>
                  </a:extLst>
                </p14:cNvPr>
                <p14:cNvContentPartPr/>
                <p14:nvPr/>
              </p14:nvContentPartPr>
              <p14:xfrm>
                <a:off x="3737469" y="3835851"/>
                <a:ext cx="272520" cy="56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A886D30-2CC4-4174-AB4B-AD625EFD59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19469" y="3817851"/>
                  <a:ext cx="3081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7923346-FAA2-4D35-8F82-C88EB86D16A1}"/>
                    </a:ext>
                  </a:extLst>
                </p14:cNvPr>
                <p14:cNvContentPartPr/>
                <p14:nvPr/>
              </p14:nvContentPartPr>
              <p14:xfrm>
                <a:off x="3975789" y="3780051"/>
                <a:ext cx="61920" cy="104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7923346-FAA2-4D35-8F82-C88EB86D16A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58149" y="3762051"/>
                  <a:ext cx="9756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E5541FB-3BE6-4B8F-8286-4C1AA732DBD1}"/>
                  </a:ext>
                </a:extLst>
              </p14:cNvPr>
              <p14:cNvContentPartPr/>
              <p14:nvPr/>
            </p14:nvContentPartPr>
            <p14:xfrm>
              <a:off x="6103029" y="3696531"/>
              <a:ext cx="136080" cy="82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E5541FB-3BE6-4B8F-8286-4C1AA732DBD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85389" y="3678531"/>
                <a:ext cx="1717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71B84A9-2530-4C2B-81E3-0B44BE2C25D4}"/>
                  </a:ext>
                </a:extLst>
              </p14:cNvPr>
              <p14:cNvContentPartPr/>
              <p14:nvPr/>
            </p14:nvContentPartPr>
            <p14:xfrm>
              <a:off x="6062709" y="3668811"/>
              <a:ext cx="139680" cy="153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71B84A9-2530-4C2B-81E3-0B44BE2C25D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44709" y="3650811"/>
                <a:ext cx="17532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A9269CD-647A-44E0-A3ED-D18F9971CD5E}"/>
                  </a:ext>
                </a:extLst>
              </p14:cNvPr>
              <p14:cNvContentPartPr/>
              <p14:nvPr/>
            </p14:nvContentPartPr>
            <p14:xfrm>
              <a:off x="7118949" y="2326371"/>
              <a:ext cx="136440" cy="5666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A9269CD-647A-44E0-A3ED-D18F9971CD5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101309" y="2308731"/>
                <a:ext cx="172080" cy="6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373F07F-BE15-4C39-92B6-914F16274CE1}"/>
                  </a:ext>
                </a:extLst>
              </p14:cNvPr>
              <p14:cNvContentPartPr/>
              <p14:nvPr/>
            </p14:nvContentPartPr>
            <p14:xfrm>
              <a:off x="6918789" y="3049251"/>
              <a:ext cx="141840" cy="3420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373F07F-BE15-4C39-92B6-914F16274CE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00789" y="3031611"/>
                <a:ext cx="17748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1FEA7AD-265A-4568-8794-B58D84D83964}"/>
                  </a:ext>
                </a:extLst>
              </p14:cNvPr>
              <p14:cNvContentPartPr/>
              <p14:nvPr/>
            </p14:nvContentPartPr>
            <p14:xfrm>
              <a:off x="6658509" y="3585651"/>
              <a:ext cx="136440" cy="1598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1FEA7AD-265A-4568-8794-B58D84D8396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40509" y="3568011"/>
                <a:ext cx="1720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EA24DE1-79D6-4408-A70B-20E35442B801}"/>
                  </a:ext>
                </a:extLst>
              </p14:cNvPr>
              <p14:cNvContentPartPr/>
              <p14:nvPr/>
            </p14:nvContentPartPr>
            <p14:xfrm>
              <a:off x="6063789" y="3701931"/>
              <a:ext cx="145800" cy="90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EA24DE1-79D6-4408-A70B-20E35442B80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045789" y="3684291"/>
                <a:ext cx="181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BFFB88E-8109-4462-AF4A-38562A3035AB}"/>
                  </a:ext>
                </a:extLst>
              </p14:cNvPr>
              <p14:cNvContentPartPr/>
              <p14:nvPr/>
            </p14:nvContentPartPr>
            <p14:xfrm>
              <a:off x="3904509" y="3572691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BFFB88E-8109-4462-AF4A-38562A3035A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86509" y="3555051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8170A59-E4FE-470C-8C8E-A44809782C24}"/>
              </a:ext>
            </a:extLst>
          </p:cNvPr>
          <p:cNvGrpSpPr/>
          <p:nvPr/>
        </p:nvGrpSpPr>
        <p:grpSpPr>
          <a:xfrm>
            <a:off x="3023589" y="3429051"/>
            <a:ext cx="641520" cy="181800"/>
            <a:chOff x="3023589" y="3429051"/>
            <a:chExt cx="641520" cy="18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82C795C-3068-4506-A960-5D93A45BAA28}"/>
                    </a:ext>
                  </a:extLst>
                </p14:cNvPr>
                <p14:cNvContentPartPr/>
                <p14:nvPr/>
              </p14:nvContentPartPr>
              <p14:xfrm>
                <a:off x="3023589" y="3453531"/>
                <a:ext cx="108000" cy="157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82C795C-3068-4506-A960-5D93A45BAA2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005949" y="3435531"/>
                  <a:ext cx="1436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9855FCC-F12F-4A08-94FF-60149951D08E}"/>
                    </a:ext>
                  </a:extLst>
                </p14:cNvPr>
                <p14:cNvContentPartPr/>
                <p14:nvPr/>
              </p14:nvContentPartPr>
              <p14:xfrm>
                <a:off x="3170109" y="3461451"/>
                <a:ext cx="437040" cy="85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9855FCC-F12F-4A08-94FF-60149951D08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52469" y="3443451"/>
                  <a:ext cx="472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744B8C7-D439-491C-8213-FD26F88A6D18}"/>
                    </a:ext>
                  </a:extLst>
                </p14:cNvPr>
                <p14:cNvContentPartPr/>
                <p14:nvPr/>
              </p14:nvContentPartPr>
              <p14:xfrm>
                <a:off x="3507069" y="3429051"/>
                <a:ext cx="158040" cy="174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744B8C7-D439-491C-8213-FD26F88A6D1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489069" y="3411051"/>
                  <a:ext cx="193680" cy="21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4BBA490-17B9-4B8C-A870-1BDD9866E934}"/>
                  </a:ext>
                </a:extLst>
              </p14:cNvPr>
              <p14:cNvContentPartPr/>
              <p14:nvPr/>
            </p14:nvContentPartPr>
            <p14:xfrm>
              <a:off x="6457629" y="3205851"/>
              <a:ext cx="95400" cy="1483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4BBA490-17B9-4B8C-A870-1BDD9866E93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439989" y="3188211"/>
                <a:ext cx="13104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0E65B5E-D66D-4977-9006-2DC864F796E0}"/>
                  </a:ext>
                </a:extLst>
              </p14:cNvPr>
              <p14:cNvContentPartPr/>
              <p14:nvPr/>
            </p14:nvContentPartPr>
            <p14:xfrm>
              <a:off x="2671869" y="2785011"/>
              <a:ext cx="1541160" cy="1087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0E65B5E-D66D-4977-9006-2DC864F796E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653869" y="2767371"/>
                <a:ext cx="1576800" cy="14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9661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70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CA55-0B1C-4810-A1EE-83D148CC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of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3E5DB-C16C-4E0A-A06F-69243E7B7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1856"/>
            <a:ext cx="8229600" cy="3829252"/>
          </a:xfrm>
        </p:spPr>
        <p:txBody>
          <a:bodyPr>
            <a:normAutofit/>
          </a:bodyPr>
          <a:lstStyle/>
          <a:p>
            <a:r>
              <a:rPr lang="en-US"/>
              <a:t>1. </a:t>
            </a:r>
            <a:r>
              <a:rPr lang="en-US" b="1"/>
              <a:t>Local minima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F274C-BF57-4B9A-B802-1A188E6A8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C43DF-6E82-46F8-A92D-E47A1320B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1518097"/>
            <a:ext cx="5138342" cy="29429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0BB0752-04AA-4A96-BD14-2F1F6CF655C0}"/>
                  </a:ext>
                </a:extLst>
              </p14:cNvPr>
              <p14:cNvContentPartPr/>
              <p14:nvPr/>
            </p14:nvContentPartPr>
            <p14:xfrm>
              <a:off x="841989" y="1594851"/>
              <a:ext cx="1483560" cy="50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0BB0752-04AA-4A96-BD14-2F1F6CF655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349" y="1576851"/>
                <a:ext cx="151920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CD84AB71-4728-4A17-AD07-AC5B503D4F6A}"/>
              </a:ext>
            </a:extLst>
          </p:cNvPr>
          <p:cNvGrpSpPr/>
          <p:nvPr/>
        </p:nvGrpSpPr>
        <p:grpSpPr>
          <a:xfrm>
            <a:off x="3869589" y="2460291"/>
            <a:ext cx="186120" cy="175320"/>
            <a:chOff x="3869589" y="2460291"/>
            <a:chExt cx="186120" cy="17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DC37EB-9E3A-46CF-BF98-8772D3648D06}"/>
                    </a:ext>
                  </a:extLst>
                </p14:cNvPr>
                <p14:cNvContentPartPr/>
                <p14:nvPr/>
              </p14:nvContentPartPr>
              <p14:xfrm>
                <a:off x="3869589" y="2493771"/>
                <a:ext cx="146520" cy="115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DC37EB-9E3A-46CF-BF98-8772D3648D0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51949" y="2475771"/>
                  <a:ext cx="182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751B1BE-FFD9-49F7-AEAF-DD9BB318C0CE}"/>
                    </a:ext>
                  </a:extLst>
                </p14:cNvPr>
                <p14:cNvContentPartPr/>
                <p14:nvPr/>
              </p14:nvContentPartPr>
              <p14:xfrm>
                <a:off x="3876789" y="2460291"/>
                <a:ext cx="178920" cy="175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751B1BE-FFD9-49F7-AEAF-DD9BB318C0C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59149" y="2442291"/>
                  <a:ext cx="214560" cy="21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B847F02-2CA5-40CE-94C6-B4763B08A03E}"/>
                  </a:ext>
                </a:extLst>
              </p14:cNvPr>
              <p14:cNvContentPartPr/>
              <p14:nvPr/>
            </p14:nvContentPartPr>
            <p14:xfrm>
              <a:off x="4343709" y="3514011"/>
              <a:ext cx="7920" cy="770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B847F02-2CA5-40CE-94C6-B4763B08A03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26069" y="3496011"/>
                <a:ext cx="435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A16F106-41DB-4DC2-A878-4B269F838A64}"/>
                  </a:ext>
                </a:extLst>
              </p14:cNvPr>
              <p14:cNvContentPartPr/>
              <p14:nvPr/>
            </p14:nvContentPartPr>
            <p14:xfrm>
              <a:off x="4195389" y="3583851"/>
              <a:ext cx="355320" cy="579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A16F106-41DB-4DC2-A878-4B269F838A6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77389" y="3566211"/>
                <a:ext cx="3909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28625A5-11E9-4EBD-8A65-68EE104BC1E0}"/>
                  </a:ext>
                </a:extLst>
              </p14:cNvPr>
              <p14:cNvContentPartPr/>
              <p14:nvPr/>
            </p14:nvContentPartPr>
            <p14:xfrm>
              <a:off x="6694149" y="3646851"/>
              <a:ext cx="535680" cy="795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28625A5-11E9-4EBD-8A65-68EE104BC1E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76509" y="3629211"/>
                <a:ext cx="5713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BA44BB4-5738-4ACF-B8A5-D844437EB890}"/>
                  </a:ext>
                </a:extLst>
              </p14:cNvPr>
              <p14:cNvContentPartPr/>
              <p14:nvPr/>
            </p14:nvContentPartPr>
            <p14:xfrm>
              <a:off x="6891429" y="3209091"/>
              <a:ext cx="38160" cy="1346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BA44BB4-5738-4ACF-B8A5-D844437EB89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73429" y="3191091"/>
                <a:ext cx="73800" cy="17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188FD5E-49AE-4F8D-A808-39D169F18A3E}"/>
              </a:ext>
            </a:extLst>
          </p:cNvPr>
          <p:cNvGrpSpPr/>
          <p:nvPr/>
        </p:nvGrpSpPr>
        <p:grpSpPr>
          <a:xfrm>
            <a:off x="898149" y="2043411"/>
            <a:ext cx="677520" cy="429840"/>
            <a:chOff x="898149" y="2043411"/>
            <a:chExt cx="67752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92915CC-99BD-4C5F-97C9-7D87FD3DAB3C}"/>
                    </a:ext>
                  </a:extLst>
                </p14:cNvPr>
                <p14:cNvContentPartPr/>
                <p14:nvPr/>
              </p14:nvContentPartPr>
              <p14:xfrm>
                <a:off x="898149" y="2085531"/>
                <a:ext cx="232920" cy="341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92915CC-99BD-4C5F-97C9-7D87FD3DAB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80149" y="2067531"/>
                  <a:ext cx="2685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4215987-825B-4DAF-AEE9-BDCAFCD99A24}"/>
                    </a:ext>
                  </a:extLst>
                </p14:cNvPr>
                <p14:cNvContentPartPr/>
                <p14:nvPr/>
              </p14:nvContentPartPr>
              <p14:xfrm>
                <a:off x="1217109" y="2043411"/>
                <a:ext cx="358560" cy="429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4215987-825B-4DAF-AEE9-BDCAFCD99A2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99109" y="2025411"/>
                  <a:ext cx="394200" cy="46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D4FBC13-669B-46B0-9311-BF10C53902EF}"/>
                  </a:ext>
                </a:extLst>
              </p14:cNvPr>
              <p14:cNvContentPartPr/>
              <p14:nvPr/>
            </p14:nvContentPartPr>
            <p14:xfrm>
              <a:off x="711669" y="2623011"/>
              <a:ext cx="2014200" cy="13903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D4FBC13-669B-46B0-9311-BF10C53902E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4029" y="2605371"/>
                <a:ext cx="2049840" cy="142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C6B67BEF-3721-4001-9F5A-D235653C2052}"/>
              </a:ext>
            </a:extLst>
          </p:cNvPr>
          <p:cNvGrpSpPr/>
          <p:nvPr/>
        </p:nvGrpSpPr>
        <p:grpSpPr>
          <a:xfrm>
            <a:off x="2476389" y="2954571"/>
            <a:ext cx="217080" cy="170640"/>
            <a:chOff x="2476389" y="2954571"/>
            <a:chExt cx="217080" cy="17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CF4E6DB-5877-43F4-804E-9528DD9A18D9}"/>
                    </a:ext>
                  </a:extLst>
                </p14:cNvPr>
                <p14:cNvContentPartPr/>
                <p14:nvPr/>
              </p14:nvContentPartPr>
              <p14:xfrm>
                <a:off x="2476389" y="2954571"/>
                <a:ext cx="162720" cy="170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CF4E6DB-5877-43F4-804E-9528DD9A18D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58749" y="2936931"/>
                  <a:ext cx="1983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8132804-E2D2-49AB-8BBB-6321C2BA3632}"/>
                    </a:ext>
                  </a:extLst>
                </p14:cNvPr>
                <p14:cNvContentPartPr/>
                <p14:nvPr/>
              </p14:nvContentPartPr>
              <p14:xfrm>
                <a:off x="2533629" y="2962131"/>
                <a:ext cx="159840" cy="101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8132804-E2D2-49AB-8BBB-6321C2BA363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15629" y="2944131"/>
                  <a:ext cx="19548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C82BF40-A757-4D30-9159-6B0B6371B334}"/>
              </a:ext>
            </a:extLst>
          </p:cNvPr>
          <p:cNvGrpSpPr/>
          <p:nvPr/>
        </p:nvGrpSpPr>
        <p:grpSpPr>
          <a:xfrm>
            <a:off x="667749" y="3062211"/>
            <a:ext cx="193320" cy="105120"/>
            <a:chOff x="667749" y="3062211"/>
            <a:chExt cx="193320" cy="10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54216A0-BF6D-4A22-AF3A-AC71700CC2F3}"/>
                    </a:ext>
                  </a:extLst>
                </p14:cNvPr>
                <p14:cNvContentPartPr/>
                <p14:nvPr/>
              </p14:nvContentPartPr>
              <p14:xfrm>
                <a:off x="723549" y="3064731"/>
                <a:ext cx="127440" cy="102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54216A0-BF6D-4A22-AF3A-AC71700CC2F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5549" y="3047091"/>
                  <a:ext cx="1630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29C158A-80DC-49EB-978B-8CB6A33BE197}"/>
                    </a:ext>
                  </a:extLst>
                </p14:cNvPr>
                <p14:cNvContentPartPr/>
                <p14:nvPr/>
              </p14:nvContentPartPr>
              <p14:xfrm>
                <a:off x="667749" y="3062211"/>
                <a:ext cx="193320" cy="75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29C158A-80DC-49EB-978B-8CB6A33BE19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50109" y="3044571"/>
                  <a:ext cx="2289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5BB3CF8-0EEF-4AA1-BED9-8EB9FA9C3F5A}"/>
                  </a:ext>
                </a:extLst>
              </p14:cNvPr>
              <p14:cNvContentPartPr/>
              <p14:nvPr/>
            </p14:nvContentPartPr>
            <p14:xfrm>
              <a:off x="3733149" y="4417251"/>
              <a:ext cx="1171080" cy="471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5BB3CF8-0EEF-4AA1-BED9-8EB9FA9C3F5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715509" y="4399251"/>
                <a:ext cx="1206720" cy="8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890EA149-1F84-4AE8-A5AB-D7F09A374770}"/>
              </a:ext>
            </a:extLst>
          </p:cNvPr>
          <p:cNvGrpSpPr/>
          <p:nvPr/>
        </p:nvGrpSpPr>
        <p:grpSpPr>
          <a:xfrm>
            <a:off x="5311749" y="3191451"/>
            <a:ext cx="1644120" cy="1465200"/>
            <a:chOff x="5311749" y="3191451"/>
            <a:chExt cx="1644120" cy="146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CB03A39-F5B2-4D51-882C-FCDDFCEB1C31}"/>
                    </a:ext>
                  </a:extLst>
                </p14:cNvPr>
                <p14:cNvContentPartPr/>
                <p14:nvPr/>
              </p14:nvContentPartPr>
              <p14:xfrm>
                <a:off x="5486349" y="3413931"/>
                <a:ext cx="27360" cy="305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CB03A39-F5B2-4D51-882C-FCDDFCEB1C3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68349" y="3395931"/>
                  <a:ext cx="630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711FDBD-5801-4FDD-971A-84FF77CC2A98}"/>
                    </a:ext>
                  </a:extLst>
                </p14:cNvPr>
                <p14:cNvContentPartPr/>
                <p14:nvPr/>
              </p14:nvContentPartPr>
              <p14:xfrm>
                <a:off x="5434869" y="3639651"/>
                <a:ext cx="125640" cy="114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711FDBD-5801-4FDD-971A-84FF77CC2A9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16869" y="3621651"/>
                  <a:ext cx="161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9C56DF4-E72A-4253-8760-6358FF6D955A}"/>
                    </a:ext>
                  </a:extLst>
                </p14:cNvPr>
                <p14:cNvContentPartPr/>
                <p14:nvPr/>
              </p14:nvContentPartPr>
              <p14:xfrm>
                <a:off x="5466909" y="3843051"/>
                <a:ext cx="12240" cy="35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9C56DF4-E72A-4253-8760-6358FF6D955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449269" y="3825411"/>
                  <a:ext cx="47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B5A9DAD-8659-43DE-A80F-9549BB527535}"/>
                    </a:ext>
                  </a:extLst>
                </p14:cNvPr>
                <p14:cNvContentPartPr/>
                <p14:nvPr/>
              </p14:nvContentPartPr>
              <p14:xfrm>
                <a:off x="5466909" y="3844491"/>
                <a:ext cx="11520" cy="10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B5A9DAD-8659-43DE-A80F-9549BB52753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49269" y="3826491"/>
                  <a:ext cx="47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27A8896-6699-49C1-A8CE-11F4C15E61CA}"/>
                    </a:ext>
                  </a:extLst>
                </p14:cNvPr>
                <p14:cNvContentPartPr/>
                <p14:nvPr/>
              </p14:nvContentPartPr>
              <p14:xfrm>
                <a:off x="5311749" y="3191451"/>
                <a:ext cx="1644120" cy="1465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27A8896-6699-49C1-A8CE-11F4C15E61C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93749" y="3173811"/>
                  <a:ext cx="1679760" cy="150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A8E9929-4E59-483C-B4C7-A0D3E9A498F2}"/>
                  </a:ext>
                </a:extLst>
              </p14:cNvPr>
              <p14:cNvContentPartPr/>
              <p14:nvPr/>
            </p14:nvContentPartPr>
            <p14:xfrm>
              <a:off x="5898909" y="4541811"/>
              <a:ext cx="25920" cy="2880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A8E9929-4E59-483C-B4C7-A0D3E9A498F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880909" y="4523811"/>
                <a:ext cx="61560" cy="32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FD352E1-A757-495E-AA61-A706D1E46D72}"/>
              </a:ext>
            </a:extLst>
          </p:cNvPr>
          <p:cNvGrpSpPr/>
          <p:nvPr/>
        </p:nvGrpSpPr>
        <p:grpSpPr>
          <a:xfrm>
            <a:off x="4319589" y="2821011"/>
            <a:ext cx="824040" cy="496080"/>
            <a:chOff x="4319589" y="2821011"/>
            <a:chExt cx="824040" cy="49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959D23F-736D-4B60-8E5F-E6F2941DA794}"/>
                    </a:ext>
                  </a:extLst>
                </p14:cNvPr>
                <p14:cNvContentPartPr/>
                <p14:nvPr/>
              </p14:nvContentPartPr>
              <p14:xfrm>
                <a:off x="4422549" y="3171291"/>
                <a:ext cx="115560" cy="145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959D23F-736D-4B60-8E5F-E6F2941DA79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404909" y="3153291"/>
                  <a:ext cx="1512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75FF2A9-CCB3-44AD-A543-13D93BB6A152}"/>
                    </a:ext>
                  </a:extLst>
                </p14:cNvPr>
                <p14:cNvContentPartPr/>
                <p14:nvPr/>
              </p14:nvContentPartPr>
              <p14:xfrm>
                <a:off x="4484829" y="3148971"/>
                <a:ext cx="54720" cy="51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75FF2A9-CCB3-44AD-A543-13D93BB6A15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466829" y="3131331"/>
                  <a:ext cx="903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3C7C9D5-E8BA-4365-BF90-CC12234EE1B8}"/>
                    </a:ext>
                  </a:extLst>
                </p14:cNvPr>
                <p14:cNvContentPartPr/>
                <p14:nvPr/>
              </p14:nvContentPartPr>
              <p14:xfrm>
                <a:off x="4648269" y="2939451"/>
                <a:ext cx="81720" cy="77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3C7C9D5-E8BA-4365-BF90-CC12234EE1B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630629" y="2921451"/>
                  <a:ext cx="117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C8C6B98-766A-4A6C-8E95-628D13FFDE6D}"/>
                    </a:ext>
                  </a:extLst>
                </p14:cNvPr>
                <p14:cNvContentPartPr/>
                <p14:nvPr/>
              </p14:nvContentPartPr>
              <p14:xfrm>
                <a:off x="4729269" y="2850891"/>
                <a:ext cx="54000" cy="65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C8C6B98-766A-4A6C-8E95-628D13FFDE6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711629" y="2832891"/>
                  <a:ext cx="896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379B9AD-FF87-458C-9FB2-4358C5DF9FB2}"/>
                    </a:ext>
                  </a:extLst>
                </p14:cNvPr>
                <p14:cNvContentPartPr/>
                <p14:nvPr/>
              </p14:nvContentPartPr>
              <p14:xfrm>
                <a:off x="4944549" y="2821011"/>
                <a:ext cx="199080" cy="140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379B9AD-FF87-458C-9FB2-4358C5DF9FB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926909" y="2803371"/>
                  <a:ext cx="234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4FBAD29-470C-45F0-8E4B-2182AF5A8916}"/>
                    </a:ext>
                  </a:extLst>
                </p14:cNvPr>
                <p14:cNvContentPartPr/>
                <p14:nvPr/>
              </p14:nvContentPartPr>
              <p14:xfrm>
                <a:off x="4364229" y="2895531"/>
                <a:ext cx="4680" cy="281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4FBAD29-470C-45F0-8E4B-2182AF5A891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46229" y="2877531"/>
                  <a:ext cx="403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E7547AE-CC91-4818-B110-A88B56472DB4}"/>
                    </a:ext>
                  </a:extLst>
                </p14:cNvPr>
                <p14:cNvContentPartPr/>
                <p14:nvPr/>
              </p14:nvContentPartPr>
              <p14:xfrm>
                <a:off x="4319589" y="3085971"/>
                <a:ext cx="92520" cy="107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E7547AE-CC91-4818-B110-A88B56472DB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01949" y="3067971"/>
                  <a:ext cx="1281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B2EC91E-C2A3-4F13-8205-B53906E729D8}"/>
              </a:ext>
            </a:extLst>
          </p:cNvPr>
          <p:cNvGrpSpPr/>
          <p:nvPr/>
        </p:nvGrpSpPr>
        <p:grpSpPr>
          <a:xfrm>
            <a:off x="4075149" y="1937571"/>
            <a:ext cx="172800" cy="393120"/>
            <a:chOff x="4075149" y="1937571"/>
            <a:chExt cx="172800" cy="39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0DC963D-F351-4733-B811-6ED3933A3754}"/>
                    </a:ext>
                  </a:extLst>
                </p14:cNvPr>
                <p14:cNvContentPartPr/>
                <p14:nvPr/>
              </p14:nvContentPartPr>
              <p14:xfrm>
                <a:off x="4147509" y="1937571"/>
                <a:ext cx="73800" cy="296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0DC963D-F351-4733-B811-6ED3933A375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129869" y="1919571"/>
                  <a:ext cx="1094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BD35719-EB91-42ED-8761-0772F6105261}"/>
                    </a:ext>
                  </a:extLst>
                </p14:cNvPr>
                <p14:cNvContentPartPr/>
                <p14:nvPr/>
              </p14:nvContentPartPr>
              <p14:xfrm>
                <a:off x="4075149" y="2160411"/>
                <a:ext cx="172800" cy="170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BD35719-EB91-42ED-8761-0772F610526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057149" y="2142411"/>
                  <a:ext cx="208440" cy="20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335F57A-7011-4048-9A1F-8B2F1980021E}"/>
                  </a:ext>
                </a:extLst>
              </p14:cNvPr>
              <p14:cNvContentPartPr/>
              <p14:nvPr/>
            </p14:nvContentPartPr>
            <p14:xfrm>
              <a:off x="2952309" y="738051"/>
              <a:ext cx="3512160" cy="3096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335F57A-7011-4048-9A1F-8B2F1980021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934669" y="720411"/>
                <a:ext cx="3547800" cy="34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4749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C05D-007E-4D18-9AE5-C6861E07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of Gradient descent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F6191-F93B-4BAE-AE1B-1F259D997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045" y="1100295"/>
            <a:ext cx="3454999" cy="40432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B21F0-797B-4382-B45A-E8F12FC3B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2. Feature </a:t>
            </a:r>
            <a:r>
              <a:rPr lang="en-US" b="1"/>
              <a:t>scales</a:t>
            </a:r>
          </a:p>
          <a:p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D6E309A-47D2-4A34-A424-8D3AA737C282}"/>
              </a:ext>
            </a:extLst>
          </p:cNvPr>
          <p:cNvSpPr txBox="1"/>
          <p:nvPr/>
        </p:nvSpPr>
        <p:spPr>
          <a:xfrm>
            <a:off x="611560" y="2715766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Similar scales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8A96FE0-3F03-480D-A64C-29ACC34A2212}"/>
                  </a:ext>
                </a:extLst>
              </p14:cNvPr>
              <p14:cNvContentPartPr/>
              <p14:nvPr/>
            </p14:nvContentPartPr>
            <p14:xfrm>
              <a:off x="6534669" y="4210611"/>
              <a:ext cx="329760" cy="362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8A96FE0-3F03-480D-A64C-29ACC34A22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17029" y="4192611"/>
                <a:ext cx="36540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4CAFE04-4C04-462D-8742-AEDDAC89B55B}"/>
                  </a:ext>
                </a:extLst>
              </p14:cNvPr>
              <p14:cNvContentPartPr/>
              <p14:nvPr/>
            </p14:nvContentPartPr>
            <p14:xfrm>
              <a:off x="4823589" y="4873011"/>
              <a:ext cx="352440" cy="331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4CAFE04-4C04-462D-8742-AEDDAC89B5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05949" y="4855371"/>
                <a:ext cx="3880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D0F9094-3560-43F4-B31F-C7C0F453B411}"/>
                  </a:ext>
                </a:extLst>
              </p14:cNvPr>
              <p14:cNvContentPartPr/>
              <p14:nvPr/>
            </p14:nvContentPartPr>
            <p14:xfrm>
              <a:off x="6789189" y="3737931"/>
              <a:ext cx="102960" cy="33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D0F9094-3560-43F4-B31F-C7C0F453B4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71189" y="3720291"/>
                <a:ext cx="138600" cy="6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11E0FA9-98C3-4E58-9E9F-57052574B03D}"/>
              </a:ext>
            </a:extLst>
          </p:cNvPr>
          <p:cNvGrpSpPr/>
          <p:nvPr/>
        </p:nvGrpSpPr>
        <p:grpSpPr>
          <a:xfrm>
            <a:off x="6089349" y="5002611"/>
            <a:ext cx="319320" cy="93240"/>
            <a:chOff x="6089349" y="5002611"/>
            <a:chExt cx="319320" cy="9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3A92A2B-F332-4358-B780-81C1D3D3183C}"/>
                    </a:ext>
                  </a:extLst>
                </p14:cNvPr>
                <p14:cNvContentPartPr/>
                <p14:nvPr/>
              </p14:nvContentPartPr>
              <p14:xfrm>
                <a:off x="6284829" y="5026011"/>
                <a:ext cx="123840" cy="49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3A92A2B-F332-4358-B780-81C1D3D3183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66829" y="5008371"/>
                  <a:ext cx="1594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C8A1E63-90E0-45BB-ADAD-F2AAF4097DD7}"/>
                    </a:ext>
                  </a:extLst>
                </p14:cNvPr>
                <p14:cNvContentPartPr/>
                <p14:nvPr/>
              </p14:nvContentPartPr>
              <p14:xfrm>
                <a:off x="6089349" y="5002611"/>
                <a:ext cx="24840" cy="93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C8A1E63-90E0-45BB-ADAD-F2AAF4097DD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71709" y="4984611"/>
                  <a:ext cx="60480" cy="12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CC7FDD5-67E8-4958-A43F-4CCF1E50F652}"/>
                  </a:ext>
                </a:extLst>
              </p14:cNvPr>
              <p14:cNvContentPartPr/>
              <p14:nvPr/>
            </p14:nvContentPartPr>
            <p14:xfrm>
              <a:off x="3850149" y="4622811"/>
              <a:ext cx="15480" cy="172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CC7FDD5-67E8-4958-A43F-4CCF1E50F65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32149" y="4604811"/>
                <a:ext cx="511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E8668FA-EE14-480F-81BD-F327D09D6724}"/>
                  </a:ext>
                </a:extLst>
              </p14:cNvPr>
              <p14:cNvContentPartPr/>
              <p14:nvPr/>
            </p14:nvContentPartPr>
            <p14:xfrm>
              <a:off x="4873629" y="2363091"/>
              <a:ext cx="13320" cy="14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E8668FA-EE14-480F-81BD-F327D09D672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55989" y="2345091"/>
                <a:ext cx="48960" cy="5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572C577-E8AB-49C3-BAEE-F96D8C1F4A31}"/>
              </a:ext>
            </a:extLst>
          </p:cNvPr>
          <p:cNvGrpSpPr/>
          <p:nvPr/>
        </p:nvGrpSpPr>
        <p:grpSpPr>
          <a:xfrm>
            <a:off x="4797309" y="2373171"/>
            <a:ext cx="459000" cy="1173960"/>
            <a:chOff x="4797309" y="2373171"/>
            <a:chExt cx="459000" cy="117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1D42732-1050-4A9A-97A6-CB9060FC2A74}"/>
                    </a:ext>
                  </a:extLst>
                </p14:cNvPr>
                <p14:cNvContentPartPr/>
                <p14:nvPr/>
              </p14:nvContentPartPr>
              <p14:xfrm>
                <a:off x="4898469" y="2373171"/>
                <a:ext cx="47160" cy="55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1D42732-1050-4A9A-97A6-CB9060FC2A7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80829" y="2355171"/>
                  <a:ext cx="828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67304B-876D-4D3C-B0A2-83162EC73C9C}"/>
                    </a:ext>
                  </a:extLst>
                </p14:cNvPr>
                <p14:cNvContentPartPr/>
                <p14:nvPr/>
              </p14:nvContentPartPr>
              <p14:xfrm>
                <a:off x="4948149" y="2435091"/>
                <a:ext cx="27000" cy="59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67304B-876D-4D3C-B0A2-83162EC73C9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30149" y="2417091"/>
                  <a:ext cx="626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F832E97-5007-4DB7-95E6-047A9DD6910A}"/>
                    </a:ext>
                  </a:extLst>
                </p14:cNvPr>
                <p14:cNvContentPartPr/>
                <p14:nvPr/>
              </p14:nvContentPartPr>
              <p14:xfrm>
                <a:off x="4992069" y="2521131"/>
                <a:ext cx="23760" cy="47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F832E97-5007-4DB7-95E6-047A9DD6910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74069" y="2503131"/>
                  <a:ext cx="594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DCA7E34-2657-48CF-907A-8B219466822C}"/>
                    </a:ext>
                  </a:extLst>
                </p14:cNvPr>
                <p14:cNvContentPartPr/>
                <p14:nvPr/>
              </p14:nvContentPartPr>
              <p14:xfrm>
                <a:off x="4870389" y="2376051"/>
                <a:ext cx="360" cy="9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DCA7E34-2657-48CF-907A-8B219466822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52389" y="2358411"/>
                  <a:ext cx="36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E15B9B8-753A-42D9-951F-EAD42B6D64F0}"/>
                    </a:ext>
                  </a:extLst>
                </p14:cNvPr>
                <p14:cNvContentPartPr/>
                <p14:nvPr/>
              </p14:nvContentPartPr>
              <p14:xfrm>
                <a:off x="4835109" y="2462091"/>
                <a:ext cx="25920" cy="77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E15B9B8-753A-42D9-951F-EAD42B6D64F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17469" y="2444451"/>
                  <a:ext cx="61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4749BEE-B89D-4421-8F2F-9F068EC8763C}"/>
                    </a:ext>
                  </a:extLst>
                </p14:cNvPr>
                <p14:cNvContentPartPr/>
                <p14:nvPr/>
              </p14:nvContentPartPr>
              <p14:xfrm>
                <a:off x="4797309" y="2580531"/>
                <a:ext cx="25200" cy="60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4749BEE-B89D-4421-8F2F-9F068EC876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79669" y="2562531"/>
                  <a:ext cx="608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742CF2E-1A49-4085-8C01-B040FF3DB87B}"/>
                    </a:ext>
                  </a:extLst>
                </p14:cNvPr>
                <p14:cNvContentPartPr/>
                <p14:nvPr/>
              </p14:nvContentPartPr>
              <p14:xfrm>
                <a:off x="4994589" y="2585211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742CF2E-1A49-4085-8C01-B040FF3DB87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76949" y="25675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491B805-1E0C-401F-AED8-880DD4EA97B5}"/>
                    </a:ext>
                  </a:extLst>
                </p14:cNvPr>
                <p14:cNvContentPartPr/>
                <p14:nvPr/>
              </p14:nvContentPartPr>
              <p14:xfrm>
                <a:off x="4884069" y="2410251"/>
                <a:ext cx="80640" cy="373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491B805-1E0C-401F-AED8-880DD4EA97B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866429" y="2392251"/>
                  <a:ext cx="1162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A909494-BF1B-47E9-AEEC-54B44D345D12}"/>
                    </a:ext>
                  </a:extLst>
                </p14:cNvPr>
                <p14:cNvContentPartPr/>
                <p14:nvPr/>
              </p14:nvContentPartPr>
              <p14:xfrm>
                <a:off x="4836549" y="2641011"/>
                <a:ext cx="36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A909494-BF1B-47E9-AEEC-54B44D345D1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18909" y="26233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BB50039-652B-4482-AC78-B4777E7AEE5E}"/>
                    </a:ext>
                  </a:extLst>
                </p14:cNvPr>
                <p14:cNvContentPartPr/>
                <p14:nvPr/>
              </p14:nvContentPartPr>
              <p14:xfrm>
                <a:off x="4888749" y="2683851"/>
                <a:ext cx="66960" cy="67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BB50039-652B-4482-AC78-B4777E7AEE5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71109" y="2665851"/>
                  <a:ext cx="1026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BEEF358-015C-464A-9046-C2AA6E3084A2}"/>
                    </a:ext>
                  </a:extLst>
                </p14:cNvPr>
                <p14:cNvContentPartPr/>
                <p14:nvPr/>
              </p14:nvContentPartPr>
              <p14:xfrm>
                <a:off x="5014749" y="2593491"/>
                <a:ext cx="22320" cy="49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BEEF358-015C-464A-9046-C2AA6E3084A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96749" y="2575491"/>
                  <a:ext cx="579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C976F1C-8341-42C0-B28F-ECCB05DA7D8A}"/>
                    </a:ext>
                  </a:extLst>
                </p14:cNvPr>
                <p14:cNvContentPartPr/>
                <p14:nvPr/>
              </p14:nvContentPartPr>
              <p14:xfrm>
                <a:off x="4985949" y="2746131"/>
                <a:ext cx="360" cy="3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C976F1C-8341-42C0-B28F-ECCB05DA7D8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67949" y="2728491"/>
                  <a:ext cx="36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D40DB41-308A-4B7A-AF57-CCFC0FFE39E7}"/>
                    </a:ext>
                  </a:extLst>
                </p14:cNvPr>
                <p14:cNvContentPartPr/>
                <p14:nvPr/>
              </p14:nvContentPartPr>
              <p14:xfrm>
                <a:off x="4883349" y="2716971"/>
                <a:ext cx="141840" cy="65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D40DB41-308A-4B7A-AF57-CCFC0FFE39E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65709" y="2698971"/>
                  <a:ext cx="177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5F6EAE0-EC52-4383-96AA-D1CFEE38A0A2}"/>
                    </a:ext>
                  </a:extLst>
                </p14:cNvPr>
                <p14:cNvContentPartPr/>
                <p14:nvPr/>
              </p14:nvContentPartPr>
              <p14:xfrm>
                <a:off x="4957509" y="2803011"/>
                <a:ext cx="113760" cy="360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5F6EAE0-EC52-4383-96AA-D1CFEE38A0A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39869" y="2785011"/>
                  <a:ext cx="1494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8CD084C-C66D-429F-A7C2-6F8B94C4B44D}"/>
                    </a:ext>
                  </a:extLst>
                </p14:cNvPr>
                <p14:cNvContentPartPr/>
                <p14:nvPr/>
              </p14:nvContentPartPr>
              <p14:xfrm>
                <a:off x="4977669" y="3044931"/>
                <a:ext cx="120600" cy="120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8CD084C-C66D-429F-A7C2-6F8B94C4B44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59669" y="3026931"/>
                  <a:ext cx="156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ABEFCC4-7D4F-40E9-81B1-BF67C478FFFF}"/>
                    </a:ext>
                  </a:extLst>
                </p14:cNvPr>
                <p14:cNvContentPartPr/>
                <p14:nvPr/>
              </p14:nvContentPartPr>
              <p14:xfrm>
                <a:off x="5092509" y="3179211"/>
                <a:ext cx="134280" cy="317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ABEFCC4-7D4F-40E9-81B1-BF67C478FFF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74509" y="3161571"/>
                  <a:ext cx="1699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D861339-E0C1-4596-8B65-F22AF101F5B7}"/>
                    </a:ext>
                  </a:extLst>
                </p14:cNvPr>
                <p14:cNvContentPartPr/>
                <p14:nvPr/>
              </p14:nvContentPartPr>
              <p14:xfrm>
                <a:off x="5160909" y="3402051"/>
                <a:ext cx="95400" cy="145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D861339-E0C1-4596-8B65-F22AF101F5B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43269" y="3384051"/>
                  <a:ext cx="131040" cy="18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D06E40B-43BA-45FE-9C6F-B83A25F6D291}"/>
                  </a:ext>
                </a:extLst>
              </p14:cNvPr>
              <p14:cNvContentPartPr/>
              <p14:nvPr/>
            </p14:nvContentPartPr>
            <p14:xfrm>
              <a:off x="5340549" y="3688611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D06E40B-43BA-45FE-9C6F-B83A25F6D29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322909" y="36706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6A5085A-E1AA-457D-8C6A-875D538CFD80}"/>
                  </a:ext>
                </a:extLst>
              </p14:cNvPr>
              <p14:cNvContentPartPr/>
              <p14:nvPr/>
            </p14:nvContentPartPr>
            <p14:xfrm>
              <a:off x="798069" y="3073011"/>
              <a:ext cx="1288440" cy="320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6A5085A-E1AA-457D-8C6A-875D538CFD8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80429" y="3055011"/>
                <a:ext cx="1324080" cy="6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4007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C05D-007E-4D18-9AE5-C6861E07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of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B21F0-797B-4382-B45A-E8F12FC3B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2. Feature </a:t>
            </a:r>
            <a:r>
              <a:rPr lang="en-US" b="1"/>
              <a:t>scales</a:t>
            </a:r>
          </a:p>
          <a:p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D6E309A-47D2-4A34-A424-8D3AA737C282}"/>
              </a:ext>
            </a:extLst>
          </p:cNvPr>
          <p:cNvSpPr txBox="1"/>
          <p:nvPr/>
        </p:nvSpPr>
        <p:spPr>
          <a:xfrm>
            <a:off x="611560" y="2715766"/>
            <a:ext cx="1612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Similar scales</a:t>
            </a:r>
          </a:p>
          <a:p>
            <a:pPr algn="l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(contour plot)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E5149-1352-4DE1-8C71-8B037B613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8045" y="1131590"/>
            <a:ext cx="3772227" cy="384081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DE5AB5E-884E-4B3D-89E4-EEDEE4DA10F7}"/>
              </a:ext>
            </a:extLst>
          </p:cNvPr>
          <p:cNvGrpSpPr/>
          <p:nvPr/>
        </p:nvGrpSpPr>
        <p:grpSpPr>
          <a:xfrm>
            <a:off x="4300149" y="2170851"/>
            <a:ext cx="891720" cy="952200"/>
            <a:chOff x="4300149" y="2170851"/>
            <a:chExt cx="891720" cy="95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859AC5B-464F-4EB2-AE72-D5F37146865A}"/>
                    </a:ext>
                  </a:extLst>
                </p14:cNvPr>
                <p14:cNvContentPartPr/>
                <p14:nvPr/>
              </p14:nvContentPartPr>
              <p14:xfrm>
                <a:off x="4300149" y="2170851"/>
                <a:ext cx="45720" cy="36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859AC5B-464F-4EB2-AE72-D5F3714686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82509" y="2152851"/>
                  <a:ext cx="81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2810D8F-4F19-4698-B3F5-A20CBE96DDEE}"/>
                    </a:ext>
                  </a:extLst>
                </p14:cNvPr>
                <p14:cNvContentPartPr/>
                <p14:nvPr/>
              </p14:nvContentPartPr>
              <p14:xfrm>
                <a:off x="4362429" y="2189931"/>
                <a:ext cx="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2810D8F-4F19-4698-B3F5-A20CBE96DD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44429" y="21722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B589BFA-1D79-4D9A-8E6B-0A82079A1380}"/>
                    </a:ext>
                  </a:extLst>
                </p14:cNvPr>
                <p14:cNvContentPartPr/>
                <p14:nvPr/>
              </p14:nvContentPartPr>
              <p14:xfrm>
                <a:off x="4362429" y="2186331"/>
                <a:ext cx="98640" cy="4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B589BFA-1D79-4D9A-8E6B-0A82079A138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44429" y="2168331"/>
                  <a:ext cx="134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DCD9CE-62BE-4F5E-BD35-AD643D3A56DD}"/>
                    </a:ext>
                  </a:extLst>
                </p14:cNvPr>
                <p14:cNvContentPartPr/>
                <p14:nvPr/>
              </p14:nvContentPartPr>
              <p14:xfrm>
                <a:off x="4505349" y="2176251"/>
                <a:ext cx="162000" cy="17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DCD9CE-62BE-4F5E-BD35-AD643D3A56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87349" y="2158611"/>
                  <a:ext cx="197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7C79783-FCF7-4549-8C9A-58C4804173A6}"/>
                    </a:ext>
                  </a:extLst>
                </p14:cNvPr>
                <p14:cNvContentPartPr/>
                <p14:nvPr/>
              </p14:nvContentPartPr>
              <p14:xfrm>
                <a:off x="4644669" y="2176251"/>
                <a:ext cx="127440" cy="15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7C79783-FCF7-4549-8C9A-58C4804173A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27029" y="2158611"/>
                  <a:ext cx="163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74E865D-4217-4D5B-93E2-DE8E20388C03}"/>
                    </a:ext>
                  </a:extLst>
                </p14:cNvPr>
                <p14:cNvContentPartPr/>
                <p14:nvPr/>
              </p14:nvContentPartPr>
              <p14:xfrm>
                <a:off x="4318869" y="2224491"/>
                <a:ext cx="360" cy="15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74E865D-4217-4D5B-93E2-DE8E20388C0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01229" y="2206851"/>
                  <a:ext cx="360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B048C25-E943-45E4-9463-F4B68A1A6830}"/>
                    </a:ext>
                  </a:extLst>
                </p14:cNvPr>
                <p14:cNvContentPartPr/>
                <p14:nvPr/>
              </p14:nvContentPartPr>
              <p14:xfrm>
                <a:off x="4318869" y="2300811"/>
                <a:ext cx="3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B048C25-E943-45E4-9463-F4B68A1A68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01229" y="22828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8DB47B4-C4A9-476A-AF13-5D3A8D222E06}"/>
                    </a:ext>
                  </a:extLst>
                </p14:cNvPr>
                <p14:cNvContentPartPr/>
                <p14:nvPr/>
              </p14:nvContentPartPr>
              <p14:xfrm>
                <a:off x="4309869" y="2447331"/>
                <a:ext cx="1080" cy="18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8DB47B4-C4A9-476A-AF13-5D3A8D222E0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92229" y="2429691"/>
                  <a:ext cx="36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F4DAD15-1134-4B3C-A183-3BB272617543}"/>
                    </a:ext>
                  </a:extLst>
                </p14:cNvPr>
                <p14:cNvContentPartPr/>
                <p14:nvPr/>
              </p14:nvContentPartPr>
              <p14:xfrm>
                <a:off x="4309869" y="2500611"/>
                <a:ext cx="360" cy="92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F4DAD15-1134-4B3C-A183-3BB27261754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92229" y="2482611"/>
                  <a:ext cx="36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048FE92-6532-4AFA-8324-CB197EA7983C}"/>
                    </a:ext>
                  </a:extLst>
                </p14:cNvPr>
                <p14:cNvContentPartPr/>
                <p14:nvPr/>
              </p14:nvContentPartPr>
              <p14:xfrm>
                <a:off x="4348389" y="2222331"/>
                <a:ext cx="408960" cy="388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048FE92-6532-4AFA-8324-CB197EA7983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330749" y="2204331"/>
                  <a:ext cx="4446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7B4CBB4-6BA1-41C0-BC6B-A4C8C9C8CA5F}"/>
                    </a:ext>
                  </a:extLst>
                </p14:cNvPr>
                <p14:cNvContentPartPr/>
                <p14:nvPr/>
              </p14:nvContentPartPr>
              <p14:xfrm>
                <a:off x="4682109" y="2506731"/>
                <a:ext cx="90720" cy="154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7B4CBB4-6BA1-41C0-BC6B-A4C8C9C8CA5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64109" y="2489091"/>
                  <a:ext cx="126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55AC166-5410-465D-897F-5FBDA27A8245}"/>
                    </a:ext>
                  </a:extLst>
                </p14:cNvPr>
                <p14:cNvContentPartPr/>
                <p14:nvPr/>
              </p14:nvContentPartPr>
              <p14:xfrm>
                <a:off x="4303749" y="2598891"/>
                <a:ext cx="137880" cy="9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55AC166-5410-465D-897F-5FBDA27A824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86109" y="2581251"/>
                  <a:ext cx="1735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B0A6D6C-A9A2-440F-865A-380F04E246BE}"/>
                    </a:ext>
                  </a:extLst>
                </p14:cNvPr>
                <p14:cNvContentPartPr/>
                <p14:nvPr/>
              </p14:nvContentPartPr>
              <p14:xfrm>
                <a:off x="4562229" y="2602131"/>
                <a:ext cx="54720" cy="7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B0A6D6C-A9A2-440F-865A-380F04E246B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44589" y="2584131"/>
                  <a:ext cx="9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7CBCE35-2D1A-4B43-A93F-BFDBFDF1A397}"/>
                    </a:ext>
                  </a:extLst>
                </p14:cNvPr>
                <p14:cNvContentPartPr/>
                <p14:nvPr/>
              </p14:nvContentPartPr>
              <p14:xfrm>
                <a:off x="4776069" y="2189211"/>
                <a:ext cx="360" cy="209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7CBCE35-2D1A-4B43-A93F-BFDBFDF1A39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758429" y="2171571"/>
                  <a:ext cx="36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84C7B7-09A4-4E73-B9B8-A49CB1FAFA12}"/>
                    </a:ext>
                  </a:extLst>
                </p14:cNvPr>
                <p14:cNvContentPartPr/>
                <p14:nvPr/>
              </p14:nvContentPartPr>
              <p14:xfrm>
                <a:off x="4791909" y="2626611"/>
                <a:ext cx="359640" cy="470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84C7B7-09A4-4E73-B9B8-A49CB1FAFA1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74269" y="2608971"/>
                  <a:ext cx="39528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750E4AC-14B1-46C4-9142-61304CA88078}"/>
                    </a:ext>
                  </a:extLst>
                </p14:cNvPr>
                <p14:cNvContentPartPr/>
                <p14:nvPr/>
              </p14:nvContentPartPr>
              <p14:xfrm>
                <a:off x="5005389" y="3003531"/>
                <a:ext cx="186480" cy="119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750E4AC-14B1-46C4-9142-61304CA8807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87749" y="2985891"/>
                  <a:ext cx="222120" cy="15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57836E2-9968-4A1F-9ADA-0CD1F1C29D65}"/>
                  </a:ext>
                </a:extLst>
              </p14:cNvPr>
              <p14:cNvContentPartPr/>
              <p14:nvPr/>
            </p14:nvContentPartPr>
            <p14:xfrm>
              <a:off x="794109" y="3019731"/>
              <a:ext cx="1194120" cy="478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57836E2-9968-4A1F-9ADA-0CD1F1C29D6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6109" y="3001731"/>
                <a:ext cx="1229760" cy="8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0289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20A9CB-C5F5-4D7F-BBFD-FE725D490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2517" y="2016970"/>
            <a:ext cx="6942422" cy="2362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BC05D-007E-4D18-9AE5-C6861E07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of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B21F0-797B-4382-B45A-E8F12FC3B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2. Feature </a:t>
            </a:r>
            <a:r>
              <a:rPr lang="en-US" b="1"/>
              <a:t>scales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D6E309A-47D2-4A34-A424-8D3AA737C282}"/>
              </a:ext>
            </a:extLst>
          </p:cNvPr>
          <p:cNvSpPr txBox="1"/>
          <p:nvPr/>
        </p:nvSpPr>
        <p:spPr>
          <a:xfrm>
            <a:off x="395536" y="2571750"/>
            <a:ext cx="1861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>
                <a:latin typeface="Roboto" panose="02000000000000000000" pitchFamily="2" charset="0"/>
                <a:ea typeface="Roboto" panose="02000000000000000000" pitchFamily="2" charset="0"/>
              </a:rPr>
              <a:t>(Very) Different </a:t>
            </a:r>
            <a:br>
              <a:rPr lang="en-US" b="1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1">
                <a:latin typeface="Roboto" panose="02000000000000000000" pitchFamily="2" charset="0"/>
                <a:ea typeface="Roboto" panose="02000000000000000000" pitchFamily="2" charset="0"/>
              </a:rPr>
              <a:t>scales</a:t>
            </a:r>
          </a:p>
          <a:p>
            <a:pPr algn="l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(contour plot)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86242D-E9A9-41C0-BB69-7946DD334EBF}"/>
                  </a:ext>
                </a:extLst>
              </p14:cNvPr>
              <p14:cNvContentPartPr/>
              <p14:nvPr/>
            </p14:nvContentPartPr>
            <p14:xfrm>
              <a:off x="5578509" y="4412211"/>
              <a:ext cx="172800" cy="51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86242D-E9A9-41C0-BB69-7946DD334E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0509" y="4394571"/>
                <a:ext cx="2084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04EE4DA-7642-471F-8C94-0EAC7B44DAA9}"/>
                  </a:ext>
                </a:extLst>
              </p14:cNvPr>
              <p14:cNvContentPartPr/>
              <p14:nvPr/>
            </p14:nvContentPartPr>
            <p14:xfrm>
              <a:off x="8274549" y="4398171"/>
              <a:ext cx="198360" cy="24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04EE4DA-7642-471F-8C94-0EAC7B44DA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56909" y="4380171"/>
                <a:ext cx="2340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7C09071-9902-4F61-829D-FB1A018A1D51}"/>
                  </a:ext>
                </a:extLst>
              </p14:cNvPr>
              <p14:cNvContentPartPr/>
              <p14:nvPr/>
            </p14:nvContentPartPr>
            <p14:xfrm>
              <a:off x="2293149" y="2463531"/>
              <a:ext cx="18360" cy="187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7C09071-9902-4F61-829D-FB1A018A1D5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75149" y="2445531"/>
                <a:ext cx="5400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09CB67D-5D64-4A7E-9B33-D945B5AAAA22}"/>
                  </a:ext>
                </a:extLst>
              </p14:cNvPr>
              <p14:cNvContentPartPr/>
              <p14:nvPr/>
            </p14:nvContentPartPr>
            <p14:xfrm>
              <a:off x="3649989" y="2703651"/>
              <a:ext cx="55440" cy="40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09CB67D-5D64-4A7E-9B33-D945B5AAAA2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31989" y="2685651"/>
                <a:ext cx="9108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109F79D6-F7F3-451F-B11C-ED62B6DB3374}"/>
              </a:ext>
            </a:extLst>
          </p:cNvPr>
          <p:cNvGrpSpPr/>
          <p:nvPr/>
        </p:nvGrpSpPr>
        <p:grpSpPr>
          <a:xfrm>
            <a:off x="1204149" y="2907051"/>
            <a:ext cx="576360" cy="77760"/>
            <a:chOff x="1204149" y="2907051"/>
            <a:chExt cx="576360" cy="7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324506D-301C-4D54-9BC5-89326CFFDD1C}"/>
                    </a:ext>
                  </a:extLst>
                </p14:cNvPr>
                <p14:cNvContentPartPr/>
                <p14:nvPr/>
              </p14:nvContentPartPr>
              <p14:xfrm>
                <a:off x="1232949" y="2926131"/>
                <a:ext cx="22320" cy="58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324506D-301C-4D54-9BC5-89326CFFDD1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14949" y="2908491"/>
                  <a:ext cx="579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49C9356-656B-4389-B3B8-537D18FE8BE0}"/>
                    </a:ext>
                  </a:extLst>
                </p14:cNvPr>
                <p14:cNvContentPartPr/>
                <p14:nvPr/>
              </p14:nvContentPartPr>
              <p14:xfrm>
                <a:off x="1204149" y="2907051"/>
                <a:ext cx="576360" cy="74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49C9356-656B-4389-B3B8-537D18FE8BE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86149" y="2889411"/>
                  <a:ext cx="6120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5A5994B-9EF8-45F3-96A7-65D24393E7E2}"/>
                  </a:ext>
                </a:extLst>
              </p14:cNvPr>
              <p14:cNvContentPartPr/>
              <p14:nvPr/>
            </p14:nvContentPartPr>
            <p14:xfrm>
              <a:off x="587469" y="3197211"/>
              <a:ext cx="545400" cy="392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5A5994B-9EF8-45F3-96A7-65D24393E7E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9469" y="3179571"/>
                <a:ext cx="581040" cy="7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14EBC1F1-9ADD-4780-980C-0F47FCC206AE}"/>
              </a:ext>
            </a:extLst>
          </p:cNvPr>
          <p:cNvGrpSpPr/>
          <p:nvPr/>
        </p:nvGrpSpPr>
        <p:grpSpPr>
          <a:xfrm>
            <a:off x="3677709" y="2611851"/>
            <a:ext cx="2032560" cy="644760"/>
            <a:chOff x="3677709" y="2611851"/>
            <a:chExt cx="2032560" cy="64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998F4A4-0E6D-45B1-8996-EB245C869DB7}"/>
                    </a:ext>
                  </a:extLst>
                </p14:cNvPr>
                <p14:cNvContentPartPr/>
                <p14:nvPr/>
              </p14:nvContentPartPr>
              <p14:xfrm>
                <a:off x="4147869" y="2724531"/>
                <a:ext cx="3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998F4A4-0E6D-45B1-8996-EB245C869DB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29869" y="27068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A347419-1073-4256-B3BD-3DD32AF2EF9B}"/>
                    </a:ext>
                  </a:extLst>
                </p14:cNvPr>
                <p14:cNvContentPartPr/>
                <p14:nvPr/>
              </p14:nvContentPartPr>
              <p14:xfrm>
                <a:off x="3740709" y="2720931"/>
                <a:ext cx="1944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A347419-1073-4256-B3BD-3DD32AF2EF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23069" y="2702931"/>
                  <a:ext cx="55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672A2DF-8A58-4184-BB80-83F657AF01A0}"/>
                    </a:ext>
                  </a:extLst>
                </p14:cNvPr>
                <p14:cNvContentPartPr/>
                <p14:nvPr/>
              </p14:nvContentPartPr>
              <p14:xfrm>
                <a:off x="3740709" y="2697891"/>
                <a:ext cx="97920" cy="23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672A2DF-8A58-4184-BB80-83F657AF01A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23069" y="2679891"/>
                  <a:ext cx="133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977F2CD-99DF-4A41-AC74-FFA8E8E0C085}"/>
                    </a:ext>
                  </a:extLst>
                </p14:cNvPr>
                <p14:cNvContentPartPr/>
                <p14:nvPr/>
              </p14:nvContentPartPr>
              <p14:xfrm>
                <a:off x="3860949" y="2716611"/>
                <a:ext cx="98640" cy="9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977F2CD-99DF-4A41-AC74-FFA8E8E0C08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43309" y="2698611"/>
                  <a:ext cx="1342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0C1DD44-57A3-4CAD-B172-B0431ECC67EF}"/>
                    </a:ext>
                  </a:extLst>
                </p14:cNvPr>
                <p14:cNvContentPartPr/>
                <p14:nvPr/>
              </p14:nvContentPartPr>
              <p14:xfrm>
                <a:off x="3677709" y="2765931"/>
                <a:ext cx="9360" cy="75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0C1DD44-57A3-4CAD-B172-B0431ECC67E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59709" y="2748291"/>
                  <a:ext cx="45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B171BC4-B347-4AB0-A0EC-33BB3D9C0F1B}"/>
                    </a:ext>
                  </a:extLst>
                </p14:cNvPr>
                <p14:cNvContentPartPr/>
                <p14:nvPr/>
              </p14:nvContentPartPr>
              <p14:xfrm>
                <a:off x="3685989" y="2853411"/>
                <a:ext cx="1800" cy="5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B171BC4-B347-4AB0-A0EC-33BB3D9C0F1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67989" y="2835411"/>
                  <a:ext cx="37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695A602-8B8C-48DE-86E4-6D0C39B8C4AF}"/>
                    </a:ext>
                  </a:extLst>
                </p14:cNvPr>
                <p14:cNvContentPartPr/>
                <p14:nvPr/>
              </p14:nvContentPartPr>
              <p14:xfrm>
                <a:off x="3701469" y="2846931"/>
                <a:ext cx="3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695A602-8B8C-48DE-86E4-6D0C39B8C4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83829" y="28292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7853796-BB48-4F58-95AA-0EC89F7F4581}"/>
                    </a:ext>
                  </a:extLst>
                </p14:cNvPr>
                <p14:cNvContentPartPr/>
                <p14:nvPr/>
              </p14:nvContentPartPr>
              <p14:xfrm>
                <a:off x="3974709" y="2723451"/>
                <a:ext cx="34200" cy="5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7853796-BB48-4F58-95AA-0EC89F7F458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56709" y="2705451"/>
                  <a:ext cx="69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0B4963C-FF14-464C-966E-14CB2452C73D}"/>
                    </a:ext>
                  </a:extLst>
                </p14:cNvPr>
                <p14:cNvContentPartPr/>
                <p14:nvPr/>
              </p14:nvContentPartPr>
              <p14:xfrm>
                <a:off x="4048869" y="2730291"/>
                <a:ext cx="2448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0B4963C-FF14-464C-966E-14CB2452C73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030869" y="2712291"/>
                  <a:ext cx="60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B2B33BD-3741-4E10-8C3F-918FCF7C7657}"/>
                    </a:ext>
                  </a:extLst>
                </p14:cNvPr>
                <p14:cNvContentPartPr/>
                <p14:nvPr/>
              </p14:nvContentPartPr>
              <p14:xfrm>
                <a:off x="3704709" y="2735691"/>
                <a:ext cx="408600" cy="72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B2B33BD-3741-4E10-8C3F-918FCF7C765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687069" y="2717691"/>
                  <a:ext cx="4442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076BB88-917D-4B38-A41A-F2AE70CC65EB}"/>
                    </a:ext>
                  </a:extLst>
                </p14:cNvPr>
                <p14:cNvContentPartPr/>
                <p14:nvPr/>
              </p14:nvContentPartPr>
              <p14:xfrm>
                <a:off x="4040949" y="2782851"/>
                <a:ext cx="92520" cy="92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076BB88-917D-4B38-A41A-F2AE70CC65E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022949" y="2764851"/>
                  <a:ext cx="128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1FF2EFD-B610-4377-BA2F-6A2F6CB58ECD}"/>
                    </a:ext>
                  </a:extLst>
                </p14:cNvPr>
                <p14:cNvContentPartPr/>
                <p14:nvPr/>
              </p14:nvContentPartPr>
              <p14:xfrm>
                <a:off x="4180629" y="2840811"/>
                <a:ext cx="407520" cy="38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1FF2EFD-B610-4377-BA2F-6A2F6CB58EC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162629" y="2823171"/>
                  <a:ext cx="4431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DC7C9F8-EDD6-481A-9907-5696989028F4}"/>
                    </a:ext>
                  </a:extLst>
                </p14:cNvPr>
                <p14:cNvContentPartPr/>
                <p14:nvPr/>
              </p14:nvContentPartPr>
              <p14:xfrm>
                <a:off x="4557549" y="2824251"/>
                <a:ext cx="48600" cy="82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DC7C9F8-EDD6-481A-9907-5696989028F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539549" y="2806251"/>
                  <a:ext cx="84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29C9164-CD21-4AD4-873A-D4B4966E5E9C}"/>
                    </a:ext>
                  </a:extLst>
                </p14:cNvPr>
                <p14:cNvContentPartPr/>
                <p14:nvPr/>
              </p14:nvContentPartPr>
              <p14:xfrm>
                <a:off x="4673469" y="2890131"/>
                <a:ext cx="312840" cy="32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29C9164-CD21-4AD4-873A-D4B4966E5E9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55469" y="2872491"/>
                  <a:ext cx="348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582C9FC-A127-48E7-BC37-FCB3D1642D0D}"/>
                    </a:ext>
                  </a:extLst>
                </p14:cNvPr>
                <p14:cNvContentPartPr/>
                <p14:nvPr/>
              </p14:nvContentPartPr>
              <p14:xfrm>
                <a:off x="4974069" y="2866731"/>
                <a:ext cx="44640" cy="108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582C9FC-A127-48E7-BC37-FCB3D1642D0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956429" y="2849091"/>
                  <a:ext cx="80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0DCEB5A-EEB8-460F-8FB0-466D2343D912}"/>
                    </a:ext>
                  </a:extLst>
                </p14:cNvPr>
                <p14:cNvContentPartPr/>
                <p14:nvPr/>
              </p14:nvContentPartPr>
              <p14:xfrm>
                <a:off x="5038149" y="2913171"/>
                <a:ext cx="360720" cy="106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0DCEB5A-EEB8-460F-8FB0-466D2343D91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020149" y="2895531"/>
                  <a:ext cx="3963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626B0B2-8287-48C3-ADD8-DF73739D02F5}"/>
                    </a:ext>
                  </a:extLst>
                </p14:cNvPr>
                <p14:cNvContentPartPr/>
                <p14:nvPr/>
              </p14:nvContentPartPr>
              <p14:xfrm>
                <a:off x="5376549" y="2943051"/>
                <a:ext cx="60840" cy="112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626B0B2-8287-48C3-ADD8-DF73739D02F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58549" y="2925051"/>
                  <a:ext cx="96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1036A3D-6C92-4C6B-9178-6BE14A8CC291}"/>
                    </a:ext>
                  </a:extLst>
                </p14:cNvPr>
                <p14:cNvContentPartPr/>
                <p14:nvPr/>
              </p14:nvContentPartPr>
              <p14:xfrm>
                <a:off x="5442429" y="3026931"/>
                <a:ext cx="90720" cy="56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1036A3D-6C92-4C6B-9178-6BE14A8CC29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24429" y="3009291"/>
                  <a:ext cx="126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F8A10E6-CCFB-4E38-9D0B-B31E9642DD6B}"/>
                    </a:ext>
                  </a:extLst>
                </p14:cNvPr>
                <p14:cNvContentPartPr/>
                <p14:nvPr/>
              </p14:nvContentPartPr>
              <p14:xfrm>
                <a:off x="5536389" y="3043491"/>
                <a:ext cx="26640" cy="63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F8A10E6-CCFB-4E38-9D0B-B31E9642DD6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518749" y="3025851"/>
                  <a:ext cx="62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90D7B5C-6122-46E9-B36C-1980990B6FED}"/>
                    </a:ext>
                  </a:extLst>
                </p14:cNvPr>
                <p14:cNvContentPartPr/>
                <p14:nvPr/>
              </p14:nvContentPartPr>
              <p14:xfrm>
                <a:off x="5584989" y="3101451"/>
                <a:ext cx="56520" cy="54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90D7B5C-6122-46E9-B36C-1980990B6FE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566989" y="3083451"/>
                  <a:ext cx="92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70A72B-1464-4F80-BF19-E79CDD743AA0}"/>
                    </a:ext>
                  </a:extLst>
                </p14:cNvPr>
                <p14:cNvContentPartPr/>
                <p14:nvPr/>
              </p14:nvContentPartPr>
              <p14:xfrm>
                <a:off x="5638989" y="3125571"/>
                <a:ext cx="24480" cy="63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70A72B-1464-4F80-BF19-E79CDD743AA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21349" y="3107571"/>
                  <a:ext cx="60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6EF42D1-0CE8-42CC-AF2B-478233FF2C90}"/>
                    </a:ext>
                  </a:extLst>
                </p14:cNvPr>
                <p14:cNvContentPartPr/>
                <p14:nvPr/>
              </p14:nvContentPartPr>
              <p14:xfrm>
                <a:off x="5675349" y="3191091"/>
                <a:ext cx="10800" cy="46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6EF42D1-0CE8-42CC-AF2B-478233FF2C9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57709" y="3173091"/>
                  <a:ext cx="46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6B84D65-DD13-4E69-98EF-7F9264030944}"/>
                    </a:ext>
                  </a:extLst>
                </p14:cNvPr>
                <p14:cNvContentPartPr/>
                <p14:nvPr/>
              </p14:nvContentPartPr>
              <p14:xfrm>
                <a:off x="5651589" y="3215211"/>
                <a:ext cx="58680" cy="41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6B84D65-DD13-4E69-98EF-7F926403094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33589" y="3197211"/>
                  <a:ext cx="943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96C4EE7-0BD1-4E11-9F5D-3C6A44FF50B0}"/>
                    </a:ext>
                  </a:extLst>
                </p14:cNvPr>
                <p14:cNvContentPartPr/>
                <p14:nvPr/>
              </p14:nvContentPartPr>
              <p14:xfrm>
                <a:off x="4088109" y="2976171"/>
                <a:ext cx="72000" cy="173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96C4EE7-0BD1-4E11-9F5D-3C6A44FF50B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070109" y="2958531"/>
                  <a:ext cx="107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716FE11-FD36-4E88-8899-6BF302654032}"/>
                    </a:ext>
                  </a:extLst>
                </p14:cNvPr>
                <p14:cNvContentPartPr/>
                <p14:nvPr/>
              </p14:nvContentPartPr>
              <p14:xfrm>
                <a:off x="4450989" y="3064731"/>
                <a:ext cx="98640" cy="138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716FE11-FD36-4E88-8899-6BF30265403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432989" y="3047091"/>
                  <a:ext cx="134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0348472-CBC7-42AD-A967-BBAB7E4E65C4}"/>
                    </a:ext>
                  </a:extLst>
                </p14:cNvPr>
                <p14:cNvContentPartPr/>
                <p14:nvPr/>
              </p14:nvContentPartPr>
              <p14:xfrm>
                <a:off x="4881189" y="3064371"/>
                <a:ext cx="73440" cy="190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0348472-CBC7-42AD-A967-BBAB7E4E65C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863549" y="3046371"/>
                  <a:ext cx="1090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5FEB0E1-662B-40D3-B9C9-0D7BF412EDE9}"/>
                    </a:ext>
                  </a:extLst>
                </p14:cNvPr>
                <p14:cNvContentPartPr/>
                <p14:nvPr/>
              </p14:nvContentPartPr>
              <p14:xfrm>
                <a:off x="5291229" y="2611851"/>
                <a:ext cx="20160" cy="583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5FEB0E1-662B-40D3-B9C9-0D7BF412EDE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273229" y="2594211"/>
                  <a:ext cx="55800" cy="618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013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159F1C-BB2F-4E2E-9474-C3E339738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Train </a:t>
            </a:r>
            <a:r>
              <a:rPr lang="en-US" b="1"/>
              <a:t>Linear Regression </a:t>
            </a:r>
            <a:r>
              <a:rPr lang="en-US"/>
              <a:t>models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0A8BFEE-6B33-4689-8937-3698F41BB277}"/>
                  </a:ext>
                </a:extLst>
              </p14:cNvPr>
              <p14:cNvContentPartPr/>
              <p14:nvPr/>
            </p14:nvContentPartPr>
            <p14:xfrm>
              <a:off x="4168749" y="2585906"/>
              <a:ext cx="1220760" cy="75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0A8BFEE-6B33-4689-8937-3698F41BB2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0749" y="2568266"/>
                <a:ext cx="1256400" cy="11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E69444E1-D013-4F47-A7E1-412C7EC43A63}"/>
              </a:ext>
            </a:extLst>
          </p:cNvPr>
          <p:cNvGrpSpPr/>
          <p:nvPr/>
        </p:nvGrpSpPr>
        <p:grpSpPr>
          <a:xfrm>
            <a:off x="3830709" y="98666"/>
            <a:ext cx="3336840" cy="1828440"/>
            <a:chOff x="3830709" y="98666"/>
            <a:chExt cx="3336840" cy="182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229F5F9-5347-4888-8AE7-00CF2637A1F7}"/>
                    </a:ext>
                  </a:extLst>
                </p14:cNvPr>
                <p14:cNvContentPartPr/>
                <p14:nvPr/>
              </p14:nvContentPartPr>
              <p14:xfrm>
                <a:off x="3840429" y="302786"/>
                <a:ext cx="59400" cy="15048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229F5F9-5347-4888-8AE7-00CF2637A1F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2789" y="285146"/>
                  <a:ext cx="95040" cy="15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6BDCE8F-A20B-4B4B-9943-A0C39259369B}"/>
                    </a:ext>
                  </a:extLst>
                </p14:cNvPr>
                <p14:cNvContentPartPr/>
                <p14:nvPr/>
              </p14:nvContentPartPr>
              <p14:xfrm>
                <a:off x="3910989" y="1746386"/>
                <a:ext cx="2786760" cy="55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6BDCE8F-A20B-4B4B-9943-A0C39259369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3349" y="1728386"/>
                  <a:ext cx="2822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0795E3D-B87B-425E-BD6B-1B44B1BDD09E}"/>
                    </a:ext>
                  </a:extLst>
                </p14:cNvPr>
                <p14:cNvContentPartPr/>
                <p14:nvPr/>
              </p14:nvContentPartPr>
              <p14:xfrm>
                <a:off x="6565629" y="1719746"/>
                <a:ext cx="166320" cy="207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0795E3D-B87B-425E-BD6B-1B44B1BDD0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47989" y="1701746"/>
                  <a:ext cx="2019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E1257D-4D44-4405-B213-B39A40F4EF4D}"/>
                    </a:ext>
                  </a:extLst>
                </p14:cNvPr>
                <p14:cNvContentPartPr/>
                <p14:nvPr/>
              </p14:nvContentPartPr>
              <p14:xfrm>
                <a:off x="3830709" y="259946"/>
                <a:ext cx="134280" cy="133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E1257D-4D44-4405-B213-B39A40F4EF4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13069" y="242306"/>
                  <a:ext cx="1699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4CDC7BB-40E5-4C40-879D-B93A92ABEB38}"/>
                    </a:ext>
                  </a:extLst>
                </p14:cNvPr>
                <p14:cNvContentPartPr/>
                <p14:nvPr/>
              </p14:nvContentPartPr>
              <p14:xfrm>
                <a:off x="4524429" y="1204946"/>
                <a:ext cx="214200" cy="200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4CDC7BB-40E5-4C40-879D-B93A92ABEB3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06789" y="1186946"/>
                  <a:ext cx="249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285BB47-534E-49E9-A977-2B85E69E9BE1}"/>
                    </a:ext>
                  </a:extLst>
                </p14:cNvPr>
                <p14:cNvContentPartPr/>
                <p14:nvPr/>
              </p14:nvContentPartPr>
              <p14:xfrm>
                <a:off x="4884069" y="1082546"/>
                <a:ext cx="54720" cy="176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285BB47-534E-49E9-A977-2B85E69E9BE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66429" y="1064546"/>
                  <a:ext cx="903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D8EA305-7603-48D1-A0BA-A05C8F6EFF9B}"/>
                    </a:ext>
                  </a:extLst>
                </p14:cNvPr>
                <p14:cNvContentPartPr/>
                <p14:nvPr/>
              </p14:nvContentPartPr>
              <p14:xfrm>
                <a:off x="4853109" y="1162826"/>
                <a:ext cx="124200" cy="101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D8EA305-7603-48D1-A0BA-A05C8F6EFF9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35469" y="1145186"/>
                  <a:ext cx="159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B7D7D8C-F357-4C6F-AD79-4C2AB1392698}"/>
                    </a:ext>
                  </a:extLst>
                </p14:cNvPr>
                <p14:cNvContentPartPr/>
                <p14:nvPr/>
              </p14:nvContentPartPr>
              <p14:xfrm>
                <a:off x="5233989" y="1018106"/>
                <a:ext cx="151560" cy="170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B7D7D8C-F357-4C6F-AD79-4C2AB139269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16349" y="1000106"/>
                  <a:ext cx="1872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7E84D25-37DC-4E43-8DDA-777757C25E17}"/>
                    </a:ext>
                  </a:extLst>
                </p14:cNvPr>
                <p14:cNvContentPartPr/>
                <p14:nvPr/>
              </p14:nvContentPartPr>
              <p14:xfrm>
                <a:off x="5050389" y="948626"/>
                <a:ext cx="88920" cy="78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7E84D25-37DC-4E43-8DDA-777757C25E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32749" y="930986"/>
                  <a:ext cx="124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2D6B89B-34EA-43A7-B2B2-666497902764}"/>
                    </a:ext>
                  </a:extLst>
                </p14:cNvPr>
                <p14:cNvContentPartPr/>
                <p14:nvPr/>
              </p14:nvContentPartPr>
              <p14:xfrm>
                <a:off x="5070909" y="896066"/>
                <a:ext cx="81360" cy="129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2D6B89B-34EA-43A7-B2B2-66649790276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53269" y="878426"/>
                  <a:ext cx="117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528CC25-7FF2-4361-B191-9EF9C40961A0}"/>
                    </a:ext>
                  </a:extLst>
                </p14:cNvPr>
                <p14:cNvContentPartPr/>
                <p14:nvPr/>
              </p14:nvContentPartPr>
              <p14:xfrm>
                <a:off x="4760949" y="726146"/>
                <a:ext cx="835560" cy="327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528CC25-7FF2-4361-B191-9EF9C40961A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43309" y="708146"/>
                  <a:ext cx="8712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237CA7E-3E86-403A-8B64-7235446B8F82}"/>
                    </a:ext>
                  </a:extLst>
                </p14:cNvPr>
                <p14:cNvContentPartPr/>
                <p14:nvPr/>
              </p14:nvContentPartPr>
              <p14:xfrm>
                <a:off x="5498589" y="723626"/>
                <a:ext cx="532440" cy="179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237CA7E-3E86-403A-8B64-7235446B8F8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80949" y="705626"/>
                  <a:ext cx="5680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936C3A-C7C7-4EAD-B966-703B01016B67}"/>
                    </a:ext>
                  </a:extLst>
                </p14:cNvPr>
                <p14:cNvContentPartPr/>
                <p14:nvPr/>
              </p14:nvContentPartPr>
              <p14:xfrm>
                <a:off x="5964789" y="671426"/>
                <a:ext cx="339840" cy="181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936C3A-C7C7-4EAD-B966-703B01016B6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46789" y="653786"/>
                  <a:ext cx="375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5CE2B0E-7D35-4C11-BBE4-7A3F86CD655C}"/>
                    </a:ext>
                  </a:extLst>
                </p14:cNvPr>
                <p14:cNvContentPartPr/>
                <p14:nvPr/>
              </p14:nvContentPartPr>
              <p14:xfrm>
                <a:off x="6252069" y="636146"/>
                <a:ext cx="161280" cy="143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5CE2B0E-7D35-4C11-BBE4-7A3F86CD655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34429" y="618506"/>
                  <a:ext cx="196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546CCB7-7F06-42AA-AC0A-CDF79ABCAC9B}"/>
                    </a:ext>
                  </a:extLst>
                </p14:cNvPr>
                <p14:cNvContentPartPr/>
                <p14:nvPr/>
              </p14:nvContentPartPr>
              <p14:xfrm>
                <a:off x="6061629" y="422306"/>
                <a:ext cx="137880" cy="128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546CCB7-7F06-42AA-AC0A-CDF79ABCAC9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43989" y="404306"/>
                  <a:ext cx="173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0AD3200-2749-4471-9C62-AE777333C4E7}"/>
                    </a:ext>
                  </a:extLst>
                </p14:cNvPr>
                <p14:cNvContentPartPr/>
                <p14:nvPr/>
              </p14:nvContentPartPr>
              <p14:xfrm>
                <a:off x="6414429" y="288746"/>
                <a:ext cx="141840" cy="210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0AD3200-2749-4471-9C62-AE777333C4E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96429" y="270746"/>
                  <a:ext cx="177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C8E5159-270F-4C7E-9D95-C8A629712CA9}"/>
                    </a:ext>
                  </a:extLst>
                </p14:cNvPr>
                <p14:cNvContentPartPr/>
                <p14:nvPr/>
              </p14:nvContentPartPr>
              <p14:xfrm>
                <a:off x="5168829" y="581786"/>
                <a:ext cx="115200" cy="106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C8E5159-270F-4C7E-9D95-C8A629712C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50829" y="564146"/>
                  <a:ext cx="150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C5A918E-1B1D-4429-99C2-8800B91F0A9B}"/>
                    </a:ext>
                  </a:extLst>
                </p14:cNvPr>
                <p14:cNvContentPartPr/>
                <p14:nvPr/>
              </p14:nvContentPartPr>
              <p14:xfrm>
                <a:off x="5201589" y="560906"/>
                <a:ext cx="493920" cy="151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C5A918E-1B1D-4429-99C2-8800B91F0A9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83949" y="542906"/>
                  <a:ext cx="529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F745FB1-D916-4999-AC68-2440DAECBC80}"/>
                    </a:ext>
                  </a:extLst>
                </p14:cNvPr>
                <p14:cNvContentPartPr/>
                <p14:nvPr/>
              </p14:nvContentPartPr>
              <p14:xfrm>
                <a:off x="5653389" y="497906"/>
                <a:ext cx="133560" cy="100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F745FB1-D916-4999-AC68-2440DAECBC8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35389" y="479906"/>
                  <a:ext cx="1692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B76A3C-3998-44E1-B9B7-6BAACFA895D0}"/>
                    </a:ext>
                  </a:extLst>
                </p14:cNvPr>
                <p14:cNvContentPartPr/>
                <p14:nvPr/>
              </p14:nvContentPartPr>
              <p14:xfrm>
                <a:off x="4162269" y="98666"/>
                <a:ext cx="3005280" cy="1448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B76A3C-3998-44E1-B9B7-6BAACFA895D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44269" y="80666"/>
                  <a:ext cx="3040920" cy="148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71AA6C-796C-4623-8C6F-70AE26B7D723}"/>
              </a:ext>
            </a:extLst>
          </p:cNvPr>
          <p:cNvGrpSpPr/>
          <p:nvPr/>
        </p:nvGrpSpPr>
        <p:grpSpPr>
          <a:xfrm>
            <a:off x="6950469" y="250946"/>
            <a:ext cx="320760" cy="248400"/>
            <a:chOff x="6950469" y="250946"/>
            <a:chExt cx="320760" cy="24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597BAC7-C15F-4D42-B44B-BBB79FDD66D8}"/>
                    </a:ext>
                  </a:extLst>
                </p14:cNvPr>
                <p14:cNvContentPartPr/>
                <p14:nvPr/>
              </p14:nvContentPartPr>
              <p14:xfrm>
                <a:off x="6992589" y="276866"/>
                <a:ext cx="278640" cy="200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597BAC7-C15F-4D42-B44B-BBB79FDD66D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74589" y="258866"/>
                  <a:ext cx="3142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03F17F0-A44F-4C93-9450-E712E42E2385}"/>
                    </a:ext>
                  </a:extLst>
                </p14:cNvPr>
                <p14:cNvContentPartPr/>
                <p14:nvPr/>
              </p14:nvContentPartPr>
              <p14:xfrm>
                <a:off x="7035069" y="265706"/>
                <a:ext cx="136440" cy="62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03F17F0-A44F-4C93-9450-E712E42E238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17429" y="248066"/>
                  <a:ext cx="1720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49AC4B8-930E-44D9-A91B-A16695038489}"/>
                    </a:ext>
                  </a:extLst>
                </p14:cNvPr>
                <p14:cNvContentPartPr/>
                <p14:nvPr/>
              </p14:nvContentPartPr>
              <p14:xfrm>
                <a:off x="6950469" y="250946"/>
                <a:ext cx="52560" cy="248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49AC4B8-930E-44D9-A91B-A1669503848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32829" y="232946"/>
                  <a:ext cx="8820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E46A545-7C36-4D4F-B5D9-3B46352860FD}"/>
              </a:ext>
            </a:extLst>
          </p:cNvPr>
          <p:cNvGrpSpPr/>
          <p:nvPr/>
        </p:nvGrpSpPr>
        <p:grpSpPr>
          <a:xfrm>
            <a:off x="6997269" y="653066"/>
            <a:ext cx="1588680" cy="415800"/>
            <a:chOff x="6997269" y="653066"/>
            <a:chExt cx="1588680" cy="41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D43F5C8-3DC8-44C4-8706-DCD68EBB085A}"/>
                    </a:ext>
                  </a:extLst>
                </p14:cNvPr>
                <p14:cNvContentPartPr/>
                <p14:nvPr/>
              </p14:nvContentPartPr>
              <p14:xfrm>
                <a:off x="6997269" y="653066"/>
                <a:ext cx="190800" cy="415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D43F5C8-3DC8-44C4-8706-DCD68EBB08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79629" y="635066"/>
                  <a:ext cx="22644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908B237-9637-49C9-A458-925464B49D92}"/>
                    </a:ext>
                  </a:extLst>
                </p14:cNvPr>
                <p14:cNvContentPartPr/>
                <p14:nvPr/>
              </p14:nvContentPartPr>
              <p14:xfrm>
                <a:off x="7605669" y="761426"/>
                <a:ext cx="167760" cy="127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908B237-9637-49C9-A458-925464B49D9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87669" y="743426"/>
                  <a:ext cx="203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0825698-59C7-45A2-958C-426E09BD7657}"/>
                    </a:ext>
                  </a:extLst>
                </p14:cNvPr>
                <p14:cNvContentPartPr/>
                <p14:nvPr/>
              </p14:nvContentPartPr>
              <p14:xfrm>
                <a:off x="7878189" y="726506"/>
                <a:ext cx="370080" cy="197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0825698-59C7-45A2-958C-426E09BD765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60189" y="708866"/>
                  <a:ext cx="405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7E00F1-7469-4583-BAFB-44B3798D9EE7}"/>
                    </a:ext>
                  </a:extLst>
                </p14:cNvPr>
                <p14:cNvContentPartPr/>
                <p14:nvPr/>
              </p14:nvContentPartPr>
              <p14:xfrm>
                <a:off x="8158629" y="842786"/>
                <a:ext cx="138600" cy="15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7E00F1-7469-4583-BAFB-44B3798D9EE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40629" y="825146"/>
                  <a:ext cx="174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BEEAD31-0C01-418B-93D7-303B39A06971}"/>
                    </a:ext>
                  </a:extLst>
                </p14:cNvPr>
                <p14:cNvContentPartPr/>
                <p14:nvPr/>
              </p14:nvContentPartPr>
              <p14:xfrm>
                <a:off x="8430069" y="696626"/>
                <a:ext cx="155880" cy="253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BEEAD31-0C01-418B-93D7-303B39A0697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12069" y="678986"/>
                  <a:ext cx="1915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E1E459E-386D-4AAC-828A-DCB81A2D5CCF}"/>
                    </a:ext>
                  </a:extLst>
                </p14:cNvPr>
                <p14:cNvContentPartPr/>
                <p14:nvPr/>
              </p14:nvContentPartPr>
              <p14:xfrm>
                <a:off x="7363749" y="676466"/>
                <a:ext cx="93600" cy="32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E1E459E-386D-4AAC-828A-DCB81A2D5CC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46109" y="658826"/>
                  <a:ext cx="1292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082AC26-FC39-4731-A748-D4BE01B34C23}"/>
                    </a:ext>
                  </a:extLst>
                </p14:cNvPr>
                <p14:cNvContentPartPr/>
                <p14:nvPr/>
              </p14:nvContentPartPr>
              <p14:xfrm>
                <a:off x="7369869" y="738386"/>
                <a:ext cx="74520" cy="43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082AC26-FC39-4731-A748-D4BE01B34C2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52229" y="720746"/>
                  <a:ext cx="11016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7E4E36B-25D3-446D-B5D9-20C03087803C}"/>
                  </a:ext>
                </a:extLst>
              </p14:cNvPr>
              <p14:cNvContentPartPr/>
              <p14:nvPr/>
            </p14:nvContentPartPr>
            <p14:xfrm>
              <a:off x="2437509" y="1447946"/>
              <a:ext cx="360" cy="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7E4E36B-25D3-446D-B5D9-20C03087803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19509" y="143030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42964C6C-2CF5-45A9-A89B-4DB9CED2A443}"/>
              </a:ext>
            </a:extLst>
          </p:cNvPr>
          <p:cNvGrpSpPr/>
          <p:nvPr/>
        </p:nvGrpSpPr>
        <p:grpSpPr>
          <a:xfrm>
            <a:off x="7612149" y="912986"/>
            <a:ext cx="114480" cy="218520"/>
            <a:chOff x="7612149" y="912986"/>
            <a:chExt cx="114480" cy="21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C5C6E8-2045-40E5-B6B6-D7F9C34D235B}"/>
                    </a:ext>
                  </a:extLst>
                </p14:cNvPr>
                <p14:cNvContentPartPr/>
                <p14:nvPr/>
              </p14:nvContentPartPr>
              <p14:xfrm>
                <a:off x="7649949" y="996866"/>
                <a:ext cx="35280" cy="134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C5C6E8-2045-40E5-B6B6-D7F9C34D235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31949" y="979226"/>
                  <a:ext cx="70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DE4AEA3-E4E6-462C-BDF1-F9414A6EDDEC}"/>
                    </a:ext>
                  </a:extLst>
                </p14:cNvPr>
                <p14:cNvContentPartPr/>
                <p14:nvPr/>
              </p14:nvContentPartPr>
              <p14:xfrm>
                <a:off x="7612149" y="912986"/>
                <a:ext cx="114480" cy="93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DE4AEA3-E4E6-462C-BDF1-F9414A6EDDE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94149" y="894986"/>
                  <a:ext cx="15012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39A1946-DF67-4822-9789-DC3B4EFD237F}"/>
              </a:ext>
            </a:extLst>
          </p:cNvPr>
          <p:cNvGrpSpPr/>
          <p:nvPr/>
        </p:nvGrpSpPr>
        <p:grpSpPr>
          <a:xfrm>
            <a:off x="8325669" y="1059506"/>
            <a:ext cx="141840" cy="211680"/>
            <a:chOff x="8325669" y="1059506"/>
            <a:chExt cx="141840" cy="21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445B228-CC8E-49CC-BCC6-387A41627D54}"/>
                    </a:ext>
                  </a:extLst>
                </p14:cNvPr>
                <p14:cNvContentPartPr/>
                <p14:nvPr/>
              </p14:nvContentPartPr>
              <p14:xfrm>
                <a:off x="8325669" y="1131146"/>
                <a:ext cx="45720" cy="140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445B228-CC8E-49CC-BCC6-387A41627D5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07669" y="1113506"/>
                  <a:ext cx="81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00E3B34-7DE2-49B8-BD2D-2EE1E786A7B2}"/>
                    </a:ext>
                  </a:extLst>
                </p14:cNvPr>
                <p14:cNvContentPartPr/>
                <p14:nvPr/>
              </p14:nvContentPartPr>
              <p14:xfrm>
                <a:off x="8327469" y="1059506"/>
                <a:ext cx="140040" cy="84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00E3B34-7DE2-49B8-BD2D-2EE1E786A7B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09829" y="1041866"/>
                  <a:ext cx="175680" cy="12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5F3990D-B879-4670-BC3C-4A9EDF75D5B5}"/>
                  </a:ext>
                </a:extLst>
              </p14:cNvPr>
              <p14:cNvContentPartPr/>
              <p14:nvPr/>
            </p14:nvContentPartPr>
            <p14:xfrm>
              <a:off x="7541949" y="1253906"/>
              <a:ext cx="129240" cy="234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5F3990D-B879-4670-BC3C-4A9EDF75D5B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523949" y="1235906"/>
                <a:ext cx="1648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59F1310-A4AB-4AE1-8D9B-90E72A68804C}"/>
                  </a:ext>
                </a:extLst>
              </p14:cNvPr>
              <p14:cNvContentPartPr/>
              <p14:nvPr/>
            </p14:nvContentPartPr>
            <p14:xfrm>
              <a:off x="8282469" y="1410146"/>
              <a:ext cx="145080" cy="370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59F1310-A4AB-4AE1-8D9B-90E72A68804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264469" y="1392506"/>
                <a:ext cx="180720" cy="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138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5951E-17E8-4F12-9CF4-FF0074DD3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 Linear Regression (LR)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89AB1-2944-4624-A51B-275481285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Two ways: </a:t>
            </a:r>
          </a:p>
          <a:p>
            <a:r>
              <a:rPr lang="en-US"/>
              <a:t>	Use “</a:t>
            </a:r>
            <a:r>
              <a:rPr lang="en-US" b="1"/>
              <a:t>closed-form</a:t>
            </a:r>
            <a:r>
              <a:rPr lang="en-US"/>
              <a:t>” equation: </a:t>
            </a:r>
          </a:p>
          <a:p>
            <a:endParaRPr lang="en-US"/>
          </a:p>
          <a:p>
            <a:r>
              <a:rPr lang="en-US"/>
              <a:t>	Use a </a:t>
            </a:r>
            <a:r>
              <a:rPr lang="en-US" b="1"/>
              <a:t>local search approach</a:t>
            </a:r>
            <a:r>
              <a:rPr lang="en-US"/>
              <a:t>, called </a:t>
            </a:r>
            <a:r>
              <a:rPr lang="en-US" b="1"/>
              <a:t>Gradient Descent </a:t>
            </a:r>
            <a:r>
              <a:rPr lang="en-US"/>
              <a:t>(GD):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4A288-A4F5-4211-B5FE-33570DC8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D36110F-6EEA-47D5-B7F1-91A660AF05C0}"/>
                  </a:ext>
                </a:extLst>
              </p14:cNvPr>
              <p14:cNvContentPartPr/>
              <p14:nvPr/>
            </p14:nvContentPartPr>
            <p14:xfrm>
              <a:off x="2148789" y="2093811"/>
              <a:ext cx="2333160" cy="61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D36110F-6EEA-47D5-B7F1-91A660AF05C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0789" y="2075811"/>
                <a:ext cx="2368800" cy="9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84C0CCA-4970-473B-9CA9-ECA8F7196603}"/>
              </a:ext>
            </a:extLst>
          </p:cNvPr>
          <p:cNvGrpSpPr/>
          <p:nvPr/>
        </p:nvGrpSpPr>
        <p:grpSpPr>
          <a:xfrm>
            <a:off x="954309" y="1840371"/>
            <a:ext cx="361800" cy="231480"/>
            <a:chOff x="954309" y="1840371"/>
            <a:chExt cx="361800" cy="23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939CF28-27F9-479C-9CD2-C7E6F4BE0A48}"/>
                    </a:ext>
                  </a:extLst>
                </p14:cNvPr>
                <p14:cNvContentPartPr/>
                <p14:nvPr/>
              </p14:nvContentPartPr>
              <p14:xfrm>
                <a:off x="954309" y="1939371"/>
                <a:ext cx="289440" cy="14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939CF28-27F9-479C-9CD2-C7E6F4BE0A4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6669" y="1921731"/>
                  <a:ext cx="3250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0DA3D87-E1A9-4A94-BEEB-6238E5C1941A}"/>
                    </a:ext>
                  </a:extLst>
                </p14:cNvPr>
                <p14:cNvContentPartPr/>
                <p14:nvPr/>
              </p14:nvContentPartPr>
              <p14:xfrm>
                <a:off x="1192629" y="1840371"/>
                <a:ext cx="123480" cy="231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0DA3D87-E1A9-4A94-BEEB-6238E5C1941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74989" y="1822731"/>
                  <a:ext cx="15912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E393DA-4456-4A8E-A0F7-B6970CF41B84}"/>
              </a:ext>
            </a:extLst>
          </p:cNvPr>
          <p:cNvGrpSpPr/>
          <p:nvPr/>
        </p:nvGrpSpPr>
        <p:grpSpPr>
          <a:xfrm>
            <a:off x="7310109" y="1268691"/>
            <a:ext cx="1362240" cy="872640"/>
            <a:chOff x="7310109" y="1268691"/>
            <a:chExt cx="1362240" cy="87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F06C66F-5855-491D-A2AF-24F311BD85A0}"/>
                    </a:ext>
                  </a:extLst>
                </p14:cNvPr>
                <p14:cNvContentPartPr/>
                <p14:nvPr/>
              </p14:nvContentPartPr>
              <p14:xfrm>
                <a:off x="7310109" y="1268691"/>
                <a:ext cx="1362240" cy="727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F06C66F-5855-491D-A2AF-24F311BD85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92469" y="1251051"/>
                  <a:ext cx="139788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6DEF897-922B-4C4E-9364-A162E2C261D5}"/>
                    </a:ext>
                  </a:extLst>
                </p14:cNvPr>
                <p14:cNvContentPartPr/>
                <p14:nvPr/>
              </p14:nvContentPartPr>
              <p14:xfrm>
                <a:off x="7908789" y="1897251"/>
                <a:ext cx="24480" cy="244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6DEF897-922B-4C4E-9364-A162E2C261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91149" y="1879611"/>
                  <a:ext cx="60120" cy="27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BE275C0-76DD-45B7-BB90-6C638DDF0299}"/>
                  </a:ext>
                </a:extLst>
              </p14:cNvPr>
              <p14:cNvContentPartPr/>
              <p14:nvPr/>
            </p14:nvContentPartPr>
            <p14:xfrm>
              <a:off x="4981629" y="1986531"/>
              <a:ext cx="739080" cy="320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BE275C0-76DD-45B7-BB90-6C638DDF029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63989" y="1968891"/>
                <a:ext cx="774720" cy="6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F65514D-599F-403A-BA8B-37E6AB3C93A5}"/>
              </a:ext>
            </a:extLst>
          </p:cNvPr>
          <p:cNvGrpSpPr/>
          <p:nvPr/>
        </p:nvGrpSpPr>
        <p:grpSpPr>
          <a:xfrm>
            <a:off x="5037429" y="2284611"/>
            <a:ext cx="495360" cy="364680"/>
            <a:chOff x="5037429" y="2284611"/>
            <a:chExt cx="495360" cy="36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F975BF-EA9D-442C-976B-71E5E5BA9459}"/>
                    </a:ext>
                  </a:extLst>
                </p14:cNvPr>
                <p14:cNvContentPartPr/>
                <p14:nvPr/>
              </p14:nvContentPartPr>
              <p14:xfrm>
                <a:off x="5037429" y="2287131"/>
                <a:ext cx="141840" cy="67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F975BF-EA9D-442C-976B-71E5E5BA945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19789" y="2269131"/>
                  <a:ext cx="1774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BE00E0E-64B2-4982-B917-69D98D421B3F}"/>
                    </a:ext>
                  </a:extLst>
                </p14:cNvPr>
                <p14:cNvContentPartPr/>
                <p14:nvPr/>
              </p14:nvContentPartPr>
              <p14:xfrm>
                <a:off x="5055429" y="2483691"/>
                <a:ext cx="91080" cy="140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BE00E0E-64B2-4982-B917-69D98D421B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37429" y="2466051"/>
                  <a:ext cx="126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3D910E6-E81F-4D2C-B0C4-835934B5BB79}"/>
                    </a:ext>
                  </a:extLst>
                </p14:cNvPr>
                <p14:cNvContentPartPr/>
                <p14:nvPr/>
              </p14:nvContentPartPr>
              <p14:xfrm>
                <a:off x="5447829" y="2284611"/>
                <a:ext cx="84960" cy="32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3D910E6-E81F-4D2C-B0C4-835934B5BB7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29829" y="2266971"/>
                  <a:ext cx="1206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577BE83-C177-4275-95DC-DE425B3CC953}"/>
                    </a:ext>
                  </a:extLst>
                </p14:cNvPr>
                <p14:cNvContentPartPr/>
                <p14:nvPr/>
              </p14:nvContentPartPr>
              <p14:xfrm>
                <a:off x="5404629" y="2351931"/>
                <a:ext cx="119880" cy="236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577BE83-C177-4275-95DC-DE425B3CC9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86629" y="2334291"/>
                  <a:ext cx="1555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38D6F5-E7C8-4D07-BC31-0BEBECCEC8C2}"/>
                    </a:ext>
                  </a:extLst>
                </p14:cNvPr>
                <p14:cNvContentPartPr/>
                <p14:nvPr/>
              </p14:nvContentPartPr>
              <p14:xfrm>
                <a:off x="5395629" y="2646411"/>
                <a:ext cx="79560" cy="2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38D6F5-E7C8-4D07-BC31-0BEBECCEC8C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77629" y="2628771"/>
                  <a:ext cx="11520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645378-E3E7-456C-B795-5ED1DAEC29A7}"/>
              </a:ext>
            </a:extLst>
          </p:cNvPr>
          <p:cNvGrpSpPr/>
          <p:nvPr/>
        </p:nvGrpSpPr>
        <p:grpSpPr>
          <a:xfrm>
            <a:off x="1036029" y="2804451"/>
            <a:ext cx="246960" cy="184320"/>
            <a:chOff x="1036029" y="2804451"/>
            <a:chExt cx="246960" cy="18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E8EE4FE-6055-4164-B0B2-0956CA1FCF8B}"/>
                    </a:ext>
                  </a:extLst>
                </p14:cNvPr>
                <p14:cNvContentPartPr/>
                <p14:nvPr/>
              </p14:nvContentPartPr>
              <p14:xfrm>
                <a:off x="1036029" y="2873571"/>
                <a:ext cx="200520" cy="30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E8EE4FE-6055-4164-B0B2-0956CA1FCF8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18029" y="2855931"/>
                  <a:ext cx="2361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A9BD469-6D6B-4D27-913D-7912016D2793}"/>
                    </a:ext>
                  </a:extLst>
                </p14:cNvPr>
                <p14:cNvContentPartPr/>
                <p14:nvPr/>
              </p14:nvContentPartPr>
              <p14:xfrm>
                <a:off x="1191189" y="2804451"/>
                <a:ext cx="91800" cy="184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A9BD469-6D6B-4D27-913D-7912016D279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73189" y="2786451"/>
                  <a:ext cx="12744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4B8E5E-7A5F-4755-AEAB-AA1C44F1F34A}"/>
              </a:ext>
            </a:extLst>
          </p:cNvPr>
          <p:cNvGrpSpPr/>
          <p:nvPr/>
        </p:nvGrpSpPr>
        <p:grpSpPr>
          <a:xfrm>
            <a:off x="3180909" y="1390011"/>
            <a:ext cx="139680" cy="311040"/>
            <a:chOff x="3180909" y="1390011"/>
            <a:chExt cx="139680" cy="31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A7F520-2233-4A32-A66A-A585EC7B9581}"/>
                    </a:ext>
                  </a:extLst>
                </p14:cNvPr>
                <p14:cNvContentPartPr/>
                <p14:nvPr/>
              </p14:nvContentPartPr>
              <p14:xfrm>
                <a:off x="3190269" y="1390011"/>
                <a:ext cx="75240" cy="311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A7F520-2233-4A32-A66A-A585EC7B958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72629" y="1372371"/>
                  <a:ext cx="1108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13780D0-9E49-4290-923C-50DAA28EA1C5}"/>
                    </a:ext>
                  </a:extLst>
                </p14:cNvPr>
                <p14:cNvContentPartPr/>
                <p14:nvPr/>
              </p14:nvContentPartPr>
              <p14:xfrm>
                <a:off x="3180909" y="1501971"/>
                <a:ext cx="139680" cy="193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13780D0-9E49-4290-923C-50DAA28EA1C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62909" y="1484331"/>
                  <a:ext cx="175320" cy="22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021B786-C1C7-4CBA-9D73-892473C78C3B}"/>
                  </a:ext>
                </a:extLst>
              </p14:cNvPr>
              <p14:cNvContentPartPr/>
              <p14:nvPr/>
            </p14:nvContentPartPr>
            <p14:xfrm>
              <a:off x="5661669" y="3073011"/>
              <a:ext cx="2148120" cy="435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021B786-C1C7-4CBA-9D73-892473C78C3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43669" y="3055011"/>
                <a:ext cx="2183760" cy="7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FACCB23F-6ADF-4B1C-B3DB-8B44D158E8C5}"/>
              </a:ext>
            </a:extLst>
          </p:cNvPr>
          <p:cNvGrpSpPr/>
          <p:nvPr/>
        </p:nvGrpSpPr>
        <p:grpSpPr>
          <a:xfrm>
            <a:off x="7112109" y="2342211"/>
            <a:ext cx="220320" cy="349920"/>
            <a:chOff x="7112109" y="2342211"/>
            <a:chExt cx="220320" cy="34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97072BB-FC0D-4C71-A82F-73700C783505}"/>
                    </a:ext>
                  </a:extLst>
                </p14:cNvPr>
                <p14:cNvContentPartPr/>
                <p14:nvPr/>
              </p14:nvContentPartPr>
              <p14:xfrm>
                <a:off x="7166469" y="2342211"/>
                <a:ext cx="77400" cy="313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97072BB-FC0D-4C71-A82F-73700C78350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48829" y="2324211"/>
                  <a:ext cx="1130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D5A159D-1780-4CCB-9C21-C7A48041A7E0}"/>
                    </a:ext>
                  </a:extLst>
                </p14:cNvPr>
                <p14:cNvContentPartPr/>
                <p14:nvPr/>
              </p14:nvContentPartPr>
              <p14:xfrm>
                <a:off x="7112109" y="2566131"/>
                <a:ext cx="220320" cy="126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D5A159D-1780-4CCB-9C21-C7A48041A7E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94469" y="2548491"/>
                  <a:ext cx="25596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24DFF35-153C-4A1A-833C-A98060723BAD}"/>
                  </a:ext>
                </a:extLst>
              </p14:cNvPr>
              <p14:cNvContentPartPr/>
              <p14:nvPr/>
            </p14:nvContentPartPr>
            <p14:xfrm>
              <a:off x="2247789" y="3115491"/>
              <a:ext cx="1182960" cy="496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24DFF35-153C-4A1A-833C-A98060723BA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29789" y="3097851"/>
                <a:ext cx="12186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FC4F718-889B-432F-9E1F-85D5B6C2C83B}"/>
                  </a:ext>
                </a:extLst>
              </p14:cNvPr>
              <p14:cNvContentPartPr/>
              <p14:nvPr/>
            </p14:nvContentPartPr>
            <p14:xfrm>
              <a:off x="1483149" y="3416091"/>
              <a:ext cx="3302640" cy="9406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FC4F718-889B-432F-9E1F-85D5B6C2C83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65509" y="3398451"/>
                <a:ext cx="3338280" cy="97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2525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51ABA-9EBF-4F2D-8C44-51B91717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 function of LR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0394F2-FB77-4ADF-B4AD-153EB788E13C}"/>
              </a:ext>
            </a:extLst>
          </p:cNvPr>
          <p:cNvGrpSpPr/>
          <p:nvPr/>
        </p:nvGrpSpPr>
        <p:grpSpPr>
          <a:xfrm>
            <a:off x="948243" y="1707654"/>
            <a:ext cx="6936125" cy="724119"/>
            <a:chOff x="948243" y="1707654"/>
            <a:chExt cx="6936125" cy="7241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26DE6C-FFDB-43B4-94C9-1FB26C17C7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064"/>
            <a:stretch/>
          </p:blipFill>
          <p:spPr>
            <a:xfrm>
              <a:off x="3157587" y="1707654"/>
              <a:ext cx="4726781" cy="72411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FE43B3-7749-4DB9-9BD7-D7FFDC700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8243" y="1707655"/>
              <a:ext cx="2109768" cy="67463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A20A259-8DCA-4C5E-87A4-207FEDE8E655}"/>
              </a:ext>
            </a:extLst>
          </p:cNvPr>
          <p:cNvGrpSpPr/>
          <p:nvPr/>
        </p:nvGrpSpPr>
        <p:grpSpPr>
          <a:xfrm>
            <a:off x="611560" y="3075806"/>
            <a:ext cx="3336840" cy="1828440"/>
            <a:chOff x="3830709" y="98666"/>
            <a:chExt cx="3336840" cy="182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507A885-4DED-4A33-92CC-14E7216A3AAF}"/>
                    </a:ext>
                  </a:extLst>
                </p14:cNvPr>
                <p14:cNvContentPartPr/>
                <p14:nvPr/>
              </p14:nvContentPartPr>
              <p14:xfrm>
                <a:off x="3840429" y="302786"/>
                <a:ext cx="59400" cy="1504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507A885-4DED-4A33-92CC-14E7216A3A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2789" y="285146"/>
                  <a:ext cx="95040" cy="15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19CCBCF-C4D5-4F66-8B0B-586A9334F90B}"/>
                    </a:ext>
                  </a:extLst>
                </p14:cNvPr>
                <p14:cNvContentPartPr/>
                <p14:nvPr/>
              </p14:nvContentPartPr>
              <p14:xfrm>
                <a:off x="3910989" y="1746386"/>
                <a:ext cx="2786760" cy="55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19CCBCF-C4D5-4F66-8B0B-586A9334F9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3349" y="1728386"/>
                  <a:ext cx="2822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F9EAE24-1E20-4139-B993-19FD344D465C}"/>
                    </a:ext>
                  </a:extLst>
                </p14:cNvPr>
                <p14:cNvContentPartPr/>
                <p14:nvPr/>
              </p14:nvContentPartPr>
              <p14:xfrm>
                <a:off x="6565629" y="1719746"/>
                <a:ext cx="166320" cy="207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F9EAE24-1E20-4139-B993-19FD344D465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47989" y="1701746"/>
                  <a:ext cx="2019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99F924C-CA66-4902-809D-3CEE995B2565}"/>
                    </a:ext>
                  </a:extLst>
                </p14:cNvPr>
                <p14:cNvContentPartPr/>
                <p14:nvPr/>
              </p14:nvContentPartPr>
              <p14:xfrm>
                <a:off x="3830709" y="259946"/>
                <a:ext cx="134280" cy="133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99F924C-CA66-4902-809D-3CEE995B25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13069" y="242306"/>
                  <a:ext cx="1699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FDBCDF1-7702-4B43-904B-D09CC693F045}"/>
                    </a:ext>
                  </a:extLst>
                </p14:cNvPr>
                <p14:cNvContentPartPr/>
                <p14:nvPr/>
              </p14:nvContentPartPr>
              <p14:xfrm>
                <a:off x="4524429" y="1204946"/>
                <a:ext cx="214200" cy="200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FDBCDF1-7702-4B43-904B-D09CC693F04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06789" y="1186946"/>
                  <a:ext cx="249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4FBA063-EED5-4F60-B738-44E20895C292}"/>
                    </a:ext>
                  </a:extLst>
                </p14:cNvPr>
                <p14:cNvContentPartPr/>
                <p14:nvPr/>
              </p14:nvContentPartPr>
              <p14:xfrm>
                <a:off x="4884069" y="1082546"/>
                <a:ext cx="54720" cy="176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4FBA063-EED5-4F60-B738-44E20895C2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66429" y="1064546"/>
                  <a:ext cx="903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7F2141B-EC1B-49E6-BAED-CE951AA00C19}"/>
                    </a:ext>
                  </a:extLst>
                </p14:cNvPr>
                <p14:cNvContentPartPr/>
                <p14:nvPr/>
              </p14:nvContentPartPr>
              <p14:xfrm>
                <a:off x="4853109" y="1162826"/>
                <a:ext cx="124200" cy="101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7F2141B-EC1B-49E6-BAED-CE951AA00C1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35469" y="1145186"/>
                  <a:ext cx="159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F388BE8-AFBF-491F-9582-18F0C2B2F076}"/>
                    </a:ext>
                  </a:extLst>
                </p14:cNvPr>
                <p14:cNvContentPartPr/>
                <p14:nvPr/>
              </p14:nvContentPartPr>
              <p14:xfrm>
                <a:off x="5233989" y="1018106"/>
                <a:ext cx="151560" cy="170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F388BE8-AFBF-491F-9582-18F0C2B2F0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16349" y="1000106"/>
                  <a:ext cx="1872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628B9B5-F98A-4ACD-B84E-8D7AC221A1C9}"/>
                    </a:ext>
                  </a:extLst>
                </p14:cNvPr>
                <p14:cNvContentPartPr/>
                <p14:nvPr/>
              </p14:nvContentPartPr>
              <p14:xfrm>
                <a:off x="5050389" y="948626"/>
                <a:ext cx="88920" cy="78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628B9B5-F98A-4ACD-B84E-8D7AC221A1C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32749" y="930986"/>
                  <a:ext cx="124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AF70B83-F2D6-4EF2-B701-80AD68EE953E}"/>
                    </a:ext>
                  </a:extLst>
                </p14:cNvPr>
                <p14:cNvContentPartPr/>
                <p14:nvPr/>
              </p14:nvContentPartPr>
              <p14:xfrm>
                <a:off x="5070909" y="896066"/>
                <a:ext cx="81360" cy="129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AF70B83-F2D6-4EF2-B701-80AD68EE95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53269" y="878426"/>
                  <a:ext cx="117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4E41DC2-AEBF-4F5E-B9B5-61D1946F20C7}"/>
                    </a:ext>
                  </a:extLst>
                </p14:cNvPr>
                <p14:cNvContentPartPr/>
                <p14:nvPr/>
              </p14:nvContentPartPr>
              <p14:xfrm>
                <a:off x="4760949" y="726146"/>
                <a:ext cx="835560" cy="327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4E41DC2-AEBF-4F5E-B9B5-61D1946F20C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43309" y="708146"/>
                  <a:ext cx="8712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6413BC4-9838-4BBF-86AD-0E78D80F8182}"/>
                    </a:ext>
                  </a:extLst>
                </p14:cNvPr>
                <p14:cNvContentPartPr/>
                <p14:nvPr/>
              </p14:nvContentPartPr>
              <p14:xfrm>
                <a:off x="5498589" y="723626"/>
                <a:ext cx="532440" cy="179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6413BC4-9838-4BBF-86AD-0E78D80F818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80949" y="705626"/>
                  <a:ext cx="5680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0B2030D-3F46-4B7E-83E3-8C349F52E46D}"/>
                    </a:ext>
                  </a:extLst>
                </p14:cNvPr>
                <p14:cNvContentPartPr/>
                <p14:nvPr/>
              </p14:nvContentPartPr>
              <p14:xfrm>
                <a:off x="5964789" y="671426"/>
                <a:ext cx="339840" cy="181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0B2030D-3F46-4B7E-83E3-8C349F52E4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46789" y="653786"/>
                  <a:ext cx="375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A6BEAFC-230D-4D3C-AC37-F4F86125F0FE}"/>
                    </a:ext>
                  </a:extLst>
                </p14:cNvPr>
                <p14:cNvContentPartPr/>
                <p14:nvPr/>
              </p14:nvContentPartPr>
              <p14:xfrm>
                <a:off x="6252069" y="636146"/>
                <a:ext cx="161280" cy="143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A6BEAFC-230D-4D3C-AC37-F4F86125F0F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34429" y="618506"/>
                  <a:ext cx="196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77F72C7-8AD7-447D-B66D-4B15B5EAAA0B}"/>
                    </a:ext>
                  </a:extLst>
                </p14:cNvPr>
                <p14:cNvContentPartPr/>
                <p14:nvPr/>
              </p14:nvContentPartPr>
              <p14:xfrm>
                <a:off x="6061629" y="422306"/>
                <a:ext cx="137880" cy="128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77F72C7-8AD7-447D-B66D-4B15B5EAAA0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43989" y="404306"/>
                  <a:ext cx="173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7EEE7BF-3A06-4F38-924D-005034E46CA9}"/>
                    </a:ext>
                  </a:extLst>
                </p14:cNvPr>
                <p14:cNvContentPartPr/>
                <p14:nvPr/>
              </p14:nvContentPartPr>
              <p14:xfrm>
                <a:off x="6414429" y="288746"/>
                <a:ext cx="141840" cy="210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7EEE7BF-3A06-4F38-924D-005034E46C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96429" y="270746"/>
                  <a:ext cx="177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178B947-2FBA-4138-A204-81669615B371}"/>
                    </a:ext>
                  </a:extLst>
                </p14:cNvPr>
                <p14:cNvContentPartPr/>
                <p14:nvPr/>
              </p14:nvContentPartPr>
              <p14:xfrm>
                <a:off x="5168829" y="581786"/>
                <a:ext cx="115200" cy="106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178B947-2FBA-4138-A204-81669615B37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50829" y="564146"/>
                  <a:ext cx="150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0BD88F4-770F-4449-B2CA-4F7B7C88FC18}"/>
                    </a:ext>
                  </a:extLst>
                </p14:cNvPr>
                <p14:cNvContentPartPr/>
                <p14:nvPr/>
              </p14:nvContentPartPr>
              <p14:xfrm>
                <a:off x="5201589" y="560906"/>
                <a:ext cx="493920" cy="151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0BD88F4-770F-4449-B2CA-4F7B7C88FC1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83949" y="542906"/>
                  <a:ext cx="529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CE94A32-F60E-4797-A89B-C11846DC65FE}"/>
                    </a:ext>
                  </a:extLst>
                </p14:cNvPr>
                <p14:cNvContentPartPr/>
                <p14:nvPr/>
              </p14:nvContentPartPr>
              <p14:xfrm>
                <a:off x="5653389" y="497906"/>
                <a:ext cx="133560" cy="100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CE94A32-F60E-4797-A89B-C11846DC65F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35389" y="479906"/>
                  <a:ext cx="1692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5D55337-36A8-4384-A771-53B563F4F504}"/>
                    </a:ext>
                  </a:extLst>
                </p14:cNvPr>
                <p14:cNvContentPartPr/>
                <p14:nvPr/>
              </p14:nvContentPartPr>
              <p14:xfrm>
                <a:off x="4162269" y="98666"/>
                <a:ext cx="3005280" cy="1448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5D55337-36A8-4384-A771-53B563F4F50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44269" y="80666"/>
                  <a:ext cx="3040920" cy="148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A64A46-4D9F-4300-B519-B0DB9EBE1986}"/>
              </a:ext>
            </a:extLst>
          </p:cNvPr>
          <p:cNvGrpSpPr/>
          <p:nvPr/>
        </p:nvGrpSpPr>
        <p:grpSpPr>
          <a:xfrm>
            <a:off x="3731320" y="3228086"/>
            <a:ext cx="320760" cy="248400"/>
            <a:chOff x="6950469" y="250946"/>
            <a:chExt cx="320760" cy="24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88A0161-AC5D-432A-A8D2-4BB1EB785D5B}"/>
                    </a:ext>
                  </a:extLst>
                </p14:cNvPr>
                <p14:cNvContentPartPr/>
                <p14:nvPr/>
              </p14:nvContentPartPr>
              <p14:xfrm>
                <a:off x="6992589" y="276866"/>
                <a:ext cx="278640" cy="200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88A0161-AC5D-432A-A8D2-4BB1EB785D5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74589" y="258866"/>
                  <a:ext cx="3142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1C8C67E-C7EB-40F0-89F3-7307B551B76C}"/>
                    </a:ext>
                  </a:extLst>
                </p14:cNvPr>
                <p14:cNvContentPartPr/>
                <p14:nvPr/>
              </p14:nvContentPartPr>
              <p14:xfrm>
                <a:off x="7035069" y="265706"/>
                <a:ext cx="136440" cy="62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1C8C67E-C7EB-40F0-89F3-7307B551B76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17429" y="248066"/>
                  <a:ext cx="1720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B5C98BA-A605-4E0B-B453-E29D88756A91}"/>
                    </a:ext>
                  </a:extLst>
                </p14:cNvPr>
                <p14:cNvContentPartPr/>
                <p14:nvPr/>
              </p14:nvContentPartPr>
              <p14:xfrm>
                <a:off x="6950469" y="250946"/>
                <a:ext cx="52560" cy="248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B5C98BA-A605-4E0B-B453-E29D88756A9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32829" y="232946"/>
                  <a:ext cx="8820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9F7E737-4AA9-41AC-A366-329930F92ED1}"/>
              </a:ext>
            </a:extLst>
          </p:cNvPr>
          <p:cNvGrpSpPr/>
          <p:nvPr/>
        </p:nvGrpSpPr>
        <p:grpSpPr>
          <a:xfrm>
            <a:off x="3778120" y="3630206"/>
            <a:ext cx="1588680" cy="415800"/>
            <a:chOff x="6997269" y="653066"/>
            <a:chExt cx="1588680" cy="41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8A18435-C1E3-4DBD-96C7-C0889EAE2314}"/>
                    </a:ext>
                  </a:extLst>
                </p14:cNvPr>
                <p14:cNvContentPartPr/>
                <p14:nvPr/>
              </p14:nvContentPartPr>
              <p14:xfrm>
                <a:off x="6997269" y="653066"/>
                <a:ext cx="190800" cy="415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8A18435-C1E3-4DBD-96C7-C0889EAE231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79629" y="635066"/>
                  <a:ext cx="22644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7976057-6AF5-43E9-B573-927C26901329}"/>
                    </a:ext>
                  </a:extLst>
                </p14:cNvPr>
                <p14:cNvContentPartPr/>
                <p14:nvPr/>
              </p14:nvContentPartPr>
              <p14:xfrm>
                <a:off x="7878189" y="726506"/>
                <a:ext cx="370080" cy="197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7976057-6AF5-43E9-B573-927C2690132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60189" y="708866"/>
                  <a:ext cx="405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6E2E9C2-726E-45D0-9CF7-24F28B181BFF}"/>
                    </a:ext>
                  </a:extLst>
                </p14:cNvPr>
                <p14:cNvContentPartPr/>
                <p14:nvPr/>
              </p14:nvContentPartPr>
              <p14:xfrm>
                <a:off x="8158629" y="842786"/>
                <a:ext cx="138600" cy="15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6E2E9C2-726E-45D0-9CF7-24F28B181B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40629" y="825146"/>
                  <a:ext cx="174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733C525-3312-4D5D-8087-F39A99DB709F}"/>
                    </a:ext>
                  </a:extLst>
                </p14:cNvPr>
                <p14:cNvContentPartPr/>
                <p14:nvPr/>
              </p14:nvContentPartPr>
              <p14:xfrm>
                <a:off x="8430069" y="696626"/>
                <a:ext cx="155880" cy="253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733C525-3312-4D5D-8087-F39A99DB709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12069" y="678986"/>
                  <a:ext cx="1915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DEB6C77-6E89-4580-8533-4AAAAC8B15E2}"/>
                    </a:ext>
                  </a:extLst>
                </p14:cNvPr>
                <p14:cNvContentPartPr/>
                <p14:nvPr/>
              </p14:nvContentPartPr>
              <p14:xfrm>
                <a:off x="7363749" y="676466"/>
                <a:ext cx="93600" cy="32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DEB6C77-6E89-4580-8533-4AAAAC8B15E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46109" y="658826"/>
                  <a:ext cx="1292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E1517E7-597E-4A57-A90C-89F0ADC6D93A}"/>
                    </a:ext>
                  </a:extLst>
                </p14:cNvPr>
                <p14:cNvContentPartPr/>
                <p14:nvPr/>
              </p14:nvContentPartPr>
              <p14:xfrm>
                <a:off x="7369869" y="738386"/>
                <a:ext cx="74520" cy="43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E1517E7-597E-4A57-A90C-89F0ADC6D93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52229" y="720746"/>
                  <a:ext cx="110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2BC5159-7A49-42AB-86E0-8FB6F65949A3}"/>
              </a:ext>
            </a:extLst>
          </p:cNvPr>
          <p:cNvGrpSpPr/>
          <p:nvPr/>
        </p:nvGrpSpPr>
        <p:grpSpPr>
          <a:xfrm>
            <a:off x="3566469" y="2725971"/>
            <a:ext cx="315720" cy="414360"/>
            <a:chOff x="3566469" y="2725971"/>
            <a:chExt cx="315720" cy="41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5EFABD0-BA5E-4025-9672-9C4665D91B88}"/>
                    </a:ext>
                  </a:extLst>
                </p14:cNvPr>
                <p14:cNvContentPartPr/>
                <p14:nvPr/>
              </p14:nvContentPartPr>
              <p14:xfrm>
                <a:off x="3624069" y="2725971"/>
                <a:ext cx="258120" cy="405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5EFABD0-BA5E-4025-9672-9C4665D91B8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06429" y="2708331"/>
                  <a:ext cx="29376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ED3E823-C082-4573-8473-F527D6BFE87F}"/>
                    </a:ext>
                  </a:extLst>
                </p14:cNvPr>
                <p14:cNvContentPartPr/>
                <p14:nvPr/>
              </p14:nvContentPartPr>
              <p14:xfrm>
                <a:off x="3566469" y="2989851"/>
                <a:ext cx="154800" cy="150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ED3E823-C082-4573-8473-F527D6BFE87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48829" y="2972211"/>
                  <a:ext cx="190440" cy="18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2B0665E-6510-498B-AD2D-D65FFDD371D7}"/>
                  </a:ext>
                </a:extLst>
              </p14:cNvPr>
              <p14:cNvContentPartPr/>
              <p14:nvPr/>
            </p14:nvContentPartPr>
            <p14:xfrm>
              <a:off x="395949" y="203451"/>
              <a:ext cx="4166280" cy="6375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2B0665E-6510-498B-AD2D-D65FFDD371D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78309" y="185811"/>
                <a:ext cx="4201920" cy="67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4596FBD2-A922-428C-A86A-D2862D7E3792}"/>
              </a:ext>
            </a:extLst>
          </p:cNvPr>
          <p:cNvGrpSpPr/>
          <p:nvPr/>
        </p:nvGrpSpPr>
        <p:grpSpPr>
          <a:xfrm>
            <a:off x="1078149" y="1295331"/>
            <a:ext cx="2235600" cy="367920"/>
            <a:chOff x="1078149" y="1295331"/>
            <a:chExt cx="2235600" cy="36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3BB1F9E-B801-4D04-B09F-2E2EA479E4AA}"/>
                    </a:ext>
                  </a:extLst>
                </p14:cNvPr>
                <p14:cNvContentPartPr/>
                <p14:nvPr/>
              </p14:nvContentPartPr>
              <p14:xfrm>
                <a:off x="1078149" y="1295331"/>
                <a:ext cx="98640" cy="305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3BB1F9E-B801-4D04-B09F-2E2EA479E4A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60509" y="1277691"/>
                  <a:ext cx="1342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8E8E84C-E711-452F-8402-411EE6E6B3F2}"/>
                    </a:ext>
                  </a:extLst>
                </p14:cNvPr>
                <p14:cNvContentPartPr/>
                <p14:nvPr/>
              </p14:nvContentPartPr>
              <p14:xfrm>
                <a:off x="1214949" y="1365891"/>
                <a:ext cx="56160" cy="219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8E8E84C-E711-452F-8402-411EE6E6B3F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97309" y="1347891"/>
                  <a:ext cx="918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8A9CE2B-B976-4BD9-92DC-97F2ED87CB4D}"/>
                    </a:ext>
                  </a:extLst>
                </p14:cNvPr>
                <p14:cNvContentPartPr/>
                <p14:nvPr/>
              </p14:nvContentPartPr>
              <p14:xfrm>
                <a:off x="1322949" y="1586571"/>
                <a:ext cx="360" cy="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8A9CE2B-B976-4BD9-92DC-97F2ED87CB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05309" y="15689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7CB9A7C-16FA-4BB6-81CF-CB6FBF60F89A}"/>
                    </a:ext>
                  </a:extLst>
                </p14:cNvPr>
                <p14:cNvContentPartPr/>
                <p14:nvPr/>
              </p14:nvContentPartPr>
              <p14:xfrm>
                <a:off x="1335189" y="1488651"/>
                <a:ext cx="78120" cy="109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7CB9A7C-16FA-4BB6-81CF-CB6FBF60F89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17549" y="1471011"/>
                  <a:ext cx="113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65D7447-13F8-48E1-89E7-B011A0D3DCA8}"/>
                    </a:ext>
                  </a:extLst>
                </p14:cNvPr>
                <p14:cNvContentPartPr/>
                <p14:nvPr/>
              </p14:nvContentPartPr>
              <p14:xfrm>
                <a:off x="1471989" y="1472091"/>
                <a:ext cx="100800" cy="134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65D7447-13F8-48E1-89E7-B011A0D3DCA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54349" y="1454091"/>
                  <a:ext cx="136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BFFE497-5E52-4149-898C-C8579DAF10AE}"/>
                    </a:ext>
                  </a:extLst>
                </p14:cNvPr>
                <p14:cNvContentPartPr/>
                <p14:nvPr/>
              </p14:nvContentPartPr>
              <p14:xfrm>
                <a:off x="1585029" y="1526091"/>
                <a:ext cx="299880" cy="92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BFFE497-5E52-4149-898C-C8579DAF10A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67029" y="1508451"/>
                  <a:ext cx="335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0CCD201-BE15-4900-AE81-2BD2A1FC1E54}"/>
                    </a:ext>
                  </a:extLst>
                </p14:cNvPr>
                <p14:cNvContentPartPr/>
                <p14:nvPr/>
              </p14:nvContentPartPr>
              <p14:xfrm>
                <a:off x="2178309" y="1313691"/>
                <a:ext cx="432360" cy="349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0CCD201-BE15-4900-AE81-2BD2A1FC1E5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60309" y="1296051"/>
                  <a:ext cx="4680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8FADEF2-9F30-4868-AB30-D0A5CC675E4D}"/>
                    </a:ext>
                  </a:extLst>
                </p14:cNvPr>
                <p14:cNvContentPartPr/>
                <p14:nvPr/>
              </p14:nvContentPartPr>
              <p14:xfrm>
                <a:off x="2662149" y="1526811"/>
                <a:ext cx="1080" cy="3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8FADEF2-9F30-4868-AB30-D0A5CC675E4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44509" y="1508811"/>
                  <a:ext cx="367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4A7824-0E4C-4C8C-B34D-6935C3DFE428}"/>
                    </a:ext>
                  </a:extLst>
                </p14:cNvPr>
                <p14:cNvContentPartPr/>
                <p14:nvPr/>
              </p14:nvContentPartPr>
              <p14:xfrm>
                <a:off x="2596989" y="1534011"/>
                <a:ext cx="118440" cy="37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4A7824-0E4C-4C8C-B34D-6935C3DFE42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78989" y="1516011"/>
                  <a:ext cx="1540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05D846E-AC74-410B-9936-F91205F4C756}"/>
                    </a:ext>
                  </a:extLst>
                </p14:cNvPr>
                <p14:cNvContentPartPr/>
                <p14:nvPr/>
              </p14:nvContentPartPr>
              <p14:xfrm>
                <a:off x="2711109" y="1377771"/>
                <a:ext cx="275400" cy="254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05D846E-AC74-410B-9936-F91205F4C75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93109" y="1360131"/>
                  <a:ext cx="3110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F73D7F0-7752-473A-918F-5351C2A958CF}"/>
                    </a:ext>
                  </a:extLst>
                </p14:cNvPr>
                <p14:cNvContentPartPr/>
                <p14:nvPr/>
              </p14:nvContentPartPr>
              <p14:xfrm>
                <a:off x="3002349" y="1460571"/>
                <a:ext cx="360" cy="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F73D7F0-7752-473A-918F-5351C2A958C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984709" y="14425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2FDD053-F048-4C71-9A11-456D9700FCBF}"/>
                    </a:ext>
                  </a:extLst>
                </p14:cNvPr>
                <p14:cNvContentPartPr/>
                <p14:nvPr/>
              </p14:nvContentPartPr>
              <p14:xfrm>
                <a:off x="3041229" y="1499451"/>
                <a:ext cx="272520" cy="128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2FDD053-F048-4C71-9A11-456D9700FCB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023229" y="1481811"/>
                  <a:ext cx="308160" cy="16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60B4893-E395-4684-A13B-7C293E64D243}"/>
                  </a:ext>
                </a:extLst>
              </p14:cNvPr>
              <p14:cNvContentPartPr/>
              <p14:nvPr/>
            </p14:nvContentPartPr>
            <p14:xfrm>
              <a:off x="6993309" y="2580891"/>
              <a:ext cx="160200" cy="2196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60B4893-E395-4684-A13B-7C293E64D243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975309" y="2562891"/>
                <a:ext cx="195840" cy="25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55F870DE-D821-471E-A45D-AF828B2E443A}"/>
              </a:ext>
            </a:extLst>
          </p:cNvPr>
          <p:cNvGrpSpPr/>
          <p:nvPr/>
        </p:nvGrpSpPr>
        <p:grpSpPr>
          <a:xfrm>
            <a:off x="3661149" y="4648731"/>
            <a:ext cx="1593720" cy="439560"/>
            <a:chOff x="3661149" y="4648731"/>
            <a:chExt cx="1593720" cy="43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6B626C1-C880-4868-B697-0D7067CCD2CD}"/>
                    </a:ext>
                  </a:extLst>
                </p14:cNvPr>
                <p14:cNvContentPartPr/>
                <p14:nvPr/>
              </p14:nvContentPartPr>
              <p14:xfrm>
                <a:off x="3662589" y="4828011"/>
                <a:ext cx="143280" cy="147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6B626C1-C880-4868-B697-0D7067CCD2C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644589" y="4810371"/>
                  <a:ext cx="178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D01BAB3-6E56-4213-A287-493FBFB1B1FB}"/>
                    </a:ext>
                  </a:extLst>
                </p14:cNvPr>
                <p14:cNvContentPartPr/>
                <p14:nvPr/>
              </p14:nvContentPartPr>
              <p14:xfrm>
                <a:off x="3661149" y="4809291"/>
                <a:ext cx="130320" cy="163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D01BAB3-6E56-4213-A287-493FBFB1B1F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643509" y="4791291"/>
                  <a:ext cx="165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83504BA-B25E-4A43-A54F-F6E7BEE95C7F}"/>
                    </a:ext>
                  </a:extLst>
                </p14:cNvPr>
                <p14:cNvContentPartPr/>
                <p14:nvPr/>
              </p14:nvContentPartPr>
              <p14:xfrm>
                <a:off x="4015029" y="4648731"/>
                <a:ext cx="99360" cy="349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83504BA-B25E-4A43-A54F-F6E7BEE95C7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997389" y="4630731"/>
                  <a:ext cx="1350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EB61257-BE66-41B3-9374-348E95074EFA}"/>
                    </a:ext>
                  </a:extLst>
                </p14:cNvPr>
                <p14:cNvContentPartPr/>
                <p14:nvPr/>
              </p14:nvContentPartPr>
              <p14:xfrm>
                <a:off x="4160829" y="4709211"/>
                <a:ext cx="262080" cy="319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EB61257-BE66-41B3-9374-348E95074EF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143189" y="4691211"/>
                  <a:ext cx="2977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211EE67-BD61-4D2E-AE3C-FBEB67700FC4}"/>
                    </a:ext>
                  </a:extLst>
                </p14:cNvPr>
                <p14:cNvContentPartPr/>
                <p14:nvPr/>
              </p14:nvContentPartPr>
              <p14:xfrm>
                <a:off x="4461429" y="4767531"/>
                <a:ext cx="433800" cy="2066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211EE67-BD61-4D2E-AE3C-FBEB67700FC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43789" y="4749531"/>
                  <a:ext cx="469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7A2319B-930D-41AD-82D2-5C8AB2D1E472}"/>
                    </a:ext>
                  </a:extLst>
                </p14:cNvPr>
                <p14:cNvContentPartPr/>
                <p14:nvPr/>
              </p14:nvContentPartPr>
              <p14:xfrm>
                <a:off x="4882629" y="4850331"/>
                <a:ext cx="66240" cy="143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7A2319B-930D-41AD-82D2-5C8AB2D1E47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864989" y="4832331"/>
                  <a:ext cx="101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739706B-BA18-4653-B6B9-61CE48431008}"/>
                    </a:ext>
                  </a:extLst>
                </p14:cNvPr>
                <p14:cNvContentPartPr/>
                <p14:nvPr/>
              </p14:nvContentPartPr>
              <p14:xfrm>
                <a:off x="4989909" y="4867971"/>
                <a:ext cx="122040" cy="133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739706B-BA18-4653-B6B9-61CE4843100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972269" y="4850331"/>
                  <a:ext cx="157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56FA3B8-3A53-4570-BA8F-19F3C37DD15E}"/>
                    </a:ext>
                  </a:extLst>
                </p14:cNvPr>
                <p14:cNvContentPartPr/>
                <p14:nvPr/>
              </p14:nvContentPartPr>
              <p14:xfrm>
                <a:off x="5184669" y="4767531"/>
                <a:ext cx="70200" cy="3207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56FA3B8-3A53-4570-BA8F-19F3C37DD15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166669" y="4749531"/>
                  <a:ext cx="105840" cy="35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5DAA89E-CC80-46FD-8612-543CFE12ED29}"/>
                  </a:ext>
                </a:extLst>
              </p14:cNvPr>
              <p14:cNvContentPartPr/>
              <p14:nvPr/>
            </p14:nvContentPartPr>
            <p14:xfrm>
              <a:off x="237549" y="3102531"/>
              <a:ext cx="215640" cy="3776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5DAA89E-CC80-46FD-8612-543CFE12ED29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19549" y="3084891"/>
                <a:ext cx="25128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929A5CF-BF3C-4255-B8A8-3518F0086887}"/>
                  </a:ext>
                </a:extLst>
              </p14:cNvPr>
              <p14:cNvContentPartPr/>
              <p14:nvPr/>
            </p14:nvContentPartPr>
            <p14:xfrm>
              <a:off x="4367829" y="3703371"/>
              <a:ext cx="138240" cy="1530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929A5CF-BF3C-4255-B8A8-3518F0086887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349829" y="3685371"/>
                <a:ext cx="1738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809B050-7049-45D0-904B-5448294B6DDC}"/>
                  </a:ext>
                </a:extLst>
              </p14:cNvPr>
              <p14:cNvContentPartPr/>
              <p14:nvPr/>
            </p14:nvContentPartPr>
            <p14:xfrm>
              <a:off x="3734229" y="4176051"/>
              <a:ext cx="213840" cy="31572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809B050-7049-45D0-904B-5448294B6DDC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716229" y="4158051"/>
                <a:ext cx="24948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58A8A38-0A84-4BE5-AA01-A22161869A0D}"/>
                  </a:ext>
                </a:extLst>
              </p14:cNvPr>
              <p14:cNvContentPartPr/>
              <p14:nvPr/>
            </p14:nvContentPartPr>
            <p14:xfrm>
              <a:off x="4048149" y="4230411"/>
              <a:ext cx="129600" cy="1054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58A8A38-0A84-4BE5-AA01-A22161869A0D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030149" y="4212771"/>
                <a:ext cx="165240" cy="14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FD12DF0-BA8C-40DA-B6A4-B3323D027BAF}"/>
              </a:ext>
            </a:extLst>
          </p:cNvPr>
          <p:cNvGrpSpPr/>
          <p:nvPr/>
        </p:nvGrpSpPr>
        <p:grpSpPr>
          <a:xfrm>
            <a:off x="4442709" y="4163811"/>
            <a:ext cx="523440" cy="334800"/>
            <a:chOff x="4442709" y="4163811"/>
            <a:chExt cx="523440" cy="33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B00C2C6-A174-4ABB-A620-360A56306248}"/>
                    </a:ext>
                  </a:extLst>
                </p14:cNvPr>
                <p14:cNvContentPartPr/>
                <p14:nvPr/>
              </p14:nvContentPartPr>
              <p14:xfrm>
                <a:off x="4738989" y="4283691"/>
                <a:ext cx="136440" cy="83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B00C2C6-A174-4ABB-A620-360A5630624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721349" y="4265691"/>
                  <a:ext cx="172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67C648B-2808-40BE-A6AB-C2F0AAC17DB5}"/>
                    </a:ext>
                  </a:extLst>
                </p14:cNvPr>
                <p14:cNvContentPartPr/>
                <p14:nvPr/>
              </p14:nvContentPartPr>
              <p14:xfrm>
                <a:off x="4751949" y="4301691"/>
                <a:ext cx="97920" cy="882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67C648B-2808-40BE-A6AB-C2F0AAC17DB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734309" y="4283691"/>
                  <a:ext cx="133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D149FE2-74FD-4567-8FF8-06BA3B38797F}"/>
                    </a:ext>
                  </a:extLst>
                </p14:cNvPr>
                <p14:cNvContentPartPr/>
                <p14:nvPr/>
              </p14:nvContentPartPr>
              <p14:xfrm>
                <a:off x="4888749" y="4344171"/>
                <a:ext cx="77400" cy="145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D149FE2-74FD-4567-8FF8-06BA3B38797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871109" y="4326531"/>
                  <a:ext cx="113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C4B1D5E-51EA-4C60-BDBC-580C6C065A09}"/>
                    </a:ext>
                  </a:extLst>
                </p14:cNvPr>
                <p14:cNvContentPartPr/>
                <p14:nvPr/>
              </p14:nvContentPartPr>
              <p14:xfrm>
                <a:off x="4463949" y="4163811"/>
                <a:ext cx="114480" cy="234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C4B1D5E-51EA-4C60-BDBC-580C6C065A0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446309" y="4145811"/>
                  <a:ext cx="150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79A401B-52C5-4E60-BAC4-078C857FFF76}"/>
                    </a:ext>
                  </a:extLst>
                </p14:cNvPr>
                <p14:cNvContentPartPr/>
                <p14:nvPr/>
              </p14:nvContentPartPr>
              <p14:xfrm>
                <a:off x="4442709" y="4277931"/>
                <a:ext cx="109080" cy="79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79A401B-52C5-4E60-BAC4-078C857FFF7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425069" y="4260291"/>
                  <a:ext cx="144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3A7D415-6AC0-4430-A834-B49257B8E736}"/>
                    </a:ext>
                  </a:extLst>
                </p14:cNvPr>
                <p14:cNvContentPartPr/>
                <p14:nvPr/>
              </p14:nvContentPartPr>
              <p14:xfrm>
                <a:off x="4565109" y="4369011"/>
                <a:ext cx="54360" cy="1296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3A7D415-6AC0-4430-A834-B49257B8E73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547109" y="4351371"/>
                  <a:ext cx="9000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78DDB80-8A35-467A-A74C-0F2F158C2EE6}"/>
              </a:ext>
            </a:extLst>
          </p:cNvPr>
          <p:cNvGrpSpPr/>
          <p:nvPr/>
        </p:nvGrpSpPr>
        <p:grpSpPr>
          <a:xfrm>
            <a:off x="5075589" y="2419971"/>
            <a:ext cx="529200" cy="214200"/>
            <a:chOff x="5075589" y="2419971"/>
            <a:chExt cx="52920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825E582-E9EF-47C2-BD71-FD2890D84EF4}"/>
                    </a:ext>
                  </a:extLst>
                </p14:cNvPr>
                <p14:cNvContentPartPr/>
                <p14:nvPr/>
              </p14:nvContentPartPr>
              <p14:xfrm>
                <a:off x="5075589" y="2476491"/>
                <a:ext cx="230400" cy="14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825E582-E9EF-47C2-BD71-FD2890D84EF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057589" y="2458851"/>
                  <a:ext cx="266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7F7D617-499E-40D4-9E7D-4F0E27795648}"/>
                    </a:ext>
                  </a:extLst>
                </p14:cNvPr>
                <p14:cNvContentPartPr/>
                <p14:nvPr/>
              </p14:nvContentPartPr>
              <p14:xfrm>
                <a:off x="5201589" y="2462811"/>
                <a:ext cx="387360" cy="171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7F7D617-499E-40D4-9E7D-4F0E2779564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183949" y="2445171"/>
                  <a:ext cx="4230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8968353-585E-4B9A-A437-E6697DB9568D}"/>
                    </a:ext>
                  </a:extLst>
                </p14:cNvPr>
                <p14:cNvContentPartPr/>
                <p14:nvPr/>
              </p14:nvContentPartPr>
              <p14:xfrm>
                <a:off x="5506869" y="2419971"/>
                <a:ext cx="97920" cy="114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8968353-585E-4B9A-A437-E6697DB9568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489229" y="2402331"/>
                  <a:ext cx="13356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1ED828D-E8F3-4280-A860-E00F23578673}"/>
              </a:ext>
            </a:extLst>
          </p:cNvPr>
          <p:cNvGrpSpPr/>
          <p:nvPr/>
        </p:nvGrpSpPr>
        <p:grpSpPr>
          <a:xfrm>
            <a:off x="7061709" y="2371371"/>
            <a:ext cx="605880" cy="72720"/>
            <a:chOff x="7061709" y="2371371"/>
            <a:chExt cx="605880" cy="7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BB768E3-4BB7-425E-859D-3472269B0F1B}"/>
                    </a:ext>
                  </a:extLst>
                </p14:cNvPr>
                <p14:cNvContentPartPr/>
                <p14:nvPr/>
              </p14:nvContentPartPr>
              <p14:xfrm>
                <a:off x="7455909" y="2371371"/>
                <a:ext cx="211680" cy="50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BB768E3-4BB7-425E-859D-3472269B0F1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437909" y="2353731"/>
                  <a:ext cx="2473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AC53C79-9C86-40D1-9643-581619F55E59}"/>
                    </a:ext>
                  </a:extLst>
                </p14:cNvPr>
                <p14:cNvContentPartPr/>
                <p14:nvPr/>
              </p14:nvContentPartPr>
              <p14:xfrm>
                <a:off x="7061709" y="2410971"/>
                <a:ext cx="192240" cy="331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AC53C79-9C86-40D1-9643-581619F55E5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044069" y="2392971"/>
                  <a:ext cx="22788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3C2E71E-E410-4932-B309-17FC80EE75E5}"/>
              </a:ext>
            </a:extLst>
          </p:cNvPr>
          <p:cNvGrpSpPr/>
          <p:nvPr/>
        </p:nvGrpSpPr>
        <p:grpSpPr>
          <a:xfrm>
            <a:off x="5550429" y="3714531"/>
            <a:ext cx="474120" cy="257040"/>
            <a:chOff x="5550429" y="3714531"/>
            <a:chExt cx="474120" cy="25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4F97EEB-2F92-462C-9D40-9CAF34F84F08}"/>
                    </a:ext>
                  </a:extLst>
                </p14:cNvPr>
                <p14:cNvContentPartPr/>
                <p14:nvPr/>
              </p14:nvContentPartPr>
              <p14:xfrm>
                <a:off x="5603709" y="3793011"/>
                <a:ext cx="420840" cy="399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4F97EEB-2F92-462C-9D40-9CAF34F84F0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586069" y="3775371"/>
                  <a:ext cx="4564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EE627A8-187C-4CA5-A958-34267C095825}"/>
                    </a:ext>
                  </a:extLst>
                </p14:cNvPr>
                <p14:cNvContentPartPr/>
                <p14:nvPr/>
              </p14:nvContentPartPr>
              <p14:xfrm>
                <a:off x="5550429" y="3714531"/>
                <a:ext cx="207720" cy="257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EE627A8-187C-4CA5-A958-34267C09582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532789" y="3696531"/>
                  <a:ext cx="243360" cy="29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0916C29-5905-41CD-AC80-E830C048A9D3}"/>
                  </a:ext>
                </a:extLst>
              </p14:cNvPr>
              <p14:cNvContentPartPr/>
              <p14:nvPr/>
            </p14:nvContentPartPr>
            <p14:xfrm>
              <a:off x="6567789" y="3669531"/>
              <a:ext cx="97200" cy="2660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0916C29-5905-41CD-AC80-E830C048A9D3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549789" y="3651531"/>
                <a:ext cx="132840" cy="30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605453D-1EC5-471C-9A9C-468F569A0801}"/>
              </a:ext>
            </a:extLst>
          </p:cNvPr>
          <p:cNvGrpSpPr/>
          <p:nvPr/>
        </p:nvGrpSpPr>
        <p:grpSpPr>
          <a:xfrm>
            <a:off x="4427229" y="3313491"/>
            <a:ext cx="423360" cy="336600"/>
            <a:chOff x="4427229" y="3313491"/>
            <a:chExt cx="42336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30BF201-CB99-4C4C-A091-A8DEECE2A46A}"/>
                    </a:ext>
                  </a:extLst>
                </p14:cNvPr>
                <p14:cNvContentPartPr/>
                <p14:nvPr/>
              </p14:nvContentPartPr>
              <p14:xfrm>
                <a:off x="4427229" y="3313491"/>
                <a:ext cx="163080" cy="336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30BF201-CB99-4C4C-A091-A8DEECE2A46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409589" y="3295851"/>
                  <a:ext cx="198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0D73D64-50A1-424A-8F38-9A3126AFCD95}"/>
                    </a:ext>
                  </a:extLst>
                </p14:cNvPr>
                <p14:cNvContentPartPr/>
                <p14:nvPr/>
              </p14:nvContentPartPr>
              <p14:xfrm>
                <a:off x="4743669" y="3341211"/>
                <a:ext cx="106920" cy="892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0D73D64-50A1-424A-8F38-9A3126AFCD9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726029" y="3323571"/>
                  <a:ext cx="14256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97FCEE3-32C5-407F-BB29-6E45A41E9243}"/>
              </a:ext>
            </a:extLst>
          </p:cNvPr>
          <p:cNvGrpSpPr/>
          <p:nvPr/>
        </p:nvGrpSpPr>
        <p:grpSpPr>
          <a:xfrm>
            <a:off x="5113029" y="3208371"/>
            <a:ext cx="694080" cy="234000"/>
            <a:chOff x="5113029" y="3208371"/>
            <a:chExt cx="694080" cy="23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513FEF0-683F-4FF9-8F3E-588A1FDF52C8}"/>
                    </a:ext>
                  </a:extLst>
                </p14:cNvPr>
                <p14:cNvContentPartPr/>
                <p14:nvPr/>
              </p14:nvContentPartPr>
              <p14:xfrm>
                <a:off x="5129229" y="3208371"/>
                <a:ext cx="171000" cy="164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513FEF0-683F-4FF9-8F3E-588A1FDF52C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111589" y="3190371"/>
                  <a:ext cx="206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FA93F9D-2D23-49B4-8863-4581C1097EC2}"/>
                    </a:ext>
                  </a:extLst>
                </p14:cNvPr>
                <p14:cNvContentPartPr/>
                <p14:nvPr/>
              </p14:nvContentPartPr>
              <p14:xfrm>
                <a:off x="5113029" y="3277491"/>
                <a:ext cx="197640" cy="82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FA93F9D-2D23-49B4-8863-4581C1097EC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095029" y="3259851"/>
                  <a:ext cx="233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57219C7-560C-4535-BD09-8FD4199E91E1}"/>
                    </a:ext>
                  </a:extLst>
                </p14:cNvPr>
                <p14:cNvContentPartPr/>
                <p14:nvPr/>
              </p14:nvContentPartPr>
              <p14:xfrm>
                <a:off x="5307429" y="3312771"/>
                <a:ext cx="91800" cy="1296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57219C7-560C-4535-BD09-8FD4199E91E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289789" y="3295131"/>
                  <a:ext cx="1274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F1C1DD1-C6A9-4F0C-AE40-1DDDF452238C}"/>
                    </a:ext>
                  </a:extLst>
                </p14:cNvPr>
                <p14:cNvContentPartPr/>
                <p14:nvPr/>
              </p14:nvContentPartPr>
              <p14:xfrm>
                <a:off x="5507589" y="3268491"/>
                <a:ext cx="117360" cy="121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F1C1DD1-C6A9-4F0C-AE40-1DDDF452238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489949" y="3250491"/>
                  <a:ext cx="153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7B3CBAD-C7E8-435D-B9C6-358EA5C6D0D3}"/>
                    </a:ext>
                  </a:extLst>
                </p14:cNvPr>
                <p14:cNvContentPartPr/>
                <p14:nvPr/>
              </p14:nvContentPartPr>
              <p14:xfrm>
                <a:off x="5701629" y="3306291"/>
                <a:ext cx="105480" cy="1303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7B3CBAD-C7E8-435D-B9C6-358EA5C6D0D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683629" y="3288291"/>
                  <a:ext cx="14112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355B106-F9ED-4CFD-93C4-27BA16788576}"/>
                  </a:ext>
                </a:extLst>
              </p14:cNvPr>
              <p14:cNvContentPartPr/>
              <p14:nvPr/>
            </p14:nvContentPartPr>
            <p14:xfrm>
              <a:off x="6090429" y="3145371"/>
              <a:ext cx="148320" cy="31068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355B106-F9ED-4CFD-93C4-27BA16788576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072789" y="3127371"/>
                <a:ext cx="183960" cy="34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088F63E-CCEB-4D35-9275-F4218AED4D28}"/>
              </a:ext>
            </a:extLst>
          </p:cNvPr>
          <p:cNvGrpSpPr/>
          <p:nvPr/>
        </p:nvGrpSpPr>
        <p:grpSpPr>
          <a:xfrm>
            <a:off x="6466989" y="3211971"/>
            <a:ext cx="688680" cy="359280"/>
            <a:chOff x="6466989" y="3211971"/>
            <a:chExt cx="688680" cy="35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4430F65-9621-4190-A676-3E82991131D4}"/>
                    </a:ext>
                  </a:extLst>
                </p14:cNvPr>
                <p14:cNvContentPartPr/>
                <p14:nvPr/>
              </p14:nvContentPartPr>
              <p14:xfrm>
                <a:off x="6466989" y="3211971"/>
                <a:ext cx="181800" cy="2552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4430F65-9621-4190-A676-3E82991131D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449349" y="3194331"/>
                  <a:ext cx="2174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CF1C0C3-D877-45F8-B05B-B3F2C187BB37}"/>
                    </a:ext>
                  </a:extLst>
                </p14:cNvPr>
                <p14:cNvContentPartPr/>
                <p14:nvPr/>
              </p14:nvContentPartPr>
              <p14:xfrm>
                <a:off x="6777309" y="3316011"/>
                <a:ext cx="118440" cy="1432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CF1C0C3-D877-45F8-B05B-B3F2C187BB3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759669" y="3298371"/>
                  <a:ext cx="154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2BA66D6-A6CA-4C85-B11B-D5921AD0DFF9}"/>
                    </a:ext>
                  </a:extLst>
                </p14:cNvPr>
                <p14:cNvContentPartPr/>
                <p14:nvPr/>
              </p14:nvContentPartPr>
              <p14:xfrm>
                <a:off x="6780909" y="3348771"/>
                <a:ext cx="137880" cy="1087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2BA66D6-A6CA-4C85-B11B-D5921AD0DFF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762909" y="3331131"/>
                  <a:ext cx="173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D202ED1-7C67-40CB-A9EC-79C7B6A54411}"/>
                    </a:ext>
                  </a:extLst>
                </p14:cNvPr>
                <p14:cNvContentPartPr/>
                <p14:nvPr/>
              </p14:nvContentPartPr>
              <p14:xfrm>
                <a:off x="7049469" y="3373251"/>
                <a:ext cx="106200" cy="1756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D202ED1-7C67-40CB-A9EC-79C7B6A5441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031829" y="3355611"/>
                  <a:ext cx="141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49A67DC-7EB0-4606-83B7-F6474F46C6F1}"/>
                    </a:ext>
                  </a:extLst>
                </p14:cNvPr>
                <p14:cNvContentPartPr/>
                <p14:nvPr/>
              </p14:nvContentPartPr>
              <p14:xfrm>
                <a:off x="6601269" y="3450291"/>
                <a:ext cx="155880" cy="1209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49A67DC-7EB0-4606-83B7-F6474F46C6F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583629" y="3432291"/>
                  <a:ext cx="19152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096FECF6-3D5A-44C0-B9EF-C3843AB003EB}"/>
              </a:ext>
            </a:extLst>
          </p:cNvPr>
          <p:cNvGrpSpPr/>
          <p:nvPr/>
        </p:nvGrpSpPr>
        <p:grpSpPr>
          <a:xfrm>
            <a:off x="7379229" y="3263811"/>
            <a:ext cx="273240" cy="148320"/>
            <a:chOff x="7379229" y="3263811"/>
            <a:chExt cx="273240" cy="14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5984DE6-D917-4BEB-8DC6-2317154E9574}"/>
                    </a:ext>
                  </a:extLst>
                </p14:cNvPr>
                <p14:cNvContentPartPr/>
                <p14:nvPr/>
              </p14:nvContentPartPr>
              <p14:xfrm>
                <a:off x="7449789" y="3359211"/>
                <a:ext cx="202680" cy="36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5984DE6-D917-4BEB-8DC6-2317154E957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431789" y="3341571"/>
                  <a:ext cx="2383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DC0EEA6-5E84-4408-BC64-4D06FC8938E6}"/>
                    </a:ext>
                  </a:extLst>
                </p14:cNvPr>
                <p14:cNvContentPartPr/>
                <p14:nvPr/>
              </p14:nvContentPartPr>
              <p14:xfrm>
                <a:off x="7379229" y="3263811"/>
                <a:ext cx="151920" cy="1483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DC0EEA6-5E84-4408-BC64-4D06FC8938E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361589" y="3246171"/>
                  <a:ext cx="18756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5113399-EEB4-4246-9AAF-2C20529C29F1}"/>
              </a:ext>
            </a:extLst>
          </p:cNvPr>
          <p:cNvGrpSpPr/>
          <p:nvPr/>
        </p:nvGrpSpPr>
        <p:grpSpPr>
          <a:xfrm>
            <a:off x="5279349" y="4150491"/>
            <a:ext cx="690120" cy="490320"/>
            <a:chOff x="5279349" y="4150491"/>
            <a:chExt cx="690120" cy="49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853CC4A-128A-4560-ADCB-CDC626999C36}"/>
                    </a:ext>
                  </a:extLst>
                </p14:cNvPr>
                <p14:cNvContentPartPr/>
                <p14:nvPr/>
              </p14:nvContentPartPr>
              <p14:xfrm>
                <a:off x="5330829" y="4248411"/>
                <a:ext cx="14040" cy="214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853CC4A-128A-4560-ADCB-CDC626999C3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313189" y="4230411"/>
                  <a:ext cx="496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76F7E0C-89D8-4BDA-B1FA-41BFB302A83A}"/>
                    </a:ext>
                  </a:extLst>
                </p14:cNvPr>
                <p14:cNvContentPartPr/>
                <p14:nvPr/>
              </p14:nvContentPartPr>
              <p14:xfrm>
                <a:off x="5279349" y="4374771"/>
                <a:ext cx="181080" cy="25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76F7E0C-89D8-4BDA-B1FA-41BFB302A83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261709" y="4356771"/>
                  <a:ext cx="2167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73D4861-7325-4302-AD56-A311459A77E5}"/>
                    </a:ext>
                  </a:extLst>
                </p14:cNvPr>
                <p14:cNvContentPartPr/>
                <p14:nvPr/>
              </p14:nvContentPartPr>
              <p14:xfrm>
                <a:off x="5603349" y="4213851"/>
                <a:ext cx="163440" cy="237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73D4861-7325-4302-AD56-A311459A77E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585349" y="4195851"/>
                  <a:ext cx="1990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1B5338F-71B9-434C-A122-89B78723B056}"/>
                    </a:ext>
                  </a:extLst>
                </p14:cNvPr>
                <p14:cNvContentPartPr/>
                <p14:nvPr/>
              </p14:nvContentPartPr>
              <p14:xfrm>
                <a:off x="5476989" y="4150491"/>
                <a:ext cx="492480" cy="490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1B5338F-71B9-434C-A122-89B78723B05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459349" y="4132851"/>
                  <a:ext cx="528120" cy="52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F70980B-6AF9-4413-907F-1E4C2E8AE590}"/>
                  </a:ext>
                </a:extLst>
              </p14:cNvPr>
              <p14:cNvContentPartPr/>
              <p14:nvPr/>
            </p14:nvContentPartPr>
            <p14:xfrm>
              <a:off x="3245709" y="2376771"/>
              <a:ext cx="306720" cy="4248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F70980B-6AF9-4413-907F-1E4C2E8AE590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3228069" y="2359131"/>
                <a:ext cx="342360" cy="7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8011CB4-2127-4C3E-95AB-7DC46C856ACC}"/>
              </a:ext>
            </a:extLst>
          </p:cNvPr>
          <p:cNvGrpSpPr/>
          <p:nvPr/>
        </p:nvGrpSpPr>
        <p:grpSpPr>
          <a:xfrm>
            <a:off x="82029" y="2373891"/>
            <a:ext cx="597240" cy="687600"/>
            <a:chOff x="82029" y="2373891"/>
            <a:chExt cx="597240" cy="68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7F6F4E8-2D7A-4B40-9410-445D224818B3}"/>
                    </a:ext>
                  </a:extLst>
                </p14:cNvPr>
                <p14:cNvContentPartPr/>
                <p14:nvPr/>
              </p14:nvContentPartPr>
              <p14:xfrm>
                <a:off x="129909" y="2373891"/>
                <a:ext cx="18720" cy="195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7F6F4E8-2D7A-4B40-9410-445D224818B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1909" y="2355891"/>
                  <a:ext cx="543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FE644CA-47CF-4DB7-8B9C-72EAD9A20947}"/>
                    </a:ext>
                  </a:extLst>
                </p14:cNvPr>
                <p14:cNvContentPartPr/>
                <p14:nvPr/>
              </p14:nvContentPartPr>
              <p14:xfrm>
                <a:off x="82029" y="2468571"/>
                <a:ext cx="91800" cy="277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FE644CA-47CF-4DB7-8B9C-72EAD9A2094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4389" y="2450571"/>
                  <a:ext cx="1274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936CBDE-7485-45DB-BA46-8BCD6421F915}"/>
                    </a:ext>
                  </a:extLst>
                </p14:cNvPr>
                <p14:cNvContentPartPr/>
                <p14:nvPr/>
              </p14:nvContentPartPr>
              <p14:xfrm>
                <a:off x="237549" y="2513571"/>
                <a:ext cx="170280" cy="604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936CBDE-7485-45DB-BA46-8BCD6421F91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19549" y="2495571"/>
                  <a:ext cx="205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4DDB33D-8294-4B28-B812-625F19FE326A}"/>
                    </a:ext>
                  </a:extLst>
                </p14:cNvPr>
                <p14:cNvContentPartPr/>
                <p14:nvPr/>
              </p14:nvContentPartPr>
              <p14:xfrm>
                <a:off x="477309" y="2474331"/>
                <a:ext cx="74160" cy="1188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4DDB33D-8294-4B28-B812-625F19FE326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59669" y="2456331"/>
                  <a:ext cx="109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BC4C719-CA2C-40F5-BFEE-7932B45ADDF5}"/>
                    </a:ext>
                  </a:extLst>
                </p14:cNvPr>
                <p14:cNvContentPartPr/>
                <p14:nvPr/>
              </p14:nvContentPartPr>
              <p14:xfrm>
                <a:off x="147909" y="2671251"/>
                <a:ext cx="7920" cy="165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BC4C719-CA2C-40F5-BFEE-7932B45ADDF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30269" y="2653611"/>
                  <a:ext cx="43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3EE3279-5EA0-47BD-9A67-FBABADE2039B}"/>
                    </a:ext>
                  </a:extLst>
                </p14:cNvPr>
                <p14:cNvContentPartPr/>
                <p14:nvPr/>
              </p14:nvContentPartPr>
              <p14:xfrm>
                <a:off x="146109" y="2652171"/>
                <a:ext cx="307080" cy="1728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3EE3279-5EA0-47BD-9A67-FBABADE2039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28469" y="2634171"/>
                  <a:ext cx="342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15814E0-9719-4F42-BB08-6D9957653C6F}"/>
                    </a:ext>
                  </a:extLst>
                </p14:cNvPr>
                <p14:cNvContentPartPr/>
                <p14:nvPr/>
              </p14:nvContentPartPr>
              <p14:xfrm>
                <a:off x="469749" y="2740731"/>
                <a:ext cx="61560" cy="766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15814E0-9719-4F42-BB08-6D9957653C6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52109" y="2723091"/>
                  <a:ext cx="972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B7A7CF5-C4C9-46F2-9789-1049E928B6BA}"/>
                    </a:ext>
                  </a:extLst>
                </p14:cNvPr>
                <p14:cNvContentPartPr/>
                <p14:nvPr/>
              </p14:nvContentPartPr>
              <p14:xfrm>
                <a:off x="566229" y="2678091"/>
                <a:ext cx="113040" cy="1587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B7A7CF5-C4C9-46F2-9789-1049E928B6B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48229" y="2660091"/>
                  <a:ext cx="148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575871E-4385-408A-9013-29222CCB71ED}"/>
                    </a:ext>
                  </a:extLst>
                </p14:cNvPr>
                <p14:cNvContentPartPr/>
                <p14:nvPr/>
              </p14:nvContentPartPr>
              <p14:xfrm>
                <a:off x="329709" y="2897691"/>
                <a:ext cx="10800" cy="1314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575871E-4385-408A-9013-29222CCB71E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11709" y="2880051"/>
                  <a:ext cx="46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BF22A77-CD42-4248-A542-879CC69FF7AC}"/>
                    </a:ext>
                  </a:extLst>
                </p14:cNvPr>
                <p14:cNvContentPartPr/>
                <p14:nvPr/>
              </p14:nvContentPartPr>
              <p14:xfrm>
                <a:off x="284709" y="2994171"/>
                <a:ext cx="88200" cy="673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BF22A77-CD42-4248-A542-879CC69FF7A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67069" y="2976531"/>
                  <a:ext cx="123840" cy="10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C87B5805-321D-47FD-91BC-43944BA45CED}"/>
                  </a:ext>
                </a:extLst>
              </p14:cNvPr>
              <p14:cNvContentPartPr/>
              <p14:nvPr/>
            </p14:nvContentPartPr>
            <p14:xfrm>
              <a:off x="2408349" y="4917291"/>
              <a:ext cx="135720" cy="9000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C87B5805-321D-47FD-91BC-43944BA45CED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2390709" y="4899291"/>
                <a:ext cx="1713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DD1E17D7-C043-49A6-B516-132607424837}"/>
                  </a:ext>
                </a:extLst>
              </p14:cNvPr>
              <p14:cNvContentPartPr/>
              <p14:nvPr/>
            </p14:nvContentPartPr>
            <p14:xfrm>
              <a:off x="2420229" y="4874451"/>
              <a:ext cx="109800" cy="12852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DD1E17D7-C043-49A6-B516-132607424837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2402229" y="4856811"/>
                <a:ext cx="1454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D95B3CC7-DDD4-455A-B127-B445C27E450A}"/>
                  </a:ext>
                </a:extLst>
              </p14:cNvPr>
              <p14:cNvContentPartPr/>
              <p14:nvPr/>
            </p14:nvContentPartPr>
            <p14:xfrm>
              <a:off x="2656029" y="4983891"/>
              <a:ext cx="77760" cy="10944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D95B3CC7-DDD4-455A-B127-B445C27E450A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2638029" y="4965891"/>
                <a:ext cx="1134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1DFCCB71-AAA4-4D69-B6AE-BA94DDF46673}"/>
                  </a:ext>
                </a:extLst>
              </p14:cNvPr>
              <p14:cNvContentPartPr/>
              <p14:nvPr/>
            </p14:nvContentPartPr>
            <p14:xfrm>
              <a:off x="2766549" y="4991451"/>
              <a:ext cx="71280" cy="975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1DFCCB71-AAA4-4D69-B6AE-BA94DDF46673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2748909" y="4973811"/>
                <a:ext cx="1069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2BA22282-4387-4C65-ACDB-52CC2E310F63}"/>
                  </a:ext>
                </a:extLst>
              </p14:cNvPr>
              <p14:cNvContentPartPr/>
              <p14:nvPr/>
            </p14:nvContentPartPr>
            <p14:xfrm>
              <a:off x="2863029" y="5002971"/>
              <a:ext cx="222840" cy="8712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2BA22282-4387-4C65-ACDB-52CC2E310F63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2845029" y="4985331"/>
                <a:ext cx="2584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E1E4AABA-4F2C-4ED2-B543-2870461CBEC4}"/>
                  </a:ext>
                </a:extLst>
              </p14:cNvPr>
              <p14:cNvContentPartPr/>
              <p14:nvPr/>
            </p14:nvContentPartPr>
            <p14:xfrm>
              <a:off x="2488989" y="4729731"/>
              <a:ext cx="28800" cy="7236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E1E4AABA-4F2C-4ED2-B543-2870461CBEC4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2470989" y="4711731"/>
                <a:ext cx="6444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95C1428-432E-4F53-9CF7-8CCD3EB217E6}"/>
              </a:ext>
            </a:extLst>
          </p:cNvPr>
          <p:cNvGrpSpPr/>
          <p:nvPr/>
        </p:nvGrpSpPr>
        <p:grpSpPr>
          <a:xfrm>
            <a:off x="755229" y="3665571"/>
            <a:ext cx="1811160" cy="990000"/>
            <a:chOff x="755229" y="3665571"/>
            <a:chExt cx="1811160" cy="99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D7D132D-FB2F-49E6-819B-F64A131D4474}"/>
                    </a:ext>
                  </a:extLst>
                </p14:cNvPr>
                <p14:cNvContentPartPr/>
                <p14:nvPr/>
              </p14:nvContentPartPr>
              <p14:xfrm>
                <a:off x="2563869" y="3761331"/>
                <a:ext cx="360" cy="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D7D132D-FB2F-49E6-819B-F64A131D447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545869" y="37436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0E4DC8F-62C0-4E90-BA82-F71F503C30EB}"/>
                    </a:ext>
                  </a:extLst>
                </p14:cNvPr>
                <p14:cNvContentPartPr/>
                <p14:nvPr/>
              </p14:nvContentPartPr>
              <p14:xfrm>
                <a:off x="2530029" y="3843051"/>
                <a:ext cx="23760" cy="2962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0E4DC8F-62C0-4E90-BA82-F71F503C30E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512389" y="3825411"/>
                  <a:ext cx="594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277D93F-668B-4DD4-8B8E-08D812D763D1}"/>
                    </a:ext>
                  </a:extLst>
                </p14:cNvPr>
                <p14:cNvContentPartPr/>
                <p14:nvPr/>
              </p14:nvContentPartPr>
              <p14:xfrm>
                <a:off x="2526069" y="4194051"/>
                <a:ext cx="360" cy="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277D93F-668B-4DD4-8B8E-08D812D763D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508069" y="41760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1AFBA18-0C52-446C-A271-8394EAC5472C}"/>
                    </a:ext>
                  </a:extLst>
                </p14:cNvPr>
                <p14:cNvContentPartPr/>
                <p14:nvPr/>
              </p14:nvContentPartPr>
              <p14:xfrm>
                <a:off x="2484669" y="4278651"/>
                <a:ext cx="42840" cy="3769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1AFBA18-0C52-446C-A271-8394EAC5472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467029" y="4261011"/>
                  <a:ext cx="784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2F2758E-4329-439F-B539-0CD0EA42BCAA}"/>
                    </a:ext>
                  </a:extLst>
                </p14:cNvPr>
                <p14:cNvContentPartPr/>
                <p14:nvPr/>
              </p14:nvContentPartPr>
              <p14:xfrm>
                <a:off x="755229" y="3767811"/>
                <a:ext cx="360" cy="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2F2758E-4329-439F-B539-0CD0EA42BCA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37229" y="37498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5F13060-4E20-45B0-AF89-324C059F18E2}"/>
                    </a:ext>
                  </a:extLst>
                </p14:cNvPr>
                <p14:cNvContentPartPr/>
                <p14:nvPr/>
              </p14:nvContentPartPr>
              <p14:xfrm>
                <a:off x="893469" y="3779331"/>
                <a:ext cx="329760" cy="234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5F13060-4E20-45B0-AF89-324C059F18E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75469" y="3761691"/>
                  <a:ext cx="365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D3091FB-F4BC-4AA8-9261-BA94110CC263}"/>
                    </a:ext>
                  </a:extLst>
                </p14:cNvPr>
                <p14:cNvContentPartPr/>
                <p14:nvPr/>
              </p14:nvContentPartPr>
              <p14:xfrm>
                <a:off x="1335189" y="3750531"/>
                <a:ext cx="1214280" cy="410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D3091FB-F4BC-4AA8-9261-BA94110CC26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317549" y="3732531"/>
                  <a:ext cx="12499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8B141F3-37FB-4618-AB64-E59DE8C6FD42}"/>
                    </a:ext>
                  </a:extLst>
                </p14:cNvPr>
                <p14:cNvContentPartPr/>
                <p14:nvPr/>
              </p14:nvContentPartPr>
              <p14:xfrm>
                <a:off x="2530749" y="3665571"/>
                <a:ext cx="35640" cy="680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8B141F3-37FB-4618-AB64-E59DE8C6FD4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512749" y="3647571"/>
                  <a:ext cx="71280" cy="10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46EDBF61-8728-4ED8-8C85-847DF95C354C}"/>
                  </a:ext>
                </a:extLst>
              </p14:cNvPr>
              <p14:cNvContentPartPr/>
              <p14:nvPr/>
            </p14:nvContentPartPr>
            <p14:xfrm>
              <a:off x="3275229" y="2381091"/>
              <a:ext cx="3676680" cy="7956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46EDBF61-8728-4ED8-8C85-847DF95C354C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3257589" y="2363451"/>
                <a:ext cx="37123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78DCAE9B-B587-4717-BD6A-4EB52FF1A48E}"/>
                  </a:ext>
                </a:extLst>
              </p14:cNvPr>
              <p14:cNvContentPartPr/>
              <p14:nvPr/>
            </p14:nvContentPartPr>
            <p14:xfrm>
              <a:off x="201909" y="3737931"/>
              <a:ext cx="84960" cy="23724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78DCAE9B-B587-4717-BD6A-4EB52FF1A48E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183909" y="3720291"/>
                <a:ext cx="1206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DF6EF002-14AC-4350-8326-9750DE9995E1}"/>
                  </a:ext>
                </a:extLst>
              </p14:cNvPr>
              <p14:cNvContentPartPr/>
              <p14:nvPr/>
            </p14:nvContentPartPr>
            <p14:xfrm>
              <a:off x="198309" y="3606891"/>
              <a:ext cx="101520" cy="7272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DF6EF002-14AC-4350-8326-9750DE9995E1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180309" y="3588891"/>
                <a:ext cx="137160" cy="10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A59C0FBD-0169-4438-814F-D12F39144EE2}"/>
              </a:ext>
            </a:extLst>
          </p:cNvPr>
          <p:cNvGrpSpPr/>
          <p:nvPr/>
        </p:nvGrpSpPr>
        <p:grpSpPr>
          <a:xfrm>
            <a:off x="340509" y="3882651"/>
            <a:ext cx="352080" cy="126360"/>
            <a:chOff x="340509" y="3882651"/>
            <a:chExt cx="352080" cy="12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08B192D-A88E-4210-A631-66EF234BE9AA}"/>
                    </a:ext>
                  </a:extLst>
                </p14:cNvPr>
                <p14:cNvContentPartPr/>
                <p14:nvPr/>
              </p14:nvContentPartPr>
              <p14:xfrm>
                <a:off x="461469" y="3935211"/>
                <a:ext cx="51840" cy="738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08B192D-A88E-4210-A631-66EF234BE9A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43829" y="3917571"/>
                  <a:ext cx="87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4FB0367-6BC4-4EF8-A34E-704329385FF3}"/>
                    </a:ext>
                  </a:extLst>
                </p14:cNvPr>
                <p14:cNvContentPartPr/>
                <p14:nvPr/>
              </p14:nvContentPartPr>
              <p14:xfrm>
                <a:off x="540669" y="3914331"/>
                <a:ext cx="40680" cy="918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4FB0367-6BC4-4EF8-A34E-704329385FF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22669" y="3896331"/>
                  <a:ext cx="76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C7DC270-67FA-4FD8-A6F4-E15F3EC90436}"/>
                    </a:ext>
                  </a:extLst>
                </p14:cNvPr>
                <p14:cNvContentPartPr/>
                <p14:nvPr/>
              </p14:nvContentPartPr>
              <p14:xfrm>
                <a:off x="543189" y="3935931"/>
                <a:ext cx="149400" cy="439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C7DC270-67FA-4FD8-A6F4-E15F3EC9043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25549" y="3918291"/>
                  <a:ext cx="185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6EB0C7E-55C5-4947-B9E4-2E3FAF1A9F2B}"/>
                    </a:ext>
                  </a:extLst>
                </p14:cNvPr>
                <p14:cNvContentPartPr/>
                <p14:nvPr/>
              </p14:nvContentPartPr>
              <p14:xfrm>
                <a:off x="344829" y="3888411"/>
                <a:ext cx="73800" cy="78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6EB0C7E-55C5-4947-B9E4-2E3FAF1A9F2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26829" y="3870411"/>
                  <a:ext cx="1094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F938F4E-8FDF-47DA-9C49-3F885A654434}"/>
                    </a:ext>
                  </a:extLst>
                </p14:cNvPr>
                <p14:cNvContentPartPr/>
                <p14:nvPr/>
              </p14:nvContentPartPr>
              <p14:xfrm>
                <a:off x="340509" y="3882651"/>
                <a:ext cx="73800" cy="1054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F938F4E-8FDF-47DA-9C49-3F885A65443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22869" y="3865011"/>
                  <a:ext cx="109440" cy="14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CDD5DC96-B9CB-48FC-BB6C-E12A7A709B38}"/>
                  </a:ext>
                </a:extLst>
              </p14:cNvPr>
              <p14:cNvContentPartPr/>
              <p14:nvPr/>
            </p14:nvContentPartPr>
            <p14:xfrm>
              <a:off x="1054029" y="3004971"/>
              <a:ext cx="1085760" cy="648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CDD5DC96-B9CB-48FC-BB6C-E12A7A709B38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036389" y="2986971"/>
                <a:ext cx="112140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A709C3A-DAA4-49DB-9B37-8F1F93767958}"/>
              </a:ext>
            </a:extLst>
          </p:cNvPr>
          <p:cNvGrpSpPr/>
          <p:nvPr/>
        </p:nvGrpSpPr>
        <p:grpSpPr>
          <a:xfrm>
            <a:off x="3563229" y="2686731"/>
            <a:ext cx="266040" cy="431640"/>
            <a:chOff x="3563229" y="2686731"/>
            <a:chExt cx="266040" cy="43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F690C8E-F996-4499-9129-815DCEBF99AF}"/>
                    </a:ext>
                  </a:extLst>
                </p14:cNvPr>
                <p14:cNvContentPartPr/>
                <p14:nvPr/>
              </p14:nvContentPartPr>
              <p14:xfrm>
                <a:off x="3667989" y="2686731"/>
                <a:ext cx="161280" cy="4215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F690C8E-F996-4499-9129-815DCEBF99A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649989" y="2669091"/>
                  <a:ext cx="19692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01C38C7-5795-48B2-A5B8-554B3814DC88}"/>
                    </a:ext>
                  </a:extLst>
                </p14:cNvPr>
                <p14:cNvContentPartPr/>
                <p14:nvPr/>
              </p14:nvContentPartPr>
              <p14:xfrm>
                <a:off x="3563229" y="2947731"/>
                <a:ext cx="184320" cy="1706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01C38C7-5795-48B2-A5B8-554B3814DC8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545229" y="2930091"/>
                  <a:ext cx="219960" cy="20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C4795640-FD35-4D6D-A2DB-F385AD2D6F34}"/>
                  </a:ext>
                </a:extLst>
              </p14:cNvPr>
              <p14:cNvContentPartPr/>
              <p14:nvPr/>
            </p14:nvContentPartPr>
            <p14:xfrm>
              <a:off x="751269" y="2036931"/>
              <a:ext cx="294120" cy="19692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C4795640-FD35-4D6D-A2DB-F385AD2D6F34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733269" y="2018931"/>
                <a:ext cx="329760" cy="23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FC3D8D3E-4AB2-4DB9-A7BE-A4E576702AF0}"/>
              </a:ext>
            </a:extLst>
          </p:cNvPr>
          <p:cNvGrpSpPr/>
          <p:nvPr/>
        </p:nvGrpSpPr>
        <p:grpSpPr>
          <a:xfrm>
            <a:off x="4195749" y="1514211"/>
            <a:ext cx="231480" cy="284400"/>
            <a:chOff x="4195749" y="1514211"/>
            <a:chExt cx="231480" cy="28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A1AF828-E183-4647-9EF4-4C92DE170D88}"/>
                    </a:ext>
                  </a:extLst>
                </p14:cNvPr>
                <p14:cNvContentPartPr/>
                <p14:nvPr/>
              </p14:nvContentPartPr>
              <p14:xfrm>
                <a:off x="4264509" y="1514211"/>
                <a:ext cx="162720" cy="1861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A1AF828-E183-4647-9EF4-4C92DE170D8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246869" y="1496571"/>
                  <a:ext cx="198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2C88E32-4B1F-40DA-A784-5E4542D142C4}"/>
                    </a:ext>
                  </a:extLst>
                </p14:cNvPr>
                <p14:cNvContentPartPr/>
                <p14:nvPr/>
              </p14:nvContentPartPr>
              <p14:xfrm>
                <a:off x="4195749" y="1591611"/>
                <a:ext cx="210600" cy="2070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2C88E32-4B1F-40DA-A784-5E4542D142C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178109" y="1573971"/>
                  <a:ext cx="24624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9537AD5-7869-4498-B00B-E75C8ECDBED0}"/>
              </a:ext>
            </a:extLst>
          </p:cNvPr>
          <p:cNvGrpSpPr/>
          <p:nvPr/>
        </p:nvGrpSpPr>
        <p:grpSpPr>
          <a:xfrm>
            <a:off x="3335709" y="1550931"/>
            <a:ext cx="129240" cy="247680"/>
            <a:chOff x="3335709" y="1550931"/>
            <a:chExt cx="129240" cy="2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10593F7-EEA6-4475-87E2-0D2B36101090}"/>
                    </a:ext>
                  </a:extLst>
                </p14:cNvPr>
                <p14:cNvContentPartPr/>
                <p14:nvPr/>
              </p14:nvContentPartPr>
              <p14:xfrm>
                <a:off x="3380709" y="1550931"/>
                <a:ext cx="84240" cy="1882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10593F7-EEA6-4475-87E2-0D2B3610109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362709" y="1532931"/>
                  <a:ext cx="119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85AC8A1-3E21-45B7-BC79-790DE6AC22F8}"/>
                    </a:ext>
                  </a:extLst>
                </p14:cNvPr>
                <p14:cNvContentPartPr/>
                <p14:nvPr/>
              </p14:nvContentPartPr>
              <p14:xfrm>
                <a:off x="3335709" y="1668291"/>
                <a:ext cx="113040" cy="1303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85AC8A1-3E21-45B7-BC79-790DE6AC22F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318069" y="1650651"/>
                  <a:ext cx="14868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C17FC99F-1099-4335-B758-B59510D15B2B}"/>
              </a:ext>
            </a:extLst>
          </p:cNvPr>
          <p:cNvGrpSpPr/>
          <p:nvPr/>
        </p:nvGrpSpPr>
        <p:grpSpPr>
          <a:xfrm>
            <a:off x="4846269" y="1130091"/>
            <a:ext cx="1347840" cy="615240"/>
            <a:chOff x="4846269" y="1130091"/>
            <a:chExt cx="1347840" cy="61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1482F6E-C9B6-4522-8548-CAAD9EC35DB0}"/>
                    </a:ext>
                  </a:extLst>
                </p14:cNvPr>
                <p14:cNvContentPartPr/>
                <p14:nvPr/>
              </p14:nvContentPartPr>
              <p14:xfrm>
                <a:off x="5226429" y="1517451"/>
                <a:ext cx="135000" cy="2181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1482F6E-C9B6-4522-8548-CAAD9EC35DB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208789" y="1499811"/>
                  <a:ext cx="170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57CF407-FD90-45B0-B222-2565EC7A239B}"/>
                    </a:ext>
                  </a:extLst>
                </p14:cNvPr>
                <p14:cNvContentPartPr/>
                <p14:nvPr/>
              </p14:nvContentPartPr>
              <p14:xfrm>
                <a:off x="5213469" y="1662171"/>
                <a:ext cx="152280" cy="831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57CF407-FD90-45B0-B222-2565EC7A239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195469" y="1644531"/>
                  <a:ext cx="187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0E45249-6BC9-47DA-A12A-32C72F04DA75}"/>
                    </a:ext>
                  </a:extLst>
                </p14:cNvPr>
                <p14:cNvContentPartPr/>
                <p14:nvPr/>
              </p14:nvContentPartPr>
              <p14:xfrm>
                <a:off x="4846269" y="1130091"/>
                <a:ext cx="131760" cy="1944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0E45249-6BC9-47DA-A12A-32C72F04DA75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828629" y="1112451"/>
                  <a:ext cx="167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0948DC0-601C-4496-89BD-F305F510BDC1}"/>
                    </a:ext>
                  </a:extLst>
                </p14:cNvPr>
                <p14:cNvContentPartPr/>
                <p14:nvPr/>
              </p14:nvContentPartPr>
              <p14:xfrm>
                <a:off x="4998549" y="1215051"/>
                <a:ext cx="152280" cy="1036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0948DC0-601C-4496-89BD-F305F510BDC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980909" y="1197411"/>
                  <a:ext cx="187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526B695-41E3-4C7D-A63D-29966ACA4F95}"/>
                    </a:ext>
                  </a:extLst>
                </p14:cNvPr>
                <p14:cNvContentPartPr/>
                <p14:nvPr/>
              </p14:nvContentPartPr>
              <p14:xfrm>
                <a:off x="5163429" y="1147011"/>
                <a:ext cx="232920" cy="1677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526B695-41E3-4C7D-A63D-29966ACA4F95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145789" y="1129011"/>
                  <a:ext cx="268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231D983-6D7A-4813-974D-739ABA612076}"/>
                    </a:ext>
                  </a:extLst>
                </p14:cNvPr>
                <p14:cNvContentPartPr/>
                <p14:nvPr/>
              </p14:nvContentPartPr>
              <p14:xfrm>
                <a:off x="5462949" y="1230531"/>
                <a:ext cx="130320" cy="997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231D983-6D7A-4813-974D-739ABA61207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444949" y="1212531"/>
                  <a:ext cx="165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49E79C7-120F-4571-9465-39D06A8D97EE}"/>
                    </a:ext>
                  </a:extLst>
                </p14:cNvPr>
                <p14:cNvContentPartPr/>
                <p14:nvPr/>
              </p14:nvContentPartPr>
              <p14:xfrm>
                <a:off x="5649789" y="1189131"/>
                <a:ext cx="65160" cy="1638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49E79C7-120F-4571-9465-39D06A8D97E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632149" y="1171491"/>
                  <a:ext cx="100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C5A3097-8CB6-4292-B5FB-54EF2D3F3B4C}"/>
                    </a:ext>
                  </a:extLst>
                </p14:cNvPr>
                <p14:cNvContentPartPr/>
                <p14:nvPr/>
              </p14:nvContentPartPr>
              <p14:xfrm>
                <a:off x="5751669" y="1188771"/>
                <a:ext cx="442440" cy="3488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C5A3097-8CB6-4292-B5FB-54EF2D3F3B4C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733669" y="1171131"/>
                  <a:ext cx="478080" cy="38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4A287246-4C7A-42FA-9944-72D3ACD695CD}"/>
                  </a:ext>
                </a:extLst>
              </p14:cNvPr>
              <p14:cNvContentPartPr/>
              <p14:nvPr/>
            </p14:nvContentPartPr>
            <p14:xfrm>
              <a:off x="902109" y="1235931"/>
              <a:ext cx="26640" cy="828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4A287246-4C7A-42FA-9944-72D3ACD695CD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884469" y="1218291"/>
                <a:ext cx="6228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5" name="Group 254">
            <a:extLst>
              <a:ext uri="{FF2B5EF4-FFF2-40B4-BE49-F238E27FC236}">
                <a16:creationId xmlns:a16="http://schemas.microsoft.com/office/drawing/2014/main" id="{D759D281-DC28-4767-A8AB-10508AE12929}"/>
              </a:ext>
            </a:extLst>
          </p:cNvPr>
          <p:cNvGrpSpPr/>
          <p:nvPr/>
        </p:nvGrpSpPr>
        <p:grpSpPr>
          <a:xfrm>
            <a:off x="5323269" y="1248531"/>
            <a:ext cx="3263760" cy="886680"/>
            <a:chOff x="5323269" y="1248531"/>
            <a:chExt cx="3263760" cy="88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FE7DD34-BF7C-4779-8F73-0EEB749CB05B}"/>
                    </a:ext>
                  </a:extLst>
                </p14:cNvPr>
                <p14:cNvContentPartPr/>
                <p14:nvPr/>
              </p14:nvContentPartPr>
              <p14:xfrm>
                <a:off x="7916709" y="1837851"/>
                <a:ext cx="469080" cy="201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FE7DD34-BF7C-4779-8F73-0EEB749CB05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898709" y="1820211"/>
                  <a:ext cx="5047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3382DAB-9938-4E02-B98C-7591402815D8}"/>
                    </a:ext>
                  </a:extLst>
                </p14:cNvPr>
                <p14:cNvContentPartPr/>
                <p14:nvPr/>
              </p14:nvContentPartPr>
              <p14:xfrm>
                <a:off x="7848669" y="1918491"/>
                <a:ext cx="230040" cy="216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3382DAB-9938-4E02-B98C-759140281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30669" y="1900491"/>
                  <a:ext cx="265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CF821D5-75F9-4045-BF3E-6677349FE5FF}"/>
                    </a:ext>
                  </a:extLst>
                </p14:cNvPr>
                <p14:cNvContentPartPr/>
                <p14:nvPr/>
              </p14:nvContentPartPr>
              <p14:xfrm>
                <a:off x="7198869" y="1555611"/>
                <a:ext cx="277200" cy="2253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CF821D5-75F9-4045-BF3E-6677349FE5F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180869" y="1537611"/>
                  <a:ext cx="312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C990CE9-D3E2-4CA7-995E-2692DAA1392E}"/>
                    </a:ext>
                  </a:extLst>
                </p14:cNvPr>
                <p14:cNvContentPartPr/>
                <p14:nvPr/>
              </p14:nvContentPartPr>
              <p14:xfrm>
                <a:off x="7176909" y="1644891"/>
                <a:ext cx="138240" cy="1486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C990CE9-D3E2-4CA7-995E-2692DAA1392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159269" y="1627251"/>
                  <a:ext cx="173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7E2BF4A-6F4C-4593-9685-E1206FFF5946}"/>
                    </a:ext>
                  </a:extLst>
                </p14:cNvPr>
                <p14:cNvContentPartPr/>
                <p14:nvPr/>
              </p14:nvContentPartPr>
              <p14:xfrm>
                <a:off x="5323269" y="1503771"/>
                <a:ext cx="2039400" cy="3481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7E2BF4A-6F4C-4593-9685-E1206FFF594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305629" y="1486131"/>
                  <a:ext cx="20750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1DA4F24-1842-43A0-9322-8B62E872FE24}"/>
                    </a:ext>
                  </a:extLst>
                </p14:cNvPr>
                <p14:cNvContentPartPr/>
                <p14:nvPr/>
              </p14:nvContentPartPr>
              <p14:xfrm>
                <a:off x="5331909" y="1738851"/>
                <a:ext cx="126360" cy="1328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1DA4F24-1842-43A0-9322-8B62E872FE2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313909" y="1721211"/>
                  <a:ext cx="162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3C1D0F2-6E7B-4742-8F11-A17999878968}"/>
                    </a:ext>
                  </a:extLst>
                </p14:cNvPr>
                <p14:cNvContentPartPr/>
                <p14:nvPr/>
              </p14:nvContentPartPr>
              <p14:xfrm>
                <a:off x="7561029" y="1299651"/>
                <a:ext cx="138600" cy="1270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3C1D0F2-6E7B-4742-8F11-A1799987896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543029" y="1282011"/>
                  <a:ext cx="174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D1707FD-EF13-47AC-BA4C-46E40FF42342}"/>
                    </a:ext>
                  </a:extLst>
                </p14:cNvPr>
                <p14:cNvContentPartPr/>
                <p14:nvPr/>
              </p14:nvContentPartPr>
              <p14:xfrm>
                <a:off x="7644909" y="1287771"/>
                <a:ext cx="133560" cy="1382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D1707FD-EF13-47AC-BA4C-46E40FF4234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627269" y="1270131"/>
                  <a:ext cx="169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2B611A3-1084-4BFE-8EE7-0C1F01F7F33A}"/>
                    </a:ext>
                  </a:extLst>
                </p14:cNvPr>
                <p14:cNvContentPartPr/>
                <p14:nvPr/>
              </p14:nvContentPartPr>
              <p14:xfrm>
                <a:off x="7821309" y="1315491"/>
                <a:ext cx="169920" cy="1828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2B611A3-1084-4BFE-8EE7-0C1F01F7F33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803669" y="1297491"/>
                  <a:ext cx="2055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CB625B7-8CCB-478E-8DFE-0D2E43B94CA8}"/>
                    </a:ext>
                  </a:extLst>
                </p14:cNvPr>
                <p14:cNvContentPartPr/>
                <p14:nvPr/>
              </p14:nvContentPartPr>
              <p14:xfrm>
                <a:off x="8040909" y="1307211"/>
                <a:ext cx="360" cy="3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CB625B7-8CCB-478E-8DFE-0D2E43B94CA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023269" y="12892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4BFFAAF-F8D4-4A77-9099-8B5C1B07BAAB}"/>
                    </a:ext>
                  </a:extLst>
                </p14:cNvPr>
                <p14:cNvContentPartPr/>
                <p14:nvPr/>
              </p14:nvContentPartPr>
              <p14:xfrm>
                <a:off x="8038029" y="1248531"/>
                <a:ext cx="549000" cy="3801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4BFFAAF-F8D4-4A77-9099-8B5C1B07BAA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020029" y="1230891"/>
                  <a:ext cx="584640" cy="41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8F7AF369-9EF0-4D89-A437-8081BC7EBAFE}"/>
              </a:ext>
            </a:extLst>
          </p:cNvPr>
          <p:cNvGrpSpPr/>
          <p:nvPr/>
        </p:nvGrpSpPr>
        <p:grpSpPr>
          <a:xfrm>
            <a:off x="3330669" y="1552011"/>
            <a:ext cx="145080" cy="254520"/>
            <a:chOff x="3330669" y="1552011"/>
            <a:chExt cx="145080" cy="25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E5943CF-138F-460B-99D9-B74FD474A195}"/>
                    </a:ext>
                  </a:extLst>
                </p14:cNvPr>
                <p14:cNvContentPartPr/>
                <p14:nvPr/>
              </p14:nvContentPartPr>
              <p14:xfrm>
                <a:off x="3357669" y="1552011"/>
                <a:ext cx="94680" cy="2044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E5943CF-138F-460B-99D9-B74FD474A19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340029" y="1534371"/>
                  <a:ext cx="130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6220C46-7DE1-484F-A031-364E2062D583}"/>
                    </a:ext>
                  </a:extLst>
                </p14:cNvPr>
                <p14:cNvContentPartPr/>
                <p14:nvPr/>
              </p14:nvContentPartPr>
              <p14:xfrm>
                <a:off x="3330669" y="1663971"/>
                <a:ext cx="145080" cy="1425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6220C46-7DE1-484F-A031-364E2062D58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312669" y="1646331"/>
                  <a:ext cx="18072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8ED8F0D-ED4E-4C88-B8BE-AF026CB7A710}"/>
              </a:ext>
            </a:extLst>
          </p:cNvPr>
          <p:cNvGrpSpPr/>
          <p:nvPr/>
        </p:nvGrpSpPr>
        <p:grpSpPr>
          <a:xfrm>
            <a:off x="3318069" y="1100211"/>
            <a:ext cx="516600" cy="236160"/>
            <a:chOff x="3318069" y="1100211"/>
            <a:chExt cx="516600" cy="23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EDC3CB2-838D-4247-BFBD-0A15B5F86742}"/>
                    </a:ext>
                  </a:extLst>
                </p14:cNvPr>
                <p14:cNvContentPartPr/>
                <p14:nvPr/>
              </p14:nvContentPartPr>
              <p14:xfrm>
                <a:off x="3318069" y="1100211"/>
                <a:ext cx="110520" cy="2080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EDC3CB2-838D-4247-BFBD-0A15B5F8674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300069" y="1082571"/>
                  <a:ext cx="146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7138D6C-8852-4A51-BC38-498979287911}"/>
                    </a:ext>
                  </a:extLst>
                </p14:cNvPr>
                <p14:cNvContentPartPr/>
                <p14:nvPr/>
              </p14:nvContentPartPr>
              <p14:xfrm>
                <a:off x="3496629" y="1166811"/>
                <a:ext cx="40320" cy="1587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7138D6C-8852-4A51-BC38-49897928791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478989" y="1148811"/>
                  <a:ext cx="75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59E1728-49FD-49FD-860A-5BADED5516F2}"/>
                    </a:ext>
                  </a:extLst>
                </p14:cNvPr>
                <p14:cNvContentPartPr/>
                <p14:nvPr/>
              </p14:nvContentPartPr>
              <p14:xfrm>
                <a:off x="3652869" y="1221171"/>
                <a:ext cx="94320" cy="849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59E1728-49FD-49FD-860A-5BADED5516F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634869" y="1203171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6FA9183-B83E-4E1E-87DE-47A34F942671}"/>
                    </a:ext>
                  </a:extLst>
                </p14:cNvPr>
                <p14:cNvContentPartPr/>
                <p14:nvPr/>
              </p14:nvContentPartPr>
              <p14:xfrm>
                <a:off x="3766989" y="1211091"/>
                <a:ext cx="67680" cy="1252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6FA9183-B83E-4E1E-87DE-47A34F94267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748989" y="1193451"/>
                  <a:ext cx="103320" cy="16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ECCFBFB5-8CEC-4C6F-A3F0-030F947C0C1B}"/>
                  </a:ext>
                </a:extLst>
              </p14:cNvPr>
              <p14:cNvContentPartPr/>
              <p14:nvPr/>
            </p14:nvContentPartPr>
            <p14:xfrm>
              <a:off x="6625389" y="4152651"/>
              <a:ext cx="1074600" cy="47736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ECCFBFB5-8CEC-4C6F-A3F0-030F947C0C1B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6607749" y="4134651"/>
                <a:ext cx="1110240" cy="51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0" name="Group 319">
            <a:extLst>
              <a:ext uri="{FF2B5EF4-FFF2-40B4-BE49-F238E27FC236}">
                <a16:creationId xmlns:a16="http://schemas.microsoft.com/office/drawing/2014/main" id="{90BDD70A-3EF2-4120-8EF7-AEF8094D3681}"/>
              </a:ext>
            </a:extLst>
          </p:cNvPr>
          <p:cNvGrpSpPr/>
          <p:nvPr/>
        </p:nvGrpSpPr>
        <p:grpSpPr>
          <a:xfrm>
            <a:off x="6788469" y="3411771"/>
            <a:ext cx="2289240" cy="1599840"/>
            <a:chOff x="6788469" y="3411771"/>
            <a:chExt cx="2289240" cy="159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BDF5C56-8445-45F9-A640-A3F86FC787EB}"/>
                    </a:ext>
                  </a:extLst>
                </p14:cNvPr>
                <p14:cNvContentPartPr/>
                <p14:nvPr/>
              </p14:nvContentPartPr>
              <p14:xfrm>
                <a:off x="7136949" y="3921891"/>
                <a:ext cx="14760" cy="8568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BDF5C56-8445-45F9-A640-A3F86FC787E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118949" y="3903891"/>
                  <a:ext cx="50400" cy="89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82C6BD3-8BA8-4C49-B453-131643F7249D}"/>
                    </a:ext>
                  </a:extLst>
                </p14:cNvPr>
                <p14:cNvContentPartPr/>
                <p14:nvPr/>
              </p14:nvContentPartPr>
              <p14:xfrm>
                <a:off x="7161789" y="4794891"/>
                <a:ext cx="1490400" cy="363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82C6BD3-8BA8-4C49-B453-131643F7249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143789" y="4776891"/>
                  <a:ext cx="15260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91BD208-B923-405A-83B3-485992BA925E}"/>
                    </a:ext>
                  </a:extLst>
                </p14:cNvPr>
                <p14:cNvContentPartPr/>
                <p14:nvPr/>
              </p14:nvContentPartPr>
              <p14:xfrm>
                <a:off x="8566869" y="4730451"/>
                <a:ext cx="97200" cy="2329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91BD208-B923-405A-83B3-485992BA925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49229" y="4712451"/>
                  <a:ext cx="132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E1490F2-E6A1-4AEC-B60B-5DEC968EC794}"/>
                    </a:ext>
                  </a:extLst>
                </p14:cNvPr>
                <p14:cNvContentPartPr/>
                <p14:nvPr/>
              </p14:nvContentPartPr>
              <p14:xfrm>
                <a:off x="7064589" y="3835851"/>
                <a:ext cx="181800" cy="1177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E1490F2-E6A1-4AEC-B60B-5DEC968EC79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046949" y="3818211"/>
                  <a:ext cx="2174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A8D5E6C-8646-4B1A-8CAD-324332244964}"/>
                    </a:ext>
                  </a:extLst>
                </p14:cNvPr>
                <p14:cNvContentPartPr/>
                <p14:nvPr/>
              </p14:nvContentPartPr>
              <p14:xfrm>
                <a:off x="7803309" y="3679611"/>
                <a:ext cx="251640" cy="3618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A8D5E6C-8646-4B1A-8CAD-32433224496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785309" y="3661971"/>
                  <a:ext cx="2872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1B9CCE0-360A-4AE9-8C65-08D78498E46C}"/>
                    </a:ext>
                  </a:extLst>
                </p14:cNvPr>
                <p14:cNvContentPartPr/>
                <p14:nvPr/>
              </p14:nvContentPartPr>
              <p14:xfrm>
                <a:off x="8120109" y="3724971"/>
                <a:ext cx="113040" cy="349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1B9CCE0-360A-4AE9-8C65-08D78498E46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102109" y="3707331"/>
                  <a:ext cx="1486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16BD1D5-2D7B-4FFC-BC78-D298AEE64BB0}"/>
                    </a:ext>
                  </a:extLst>
                </p14:cNvPr>
                <p14:cNvContentPartPr/>
                <p14:nvPr/>
              </p14:nvContentPartPr>
              <p14:xfrm>
                <a:off x="8121909" y="3813531"/>
                <a:ext cx="115920" cy="82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16BD1D5-2D7B-4FFC-BC78-D298AEE64BB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104269" y="3795531"/>
                  <a:ext cx="151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396E1C8-6560-4F93-8F21-42F2F4EE40C5}"/>
                    </a:ext>
                  </a:extLst>
                </p14:cNvPr>
                <p14:cNvContentPartPr/>
                <p14:nvPr/>
              </p14:nvContentPartPr>
              <p14:xfrm>
                <a:off x="8354469" y="3631371"/>
                <a:ext cx="177840" cy="2077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396E1C8-6560-4F93-8F21-42F2F4EE40C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336469" y="3613371"/>
                  <a:ext cx="2134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19FB082-562B-4403-8ADE-AB80F833FF66}"/>
                    </a:ext>
                  </a:extLst>
                </p14:cNvPr>
                <p14:cNvContentPartPr/>
                <p14:nvPr/>
              </p14:nvContentPartPr>
              <p14:xfrm>
                <a:off x="8367429" y="3727491"/>
                <a:ext cx="164520" cy="46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19FB082-562B-4403-8ADE-AB80F833FF6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349789" y="3709491"/>
                  <a:ext cx="200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71671E2-1CDE-4B42-9F34-FE0F462E8F55}"/>
                    </a:ext>
                  </a:extLst>
                </p14:cNvPr>
                <p14:cNvContentPartPr/>
                <p14:nvPr/>
              </p14:nvContentPartPr>
              <p14:xfrm>
                <a:off x="8561469" y="3748011"/>
                <a:ext cx="225720" cy="1256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71671E2-1CDE-4B42-9F34-FE0F462E8F5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543469" y="3730011"/>
                  <a:ext cx="261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9A853C3-3608-4F2E-B0CF-567C0C6D7B37}"/>
                    </a:ext>
                  </a:extLst>
                </p14:cNvPr>
                <p14:cNvContentPartPr/>
                <p14:nvPr/>
              </p14:nvContentPartPr>
              <p14:xfrm>
                <a:off x="8708349" y="3763851"/>
                <a:ext cx="113760" cy="1011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9A853C3-3608-4F2E-B0CF-567C0C6D7B3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690709" y="3746211"/>
                  <a:ext cx="149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6CADD45-B6A6-48F5-89A6-AFECD8E8899A}"/>
                    </a:ext>
                  </a:extLst>
                </p14:cNvPr>
                <p14:cNvContentPartPr/>
                <p14:nvPr/>
              </p14:nvContentPartPr>
              <p14:xfrm>
                <a:off x="8832189" y="3853131"/>
                <a:ext cx="68400" cy="1519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6CADD45-B6A6-48F5-89A6-AFECD8E8899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814549" y="3835131"/>
                  <a:ext cx="104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A50C5F7-F5C9-4026-A5C8-88650B52EF23}"/>
                    </a:ext>
                  </a:extLst>
                </p14:cNvPr>
                <p14:cNvContentPartPr/>
                <p14:nvPr/>
              </p14:nvContentPartPr>
              <p14:xfrm>
                <a:off x="8804829" y="4844571"/>
                <a:ext cx="83880" cy="687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A50C5F7-F5C9-4026-A5C8-88650B52EF2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787189" y="4826931"/>
                  <a:ext cx="119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878C517-65E4-4CDA-9CD7-63D20A86F3EA}"/>
                    </a:ext>
                  </a:extLst>
                </p14:cNvPr>
                <p14:cNvContentPartPr/>
                <p14:nvPr/>
              </p14:nvContentPartPr>
              <p14:xfrm>
                <a:off x="8801229" y="4831971"/>
                <a:ext cx="110880" cy="1000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878C517-65E4-4CDA-9CD7-63D20A86F3E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783589" y="4813971"/>
                  <a:ext cx="1465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1831A4B-EEED-4D01-9259-0E94155A68F1}"/>
                    </a:ext>
                  </a:extLst>
                </p14:cNvPr>
                <p14:cNvContentPartPr/>
                <p14:nvPr/>
              </p14:nvContentPartPr>
              <p14:xfrm>
                <a:off x="8981949" y="4889931"/>
                <a:ext cx="95760" cy="1216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1831A4B-EEED-4D01-9259-0E94155A68F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964309" y="4872291"/>
                  <a:ext cx="131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93D22F7-C627-41A1-B270-923E3D9373FC}"/>
                    </a:ext>
                  </a:extLst>
                </p14:cNvPr>
                <p14:cNvContentPartPr/>
                <p14:nvPr/>
              </p14:nvContentPartPr>
              <p14:xfrm>
                <a:off x="6799629" y="3818571"/>
                <a:ext cx="141840" cy="3322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93D22F7-C627-41A1-B270-923E3D9373F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781629" y="3800571"/>
                  <a:ext cx="1774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BEA42BB-6CA3-4D22-916E-39F252200892}"/>
                    </a:ext>
                  </a:extLst>
                </p14:cNvPr>
                <p14:cNvContentPartPr/>
                <p14:nvPr/>
              </p14:nvContentPartPr>
              <p14:xfrm>
                <a:off x="8212989" y="4136451"/>
                <a:ext cx="20160" cy="1796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BEA42BB-6CA3-4D22-916E-39F25220089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194989" y="4118451"/>
                  <a:ext cx="55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FA32FD1-9E7E-4419-8147-036935C08DFA}"/>
                    </a:ext>
                  </a:extLst>
                </p14:cNvPr>
                <p14:cNvContentPartPr/>
                <p14:nvPr/>
              </p14:nvContentPartPr>
              <p14:xfrm>
                <a:off x="8163309" y="4227531"/>
                <a:ext cx="128880" cy="1656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FA32FD1-9E7E-4419-8147-036935C08DF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145669" y="4209531"/>
                  <a:ext cx="164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2E8349D-DE1E-44FA-8D71-E0655ADA4164}"/>
                    </a:ext>
                  </a:extLst>
                </p14:cNvPr>
                <p14:cNvContentPartPr/>
                <p14:nvPr/>
              </p14:nvContentPartPr>
              <p14:xfrm>
                <a:off x="8509269" y="4076691"/>
                <a:ext cx="20520" cy="104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2E8349D-DE1E-44FA-8D71-E0655ADA416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491269" y="4059051"/>
                  <a:ext cx="56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225DDD8-7780-4768-8496-90BAC9336121}"/>
                    </a:ext>
                  </a:extLst>
                </p14:cNvPr>
                <p14:cNvContentPartPr/>
                <p14:nvPr/>
              </p14:nvContentPartPr>
              <p14:xfrm>
                <a:off x="8461749" y="4049331"/>
                <a:ext cx="114120" cy="2494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225DDD8-7780-4768-8496-90BAC933612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443749" y="4031331"/>
                  <a:ext cx="1497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7F4A999-7A4D-4D64-9BBD-98270E5E8A92}"/>
                    </a:ext>
                  </a:extLst>
                </p14:cNvPr>
                <p14:cNvContentPartPr/>
                <p14:nvPr/>
              </p14:nvContentPartPr>
              <p14:xfrm>
                <a:off x="8435469" y="4164891"/>
                <a:ext cx="128880" cy="547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7F4A999-7A4D-4D64-9BBD-98270E5E8A9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417829" y="4146891"/>
                  <a:ext cx="1645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552605F-8981-4DFD-B31A-6CD011CB71BC}"/>
                    </a:ext>
                  </a:extLst>
                </p14:cNvPr>
                <p14:cNvContentPartPr/>
                <p14:nvPr/>
              </p14:nvContentPartPr>
              <p14:xfrm>
                <a:off x="8611869" y="4237971"/>
                <a:ext cx="70200" cy="13140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552605F-8981-4DFD-B31A-6CD011CB71B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594229" y="4219971"/>
                  <a:ext cx="1058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CAF5BF87-0AEA-4DC1-81D9-872689027CB8}"/>
                    </a:ext>
                  </a:extLst>
                </p14:cNvPr>
                <p14:cNvContentPartPr/>
                <p14:nvPr/>
              </p14:nvContentPartPr>
              <p14:xfrm>
                <a:off x="6938949" y="4510131"/>
                <a:ext cx="83160" cy="2037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CAF5BF87-0AEA-4DC1-81D9-872689027CB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921309" y="4492131"/>
                  <a:ext cx="1188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D6A65EA-44C7-4421-8E6B-B3D0ABEDC0B7}"/>
                    </a:ext>
                  </a:extLst>
                </p14:cNvPr>
                <p14:cNvContentPartPr/>
                <p14:nvPr/>
              </p14:nvContentPartPr>
              <p14:xfrm>
                <a:off x="6950109" y="4633251"/>
                <a:ext cx="63000" cy="176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D6A65EA-44C7-4421-8E6B-B3D0ABEDC0B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932109" y="4615251"/>
                  <a:ext cx="98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0E86E118-064D-4C8C-A591-B236693A96FB}"/>
                    </a:ext>
                  </a:extLst>
                </p14:cNvPr>
                <p14:cNvContentPartPr/>
                <p14:nvPr/>
              </p14:nvContentPartPr>
              <p14:xfrm>
                <a:off x="7029309" y="4690131"/>
                <a:ext cx="55080" cy="1026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0E86E118-064D-4C8C-A591-B236693A96F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011669" y="4672491"/>
                  <a:ext cx="90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9BC06A4-4AA1-4220-93F6-F21177B34216}"/>
                    </a:ext>
                  </a:extLst>
                </p14:cNvPr>
                <p14:cNvContentPartPr/>
                <p14:nvPr/>
              </p14:nvContentPartPr>
              <p14:xfrm>
                <a:off x="6823029" y="4201251"/>
                <a:ext cx="742320" cy="4075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9BC06A4-4AA1-4220-93F6-F21177B3421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805389" y="4183611"/>
                  <a:ext cx="7779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ABD9149-10EC-448F-955F-95797303ED8D}"/>
                    </a:ext>
                  </a:extLst>
                </p14:cNvPr>
                <p14:cNvContentPartPr/>
                <p14:nvPr/>
              </p14:nvContentPartPr>
              <p14:xfrm>
                <a:off x="6925629" y="4032771"/>
                <a:ext cx="540720" cy="7038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ABD9149-10EC-448F-955F-95797303ED8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907989" y="4014771"/>
                  <a:ext cx="576360" cy="73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6E10838-F00D-4B76-BD2C-4BF3802EE0D2}"/>
                    </a:ext>
                  </a:extLst>
                </p14:cNvPr>
                <p14:cNvContentPartPr/>
                <p14:nvPr/>
              </p14:nvContentPartPr>
              <p14:xfrm>
                <a:off x="6788469" y="4382691"/>
                <a:ext cx="802080" cy="968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6E10838-F00D-4B76-BD2C-4BF3802EE0D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770469" y="4364691"/>
                  <a:ext cx="837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5329773-78A8-4555-A4F1-35F50C517A45}"/>
                    </a:ext>
                  </a:extLst>
                </p14:cNvPr>
                <p14:cNvContentPartPr/>
                <p14:nvPr/>
              </p14:nvContentPartPr>
              <p14:xfrm>
                <a:off x="7619349" y="3411771"/>
                <a:ext cx="1420920" cy="10515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5329773-78A8-4555-A4F1-35F50C517A4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601349" y="3393771"/>
                  <a:ext cx="1456560" cy="10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7167127B-01EE-4467-AF2B-4C401BD48AD2}"/>
                  </a:ext>
                </a:extLst>
              </p14:cNvPr>
              <p14:cNvContentPartPr/>
              <p14:nvPr/>
            </p14:nvContentPartPr>
            <p14:xfrm>
              <a:off x="3176229" y="1870251"/>
              <a:ext cx="519480" cy="52020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7167127B-01EE-4467-AF2B-4C401BD48AD2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3158589" y="1852251"/>
                <a:ext cx="55512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5898862B-15EE-4547-B935-0B5C9D8A91AA}"/>
                  </a:ext>
                </a:extLst>
              </p14:cNvPr>
              <p14:cNvContentPartPr/>
              <p14:nvPr/>
            </p14:nvContentPartPr>
            <p14:xfrm>
              <a:off x="3293949" y="1379931"/>
              <a:ext cx="600840" cy="135000"/>
            </p14:xfrm>
          </p:contentPart>
        </mc:Choice>
        <mc:Fallback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5898862B-15EE-4547-B935-0B5C9D8A91AA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3276309" y="1361931"/>
                <a:ext cx="636480" cy="17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5" name="Group 324">
            <a:extLst>
              <a:ext uri="{FF2B5EF4-FFF2-40B4-BE49-F238E27FC236}">
                <a16:creationId xmlns:a16="http://schemas.microsoft.com/office/drawing/2014/main" id="{92701E48-349E-475D-B0F2-37AC81BD10D4}"/>
              </a:ext>
            </a:extLst>
          </p:cNvPr>
          <p:cNvGrpSpPr/>
          <p:nvPr/>
        </p:nvGrpSpPr>
        <p:grpSpPr>
          <a:xfrm>
            <a:off x="1029189" y="2335371"/>
            <a:ext cx="1151640" cy="587160"/>
            <a:chOff x="1029189" y="2335371"/>
            <a:chExt cx="1151640" cy="58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3E67852-75D8-421E-A6E2-484BB82282C7}"/>
                    </a:ext>
                  </a:extLst>
                </p14:cNvPr>
                <p14:cNvContentPartPr/>
                <p14:nvPr/>
              </p14:nvContentPartPr>
              <p14:xfrm>
                <a:off x="1134669" y="2398371"/>
                <a:ext cx="23760" cy="171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3E67852-75D8-421E-A6E2-484BB82282C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16669" y="2380731"/>
                  <a:ext cx="59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97EB93C-1467-4195-9EF2-C9A896E109ED}"/>
                    </a:ext>
                  </a:extLst>
                </p14:cNvPr>
                <p14:cNvContentPartPr/>
                <p14:nvPr/>
              </p14:nvContentPartPr>
              <p14:xfrm>
                <a:off x="1101549" y="2335371"/>
                <a:ext cx="126720" cy="78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97EB93C-1467-4195-9EF2-C9A896E109E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83909" y="2317731"/>
                  <a:ext cx="162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4D88D47-4597-41AD-802B-26CA16494609}"/>
                    </a:ext>
                  </a:extLst>
                </p14:cNvPr>
                <p14:cNvContentPartPr/>
                <p14:nvPr/>
              </p14:nvContentPartPr>
              <p14:xfrm>
                <a:off x="1029189" y="2712651"/>
                <a:ext cx="87120" cy="209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4D88D47-4597-41AD-802B-26CA1649460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11549" y="2695011"/>
                  <a:ext cx="1227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77ADBB-EF70-40AD-92A4-326D77B1EFEA}"/>
                    </a:ext>
                  </a:extLst>
                </p14:cNvPr>
                <p14:cNvContentPartPr/>
                <p14:nvPr/>
              </p14:nvContentPartPr>
              <p14:xfrm>
                <a:off x="1155189" y="2721291"/>
                <a:ext cx="75600" cy="853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77ADBB-EF70-40AD-92A4-326D77B1EFE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137549" y="2703291"/>
                  <a:ext cx="111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1F2D188-66AA-4A8B-A027-2452B3AACC94}"/>
                    </a:ext>
                  </a:extLst>
                </p14:cNvPr>
                <p14:cNvContentPartPr/>
                <p14:nvPr/>
              </p14:nvContentPartPr>
              <p14:xfrm>
                <a:off x="1252749" y="2692131"/>
                <a:ext cx="87840" cy="1101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1F2D188-66AA-4A8B-A027-2452B3AACC9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235109" y="2674491"/>
                  <a:ext cx="123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7E4AB51-C980-4201-A3F4-3B44E5D228CB}"/>
                    </a:ext>
                  </a:extLst>
                </p14:cNvPr>
                <p14:cNvContentPartPr/>
                <p14:nvPr/>
              </p14:nvContentPartPr>
              <p14:xfrm>
                <a:off x="1414749" y="2586651"/>
                <a:ext cx="180360" cy="2196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7E4AB51-C980-4201-A3F4-3B44E5D228C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396749" y="2569011"/>
                  <a:ext cx="2160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1A82484-7939-489E-A15C-AC8319A1F11C}"/>
                    </a:ext>
                  </a:extLst>
                </p14:cNvPr>
                <p14:cNvContentPartPr/>
                <p14:nvPr/>
              </p14:nvContentPartPr>
              <p14:xfrm>
                <a:off x="1594389" y="2670891"/>
                <a:ext cx="3240" cy="100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1A82484-7939-489E-A15C-AC8319A1F11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576749" y="2652891"/>
                  <a:ext cx="388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84B69BD-5992-472B-AC8B-78ABAE4D9017}"/>
                    </a:ext>
                  </a:extLst>
                </p14:cNvPr>
                <p14:cNvContentPartPr/>
                <p14:nvPr/>
              </p14:nvContentPartPr>
              <p14:xfrm>
                <a:off x="1671429" y="2728131"/>
                <a:ext cx="61560" cy="1123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84B69BD-5992-472B-AC8B-78ABAE4D901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653789" y="2710491"/>
                  <a:ext cx="97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D2ED15C-9D53-44C7-99AD-A7DDE3486E99}"/>
                    </a:ext>
                  </a:extLst>
                </p14:cNvPr>
                <p14:cNvContentPartPr/>
                <p14:nvPr/>
              </p14:nvContentPartPr>
              <p14:xfrm>
                <a:off x="1743069" y="2624451"/>
                <a:ext cx="227520" cy="2019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D2ED15C-9D53-44C7-99AD-A7DDE3486E9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725069" y="2606451"/>
                  <a:ext cx="2631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E7A5FAFC-0D10-47FC-8097-7414D468E50C}"/>
                    </a:ext>
                  </a:extLst>
                </p14:cNvPr>
                <p14:cNvContentPartPr/>
                <p14:nvPr/>
              </p14:nvContentPartPr>
              <p14:xfrm>
                <a:off x="2025309" y="2738571"/>
                <a:ext cx="155520" cy="1220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E7A5FAFC-0D10-47FC-8097-7414D468E50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007669" y="2720931"/>
                  <a:ext cx="191160" cy="15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8046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2500-D233-4B50-9EB9-8204F55C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Matrices and vectors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B579AA-FBB8-4C05-83B8-BC2C9D7D0406}"/>
              </a:ext>
            </a:extLst>
          </p:cNvPr>
          <p:cNvGrpSpPr/>
          <p:nvPr/>
        </p:nvGrpSpPr>
        <p:grpSpPr>
          <a:xfrm>
            <a:off x="261669" y="1256811"/>
            <a:ext cx="885600" cy="259920"/>
            <a:chOff x="261669" y="1256811"/>
            <a:chExt cx="885600" cy="25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498ADD6-8027-43CC-B7A0-64DDE214DD6E}"/>
                    </a:ext>
                  </a:extLst>
                </p14:cNvPr>
                <p14:cNvContentPartPr/>
                <p14:nvPr/>
              </p14:nvContentPartPr>
              <p14:xfrm>
                <a:off x="261669" y="1256811"/>
                <a:ext cx="49320" cy="257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498ADD6-8027-43CC-B7A0-64DDE214DD6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669" y="1239171"/>
                  <a:ext cx="849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40E419F-309D-4804-BF0A-7F57ED203894}"/>
                    </a:ext>
                  </a:extLst>
                </p14:cNvPr>
                <p14:cNvContentPartPr/>
                <p14:nvPr/>
              </p14:nvContentPartPr>
              <p14:xfrm>
                <a:off x="296589" y="1275171"/>
                <a:ext cx="230400" cy="1965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40E419F-309D-4804-BF0A-7F57ED20389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8589" y="1257171"/>
                  <a:ext cx="2660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5AD1E0D-60D9-485E-854E-98D4555BCD4C}"/>
                    </a:ext>
                  </a:extLst>
                </p14:cNvPr>
                <p14:cNvContentPartPr/>
                <p14:nvPr/>
              </p14:nvContentPartPr>
              <p14:xfrm>
                <a:off x="600069" y="1302171"/>
                <a:ext cx="325800" cy="209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5AD1E0D-60D9-485E-854E-98D4555BCD4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2429" y="1284171"/>
                  <a:ext cx="3614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627E1D-F108-4911-A3FC-D8F1F1AB519F}"/>
                    </a:ext>
                  </a:extLst>
                </p14:cNvPr>
                <p14:cNvContentPartPr/>
                <p14:nvPr/>
              </p14:nvContentPartPr>
              <p14:xfrm>
                <a:off x="986709" y="1383891"/>
                <a:ext cx="78480" cy="118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627E1D-F108-4911-A3FC-D8F1F1AB51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9069" y="1365891"/>
                  <a:ext cx="1141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5F21EE7-125B-4CDE-AE44-B9840E733222}"/>
                    </a:ext>
                  </a:extLst>
                </p14:cNvPr>
                <p14:cNvContentPartPr/>
                <p14:nvPr/>
              </p14:nvContentPartPr>
              <p14:xfrm>
                <a:off x="1126389" y="1329531"/>
                <a:ext cx="20880" cy="187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5F21EE7-125B-4CDE-AE44-B9840E73322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8389" y="1311531"/>
                  <a:ext cx="5652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4134C5C-060F-4395-A552-C0396A19D32D}"/>
                  </a:ext>
                </a:extLst>
              </p14:cNvPr>
              <p14:cNvContentPartPr/>
              <p14:nvPr/>
            </p14:nvContentPartPr>
            <p14:xfrm>
              <a:off x="1318269" y="1402971"/>
              <a:ext cx="149400" cy="144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4134C5C-060F-4395-A552-C0396A19D32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00269" y="1385331"/>
                <a:ext cx="185040" cy="1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AE31E18-62CB-4C6D-AFCC-7A6107F0BB29}"/>
              </a:ext>
            </a:extLst>
          </p:cNvPr>
          <p:cNvGrpSpPr/>
          <p:nvPr/>
        </p:nvGrpSpPr>
        <p:grpSpPr>
          <a:xfrm>
            <a:off x="2189829" y="1082571"/>
            <a:ext cx="182520" cy="849600"/>
            <a:chOff x="2189829" y="1082571"/>
            <a:chExt cx="182520" cy="84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ABBBF9C-F9FF-45D7-B480-11018C578D25}"/>
                    </a:ext>
                  </a:extLst>
                </p14:cNvPr>
                <p14:cNvContentPartPr/>
                <p14:nvPr/>
              </p14:nvContentPartPr>
              <p14:xfrm>
                <a:off x="2249589" y="1082571"/>
                <a:ext cx="122760" cy="7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ABBBF9C-F9FF-45D7-B480-11018C578D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31949" y="1064931"/>
                  <a:ext cx="158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0B14AA9-51ED-4711-A867-622BE20E200C}"/>
                    </a:ext>
                  </a:extLst>
                </p14:cNvPr>
                <p14:cNvContentPartPr/>
                <p14:nvPr/>
              </p14:nvContentPartPr>
              <p14:xfrm>
                <a:off x="2189829" y="1135131"/>
                <a:ext cx="84240" cy="797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0B14AA9-51ED-4711-A867-622BE20E200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72189" y="1117131"/>
                  <a:ext cx="119880" cy="83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8EA2D37-ADC7-40AB-BD98-7365294EA6C8}"/>
              </a:ext>
            </a:extLst>
          </p:cNvPr>
          <p:cNvGrpSpPr/>
          <p:nvPr/>
        </p:nvGrpSpPr>
        <p:grpSpPr>
          <a:xfrm>
            <a:off x="6084309" y="1531851"/>
            <a:ext cx="7560" cy="181440"/>
            <a:chOff x="6084309" y="1531851"/>
            <a:chExt cx="7560" cy="18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D68F258-4898-4DED-8503-BDCA67968DEC}"/>
                    </a:ext>
                  </a:extLst>
                </p14:cNvPr>
                <p14:cNvContentPartPr/>
                <p14:nvPr/>
              </p14:nvContentPartPr>
              <p14:xfrm>
                <a:off x="6084309" y="1531851"/>
                <a:ext cx="2520" cy="50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D68F258-4898-4DED-8503-BDCA67968D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66669" y="1513851"/>
                  <a:ext cx="381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E443554-C219-49F2-AB7B-B563624DE6D4}"/>
                    </a:ext>
                  </a:extLst>
                </p14:cNvPr>
                <p14:cNvContentPartPr/>
                <p14:nvPr/>
              </p14:nvContentPartPr>
              <p14:xfrm>
                <a:off x="6090069" y="1665771"/>
                <a:ext cx="1800" cy="47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E443554-C219-49F2-AB7B-B563624DE6D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72069" y="1648131"/>
                  <a:ext cx="3744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EF6CDEC-380C-41D8-8070-D7D135548FCF}"/>
              </a:ext>
            </a:extLst>
          </p:cNvPr>
          <p:cNvGrpSpPr/>
          <p:nvPr/>
        </p:nvGrpSpPr>
        <p:grpSpPr>
          <a:xfrm>
            <a:off x="6393909" y="1400451"/>
            <a:ext cx="1377000" cy="587160"/>
            <a:chOff x="6393909" y="1400451"/>
            <a:chExt cx="1377000" cy="58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242034E-F9CB-4C33-91A0-F9FC5AD2D9A4}"/>
                    </a:ext>
                  </a:extLst>
                </p14:cNvPr>
                <p14:cNvContentPartPr/>
                <p14:nvPr/>
              </p14:nvContentPartPr>
              <p14:xfrm>
                <a:off x="6393909" y="1400451"/>
                <a:ext cx="238320" cy="293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242034E-F9CB-4C33-91A0-F9FC5AD2D9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76269" y="1382811"/>
                  <a:ext cx="2739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BC68272-E829-44D9-9ABB-0A55A608C871}"/>
                    </a:ext>
                  </a:extLst>
                </p14:cNvPr>
                <p14:cNvContentPartPr/>
                <p14:nvPr/>
              </p14:nvContentPartPr>
              <p14:xfrm>
                <a:off x="6652389" y="1442571"/>
                <a:ext cx="5040" cy="34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BC68272-E829-44D9-9ABB-0A55A608C87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34389" y="1424931"/>
                  <a:ext cx="406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1618A36-CE57-4E6A-BBAF-F2179BD12B2A}"/>
                    </a:ext>
                  </a:extLst>
                </p14:cNvPr>
                <p14:cNvContentPartPr/>
                <p14:nvPr/>
              </p14:nvContentPartPr>
              <p14:xfrm>
                <a:off x="6716829" y="1593771"/>
                <a:ext cx="190800" cy="111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1618A36-CE57-4E6A-BBAF-F2179BD12B2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99189" y="1575771"/>
                  <a:ext cx="226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E815F84-6C9D-4BBD-A8CF-E0A78EAE83EE}"/>
                    </a:ext>
                  </a:extLst>
                </p14:cNvPr>
                <p14:cNvContentPartPr/>
                <p14:nvPr/>
              </p14:nvContentPartPr>
              <p14:xfrm>
                <a:off x="6987909" y="1599171"/>
                <a:ext cx="209520" cy="174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E815F84-6C9D-4BBD-A8CF-E0A78EAE83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69909" y="1581531"/>
                  <a:ext cx="245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1517217-A06E-435A-AB5F-AF18F07825E4}"/>
                    </a:ext>
                  </a:extLst>
                </p14:cNvPr>
                <p14:cNvContentPartPr/>
                <p14:nvPr/>
              </p14:nvContentPartPr>
              <p14:xfrm>
                <a:off x="7261869" y="1601331"/>
                <a:ext cx="122040" cy="169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1517217-A06E-435A-AB5F-AF18F07825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44229" y="1583331"/>
                  <a:ext cx="157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72F91EC-4C3E-4F40-8668-623188BDA13E}"/>
                    </a:ext>
                  </a:extLst>
                </p14:cNvPr>
                <p14:cNvContentPartPr/>
                <p14:nvPr/>
              </p14:nvContentPartPr>
              <p14:xfrm>
                <a:off x="7477869" y="1636251"/>
                <a:ext cx="27720" cy="124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72F91EC-4C3E-4F40-8668-623188BDA1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60229" y="1618251"/>
                  <a:ext cx="63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FD31E36-C768-4EDF-BD43-4C20A1D6915C}"/>
                    </a:ext>
                  </a:extLst>
                </p14:cNvPr>
                <p14:cNvContentPartPr/>
                <p14:nvPr/>
              </p14:nvContentPartPr>
              <p14:xfrm>
                <a:off x="7530069" y="1530411"/>
                <a:ext cx="360" cy="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FD31E36-C768-4EDF-BD43-4C20A1D6915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12429" y="15127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AD11C26-E91E-45FF-A39A-FCE09BD11730}"/>
                    </a:ext>
                  </a:extLst>
                </p14:cNvPr>
                <p14:cNvContentPartPr/>
                <p14:nvPr/>
              </p14:nvContentPartPr>
              <p14:xfrm>
                <a:off x="7569669" y="1617531"/>
                <a:ext cx="201240" cy="160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AD11C26-E91E-45FF-A39A-FCE09BD1173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52029" y="1599891"/>
                  <a:ext cx="236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F7A24DB-F4F8-4087-BA81-F527D8237D66}"/>
                    </a:ext>
                  </a:extLst>
                </p14:cNvPr>
                <p14:cNvContentPartPr/>
                <p14:nvPr/>
              </p14:nvContentPartPr>
              <p14:xfrm>
                <a:off x="6395349" y="1824171"/>
                <a:ext cx="1258560" cy="163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F7A24DB-F4F8-4087-BA81-F527D8237D6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77709" y="1806531"/>
                  <a:ext cx="129420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3D6A59-BBA5-4EC8-9692-15943CE1B168}"/>
              </a:ext>
            </a:extLst>
          </p:cNvPr>
          <p:cNvGrpSpPr/>
          <p:nvPr/>
        </p:nvGrpSpPr>
        <p:grpSpPr>
          <a:xfrm>
            <a:off x="4525869" y="1286691"/>
            <a:ext cx="1314360" cy="914040"/>
            <a:chOff x="4525869" y="1286691"/>
            <a:chExt cx="1314360" cy="91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141128D-491D-43C2-AC8C-EFD927FAF8E9}"/>
                    </a:ext>
                  </a:extLst>
                </p14:cNvPr>
                <p14:cNvContentPartPr/>
                <p14:nvPr/>
              </p14:nvContentPartPr>
              <p14:xfrm>
                <a:off x="5526669" y="1396851"/>
                <a:ext cx="96120" cy="302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141128D-491D-43C2-AC8C-EFD927FAF8E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08669" y="1378851"/>
                  <a:ext cx="1317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A4ED1FA-1005-4352-B990-24EFE3BC43FE}"/>
                    </a:ext>
                  </a:extLst>
                </p14:cNvPr>
                <p14:cNvContentPartPr/>
                <p14:nvPr/>
              </p14:nvContentPartPr>
              <p14:xfrm>
                <a:off x="5706309" y="1320171"/>
                <a:ext cx="133920" cy="500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A4ED1FA-1005-4352-B990-24EFE3BC43F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88309" y="1302531"/>
                  <a:ext cx="16956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EA1BE4D-CEF5-4BAA-A467-6670432652B9}"/>
                    </a:ext>
                  </a:extLst>
                </p14:cNvPr>
                <p14:cNvContentPartPr/>
                <p14:nvPr/>
              </p14:nvContentPartPr>
              <p14:xfrm>
                <a:off x="4837269" y="1286691"/>
                <a:ext cx="94680" cy="493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EA1BE4D-CEF5-4BAA-A467-6670432652B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19629" y="1268691"/>
                  <a:ext cx="13032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99B32C2-3958-454E-B7D7-C61189148CB1}"/>
                    </a:ext>
                  </a:extLst>
                </p14:cNvPr>
                <p14:cNvContentPartPr/>
                <p14:nvPr/>
              </p14:nvContentPartPr>
              <p14:xfrm>
                <a:off x="5053989" y="1387851"/>
                <a:ext cx="155160" cy="232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99B32C2-3958-454E-B7D7-C61189148CB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35989" y="1370211"/>
                  <a:ext cx="1908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328F3DB-0997-458E-A620-9C0908E4574B}"/>
                    </a:ext>
                  </a:extLst>
                </p14:cNvPr>
                <p14:cNvContentPartPr/>
                <p14:nvPr/>
              </p14:nvContentPartPr>
              <p14:xfrm>
                <a:off x="5291229" y="1602771"/>
                <a:ext cx="49680" cy="170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328F3DB-0997-458E-A620-9C0908E4574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73229" y="1585131"/>
                  <a:ext cx="85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9CF9EFD-1396-46B6-B102-BDC4870550B6}"/>
                    </a:ext>
                  </a:extLst>
                </p14:cNvPr>
                <p14:cNvContentPartPr/>
                <p14:nvPr/>
              </p14:nvContentPartPr>
              <p14:xfrm>
                <a:off x="4525869" y="1511331"/>
                <a:ext cx="201240" cy="9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9CF9EFD-1396-46B6-B102-BDC4870550B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08229" y="1493331"/>
                  <a:ext cx="236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1681BB8-074F-4B66-A95F-3C446B0229BC}"/>
                    </a:ext>
                  </a:extLst>
                </p14:cNvPr>
                <p14:cNvContentPartPr/>
                <p14:nvPr/>
              </p14:nvContentPartPr>
              <p14:xfrm>
                <a:off x="4693629" y="1445091"/>
                <a:ext cx="60120" cy="172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1681BB8-074F-4B66-A95F-3C446B0229B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675989" y="1427091"/>
                  <a:ext cx="95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5F496C7-DFC0-4CDE-934C-3A836BB40295}"/>
                    </a:ext>
                  </a:extLst>
                </p14:cNvPr>
                <p14:cNvContentPartPr/>
                <p14:nvPr/>
              </p14:nvContentPartPr>
              <p14:xfrm>
                <a:off x="5035269" y="1865211"/>
                <a:ext cx="38880" cy="187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5F496C7-DFC0-4CDE-934C-3A836BB4029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17629" y="1847211"/>
                  <a:ext cx="74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96FD0CD-8ABC-4D59-B5FC-03B0D910D515}"/>
                    </a:ext>
                  </a:extLst>
                </p14:cNvPr>
                <p14:cNvContentPartPr/>
                <p14:nvPr/>
              </p14:nvContentPartPr>
              <p14:xfrm>
                <a:off x="5016189" y="1850091"/>
                <a:ext cx="104760" cy="72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96FD0CD-8ABC-4D59-B5FC-03B0D910D51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98189" y="1832091"/>
                  <a:ext cx="1404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2D471C3-D588-49B6-9D1F-9E805F11542B}"/>
                    </a:ext>
                  </a:extLst>
                </p14:cNvPr>
                <p14:cNvContentPartPr/>
                <p14:nvPr/>
              </p14:nvContentPartPr>
              <p14:xfrm>
                <a:off x="5493909" y="1951611"/>
                <a:ext cx="30600" cy="249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2D471C3-D588-49B6-9D1F-9E805F11542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75909" y="1933971"/>
                  <a:ext cx="66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D821D90-7963-4CFB-A4AA-F8729C2A70BF}"/>
                    </a:ext>
                  </a:extLst>
                </p14:cNvPr>
                <p14:cNvContentPartPr/>
                <p14:nvPr/>
              </p14:nvContentPartPr>
              <p14:xfrm>
                <a:off x="5437389" y="1931451"/>
                <a:ext cx="70560" cy="47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D821D90-7963-4CFB-A4AA-F8729C2A70B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19749" y="1913451"/>
                  <a:ext cx="106200" cy="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55CCC7C-A927-4A38-AACD-9ECA4E610674}"/>
                  </a:ext>
                </a:extLst>
              </p14:cNvPr>
              <p14:cNvContentPartPr/>
              <p14:nvPr/>
            </p14:nvContentPartPr>
            <p14:xfrm>
              <a:off x="1317909" y="2314851"/>
              <a:ext cx="141480" cy="1965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55CCC7C-A927-4A38-AACD-9ECA4E61067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299909" y="2297211"/>
                <a:ext cx="177120" cy="23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B217154C-565D-4A49-A0A7-0A91AD7C9234}"/>
              </a:ext>
            </a:extLst>
          </p:cNvPr>
          <p:cNvGrpSpPr/>
          <p:nvPr/>
        </p:nvGrpSpPr>
        <p:grpSpPr>
          <a:xfrm>
            <a:off x="1330149" y="2826051"/>
            <a:ext cx="114840" cy="288000"/>
            <a:chOff x="1330149" y="2826051"/>
            <a:chExt cx="114840" cy="28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921BA4A-51DF-440E-9825-F7DC60E7172A}"/>
                    </a:ext>
                  </a:extLst>
                </p14:cNvPr>
                <p14:cNvContentPartPr/>
                <p14:nvPr/>
              </p14:nvContentPartPr>
              <p14:xfrm>
                <a:off x="1330149" y="2826051"/>
                <a:ext cx="104040" cy="144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921BA4A-51DF-440E-9825-F7DC60E717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12149" y="2808051"/>
                  <a:ext cx="139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EDFF81F-B5CE-45B9-8374-136098271655}"/>
                    </a:ext>
                  </a:extLst>
                </p14:cNvPr>
                <p14:cNvContentPartPr/>
                <p14:nvPr/>
              </p14:nvContentPartPr>
              <p14:xfrm>
                <a:off x="1396389" y="2879691"/>
                <a:ext cx="48600" cy="234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EDFF81F-B5CE-45B9-8374-13609827165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78749" y="2862051"/>
                  <a:ext cx="84240" cy="27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15B6608-81B6-49AC-8E92-A0BE59B5E0CA}"/>
                  </a:ext>
                </a:extLst>
              </p14:cNvPr>
              <p14:cNvContentPartPr/>
              <p14:nvPr/>
            </p14:nvContentPartPr>
            <p14:xfrm>
              <a:off x="1208469" y="3322851"/>
              <a:ext cx="106200" cy="2185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15B6608-81B6-49AC-8E92-A0BE59B5E0C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90829" y="3304851"/>
                <a:ext cx="14184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CDA23A3-1233-4048-A279-153D2F7CD12E}"/>
                  </a:ext>
                </a:extLst>
              </p14:cNvPr>
              <p14:cNvContentPartPr/>
              <p14:nvPr/>
            </p14:nvContentPartPr>
            <p14:xfrm>
              <a:off x="1618509" y="2212971"/>
              <a:ext cx="206280" cy="12812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CDA23A3-1233-4048-A279-153D2F7CD12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600869" y="2194971"/>
                <a:ext cx="241920" cy="131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BA77D0D3-E8F3-4196-AEEA-9598906A5881}"/>
              </a:ext>
            </a:extLst>
          </p:cNvPr>
          <p:cNvGrpSpPr/>
          <p:nvPr/>
        </p:nvGrpSpPr>
        <p:grpSpPr>
          <a:xfrm>
            <a:off x="341949" y="2152851"/>
            <a:ext cx="657720" cy="1455120"/>
            <a:chOff x="341949" y="2152851"/>
            <a:chExt cx="657720" cy="145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AEB1D40-6F55-4FA2-B2DE-85D60FCC36EB}"/>
                    </a:ext>
                  </a:extLst>
                </p14:cNvPr>
                <p14:cNvContentPartPr/>
                <p14:nvPr/>
              </p14:nvContentPartPr>
              <p14:xfrm>
                <a:off x="464349" y="2152851"/>
                <a:ext cx="133200" cy="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AEB1D40-6F55-4FA2-B2DE-85D60FCC36E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6349" y="2135211"/>
                  <a:ext cx="168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0F49952-0A52-4F8F-B782-8714F4B4F8FD}"/>
                    </a:ext>
                  </a:extLst>
                </p14:cNvPr>
                <p14:cNvContentPartPr/>
                <p14:nvPr/>
              </p14:nvContentPartPr>
              <p14:xfrm>
                <a:off x="341949" y="2186331"/>
                <a:ext cx="207360" cy="1421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0F49952-0A52-4F8F-B782-8714F4B4F8F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3949" y="2168331"/>
                  <a:ext cx="243000" cy="14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BBE4F3D-43C9-4CE4-A3A7-B46D85DA0AA9}"/>
                    </a:ext>
                  </a:extLst>
                </p14:cNvPr>
                <p14:cNvContentPartPr/>
                <p14:nvPr/>
              </p14:nvContentPartPr>
              <p14:xfrm>
                <a:off x="685029" y="2425011"/>
                <a:ext cx="104760" cy="23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BBE4F3D-43C9-4CE4-A3A7-B46D85DA0AA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7029" y="2407371"/>
                  <a:ext cx="140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C265E41-8B8E-412D-A5F8-80B3C26CA843}"/>
                    </a:ext>
                  </a:extLst>
                </p14:cNvPr>
                <p14:cNvContentPartPr/>
                <p14:nvPr/>
              </p14:nvContentPartPr>
              <p14:xfrm>
                <a:off x="910389" y="2325651"/>
                <a:ext cx="89280" cy="186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C265E41-8B8E-412D-A5F8-80B3C26CA84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92749" y="2307651"/>
                  <a:ext cx="1249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ECD5CD0-CFF4-4720-A906-B06C73A3DA8C}"/>
                    </a:ext>
                  </a:extLst>
                </p14:cNvPr>
                <p14:cNvContentPartPr/>
                <p14:nvPr/>
              </p14:nvContentPartPr>
              <p14:xfrm>
                <a:off x="757389" y="2847291"/>
                <a:ext cx="152640" cy="219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ECD5CD0-CFF4-4720-A906-B06C73A3DA8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9389" y="2829291"/>
                  <a:ext cx="188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0E8E09D-091D-4812-88FA-D861F0E37D5D}"/>
                    </a:ext>
                  </a:extLst>
                </p14:cNvPr>
                <p14:cNvContentPartPr/>
                <p14:nvPr/>
              </p14:nvContentPartPr>
              <p14:xfrm>
                <a:off x="709149" y="3297651"/>
                <a:ext cx="115920" cy="3096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0E8E09D-091D-4812-88FA-D861F0E37D5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1149" y="3280011"/>
                  <a:ext cx="15156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F5F4731-2F86-4A71-B181-A29B8A9C682C}"/>
              </a:ext>
            </a:extLst>
          </p:cNvPr>
          <p:cNvGrpSpPr/>
          <p:nvPr/>
        </p:nvGrpSpPr>
        <p:grpSpPr>
          <a:xfrm>
            <a:off x="2145909" y="2736411"/>
            <a:ext cx="290160" cy="213840"/>
            <a:chOff x="2145909" y="2736411"/>
            <a:chExt cx="29016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AAE9E6F-6B97-41E3-9882-BDE65730D565}"/>
                    </a:ext>
                  </a:extLst>
                </p14:cNvPr>
                <p14:cNvContentPartPr/>
                <p14:nvPr/>
              </p14:nvContentPartPr>
              <p14:xfrm>
                <a:off x="2145909" y="2819571"/>
                <a:ext cx="251280" cy="12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AAE9E6F-6B97-41E3-9882-BDE65730D56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27909" y="2801931"/>
                  <a:ext cx="286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852ED7D-3426-4207-AB8D-E930E0CCDCFC}"/>
                    </a:ext>
                  </a:extLst>
                </p14:cNvPr>
                <p14:cNvContentPartPr/>
                <p14:nvPr/>
              </p14:nvContentPartPr>
              <p14:xfrm>
                <a:off x="2345349" y="2736411"/>
                <a:ext cx="90720" cy="213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852ED7D-3426-4207-AB8D-E930E0CCDCF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27349" y="2718411"/>
                  <a:ext cx="12636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A6610AF-7DE1-4E6D-99FC-5B68F661CF96}"/>
              </a:ext>
            </a:extLst>
          </p:cNvPr>
          <p:cNvGrpSpPr/>
          <p:nvPr/>
        </p:nvGrpSpPr>
        <p:grpSpPr>
          <a:xfrm>
            <a:off x="2738469" y="2598171"/>
            <a:ext cx="860400" cy="492840"/>
            <a:chOff x="2738469" y="2598171"/>
            <a:chExt cx="860400" cy="49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C38A223-96D1-4252-961A-65C91C71041E}"/>
                    </a:ext>
                  </a:extLst>
                </p14:cNvPr>
                <p14:cNvContentPartPr/>
                <p14:nvPr/>
              </p14:nvContentPartPr>
              <p14:xfrm>
                <a:off x="2738469" y="2598171"/>
                <a:ext cx="77400" cy="438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C38A223-96D1-4252-961A-65C91C71041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20469" y="2580531"/>
                  <a:ext cx="11304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A161CEA-34B9-45FE-BCAF-1DC703B9CA20}"/>
                    </a:ext>
                  </a:extLst>
                </p14:cNvPr>
                <p14:cNvContentPartPr/>
                <p14:nvPr/>
              </p14:nvContentPartPr>
              <p14:xfrm>
                <a:off x="2949429" y="2724891"/>
                <a:ext cx="89640" cy="234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A161CEA-34B9-45FE-BCAF-1DC703B9CA2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31789" y="2706891"/>
                  <a:ext cx="125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B4A6C4F-7EFE-47E7-AD5F-72A246FBEE8F}"/>
                    </a:ext>
                  </a:extLst>
                </p14:cNvPr>
                <p14:cNvContentPartPr/>
                <p14:nvPr/>
              </p14:nvContentPartPr>
              <p14:xfrm>
                <a:off x="3113949" y="2917491"/>
                <a:ext cx="54720" cy="1159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B4A6C4F-7EFE-47E7-AD5F-72A246FBEE8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95949" y="2899851"/>
                  <a:ext cx="903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87AB82F-4289-4016-8C2F-019C25F18346}"/>
                    </a:ext>
                  </a:extLst>
                </p14:cNvPr>
                <p14:cNvContentPartPr/>
                <p14:nvPr/>
              </p14:nvContentPartPr>
              <p14:xfrm>
                <a:off x="3322749" y="2742531"/>
                <a:ext cx="137880" cy="210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87AB82F-4289-4016-8C2F-019C25F1834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305109" y="2724531"/>
                  <a:ext cx="173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2C1D666-8976-45DE-9EA8-B588025C9830}"/>
                    </a:ext>
                  </a:extLst>
                </p14:cNvPr>
                <p14:cNvContentPartPr/>
                <p14:nvPr/>
              </p14:nvContentPartPr>
              <p14:xfrm>
                <a:off x="3471789" y="2681691"/>
                <a:ext cx="127080" cy="409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2C1D666-8976-45DE-9EA8-B588025C983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54149" y="2664051"/>
                  <a:ext cx="162720" cy="44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AF32BAF-B4C8-4AF9-AF59-5E59903A1494}"/>
              </a:ext>
            </a:extLst>
          </p:cNvPr>
          <p:cNvGrpSpPr/>
          <p:nvPr/>
        </p:nvGrpSpPr>
        <p:grpSpPr>
          <a:xfrm>
            <a:off x="7909509" y="2756571"/>
            <a:ext cx="410400" cy="420480"/>
            <a:chOff x="7909509" y="2756571"/>
            <a:chExt cx="410400" cy="42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6BC07B9-AB00-4586-9DAB-6DD3DD488E4D}"/>
                    </a:ext>
                  </a:extLst>
                </p14:cNvPr>
                <p14:cNvContentPartPr/>
                <p14:nvPr/>
              </p14:nvContentPartPr>
              <p14:xfrm>
                <a:off x="7909509" y="2756571"/>
                <a:ext cx="103320" cy="3790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6BC07B9-AB00-4586-9DAB-6DD3DD488E4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891869" y="2738931"/>
                  <a:ext cx="1389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0AC50E9-65E1-4A7A-9CDF-2F70F10E5FDE}"/>
                    </a:ext>
                  </a:extLst>
                </p14:cNvPr>
                <p14:cNvContentPartPr/>
                <p14:nvPr/>
              </p14:nvContentPartPr>
              <p14:xfrm>
                <a:off x="8077269" y="2893011"/>
                <a:ext cx="116640" cy="2228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0AC50E9-65E1-4A7A-9CDF-2F70F10E5FD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59629" y="2875011"/>
                  <a:ext cx="1522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8852CCA-3D96-48CB-9E0D-14675D58B2D1}"/>
                    </a:ext>
                  </a:extLst>
                </p14:cNvPr>
                <p14:cNvContentPartPr/>
                <p14:nvPr/>
              </p14:nvContentPartPr>
              <p14:xfrm>
                <a:off x="8296149" y="3038091"/>
                <a:ext cx="23760" cy="138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8852CCA-3D96-48CB-9E0D-14675D58B2D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78149" y="3020451"/>
                  <a:ext cx="5940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4D8969A-8718-47B6-AF8F-FB58334CD162}"/>
              </a:ext>
            </a:extLst>
          </p:cNvPr>
          <p:cNvGrpSpPr/>
          <p:nvPr/>
        </p:nvGrpSpPr>
        <p:grpSpPr>
          <a:xfrm>
            <a:off x="8569749" y="2788251"/>
            <a:ext cx="271800" cy="487800"/>
            <a:chOff x="8569749" y="2788251"/>
            <a:chExt cx="271800" cy="48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A4BB2FC-ECB6-46C5-857E-C0E550752848}"/>
                    </a:ext>
                  </a:extLst>
                </p14:cNvPr>
                <p14:cNvContentPartPr/>
                <p14:nvPr/>
              </p14:nvContentPartPr>
              <p14:xfrm>
                <a:off x="8569749" y="2880411"/>
                <a:ext cx="123840" cy="2898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A4BB2FC-ECB6-46C5-857E-C0E55075284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51749" y="2862771"/>
                  <a:ext cx="1594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99B2A07-4325-4F4F-99D7-C16E98290025}"/>
                    </a:ext>
                  </a:extLst>
                </p14:cNvPr>
                <p14:cNvContentPartPr/>
                <p14:nvPr/>
              </p14:nvContentPartPr>
              <p14:xfrm>
                <a:off x="8689989" y="2788251"/>
                <a:ext cx="151560" cy="487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99B2A07-4325-4F4F-99D7-C16E9829002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71989" y="2770611"/>
                  <a:ext cx="187200" cy="52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C37508C-D158-4BD5-B3B5-AD00648ED501}"/>
              </a:ext>
            </a:extLst>
          </p:cNvPr>
          <p:cNvGrpSpPr/>
          <p:nvPr/>
        </p:nvGrpSpPr>
        <p:grpSpPr>
          <a:xfrm>
            <a:off x="4498509" y="3176691"/>
            <a:ext cx="857160" cy="1504440"/>
            <a:chOff x="4498509" y="3176691"/>
            <a:chExt cx="857160" cy="150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5DB9AF3-9DD2-4617-93F2-89C9313973FE}"/>
                    </a:ext>
                  </a:extLst>
                </p14:cNvPr>
                <p14:cNvContentPartPr/>
                <p14:nvPr/>
              </p14:nvContentPartPr>
              <p14:xfrm>
                <a:off x="4627029" y="3176691"/>
                <a:ext cx="80640" cy="140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5DB9AF3-9DD2-4617-93F2-89C9313973F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09029" y="3159051"/>
                  <a:ext cx="1162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96EAAB0-6A87-44D0-BE1F-218F5C3FD686}"/>
                    </a:ext>
                  </a:extLst>
                </p14:cNvPr>
                <p14:cNvContentPartPr/>
                <p14:nvPr/>
              </p14:nvContentPartPr>
              <p14:xfrm>
                <a:off x="4498509" y="3176691"/>
                <a:ext cx="124200" cy="15044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96EAAB0-6A87-44D0-BE1F-218F5C3FD68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80509" y="3159051"/>
                  <a:ext cx="159840" cy="15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01ADCFE-4FAB-4810-9387-49C7FD731BB1}"/>
                    </a:ext>
                  </a:extLst>
                </p14:cNvPr>
                <p14:cNvContentPartPr/>
                <p14:nvPr/>
              </p14:nvContentPartPr>
              <p14:xfrm>
                <a:off x="4877949" y="3305931"/>
                <a:ext cx="122760" cy="1969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01ADCFE-4FAB-4810-9387-49C7FD731BB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59949" y="3287931"/>
                  <a:ext cx="158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CE96798-6829-40F8-8D1E-2CC77F3C761E}"/>
                    </a:ext>
                  </a:extLst>
                </p14:cNvPr>
                <p14:cNvContentPartPr/>
                <p14:nvPr/>
              </p14:nvContentPartPr>
              <p14:xfrm>
                <a:off x="4875789" y="3737571"/>
                <a:ext cx="77400" cy="2491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CE96798-6829-40F8-8D1E-2CC77F3C761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58149" y="3719571"/>
                  <a:ext cx="1130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CB67F9F-727E-4995-864C-30709D6D887B}"/>
                    </a:ext>
                  </a:extLst>
                </p14:cNvPr>
                <p14:cNvContentPartPr/>
                <p14:nvPr/>
              </p14:nvContentPartPr>
              <p14:xfrm>
                <a:off x="4872549" y="4144011"/>
                <a:ext cx="140400" cy="1857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CB67F9F-727E-4995-864C-30709D6D887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54549" y="4126011"/>
                  <a:ext cx="1760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C1A829E-5AC1-4053-B6BD-5A2470E7636A}"/>
                    </a:ext>
                  </a:extLst>
                </p14:cNvPr>
                <p14:cNvContentPartPr/>
                <p14:nvPr/>
              </p14:nvContentPartPr>
              <p14:xfrm>
                <a:off x="4898109" y="4445331"/>
                <a:ext cx="93600" cy="216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C1A829E-5AC1-4053-B6BD-5A2470E7636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80109" y="4427691"/>
                  <a:ext cx="1292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04B0AA4-AB34-4F2B-A015-5F4A2B64F0A5}"/>
                    </a:ext>
                  </a:extLst>
                </p14:cNvPr>
                <p14:cNvContentPartPr/>
                <p14:nvPr/>
              </p14:nvContentPartPr>
              <p14:xfrm>
                <a:off x="5149389" y="3320331"/>
                <a:ext cx="206280" cy="1270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04B0AA4-AB34-4F2B-A015-5F4A2B64F0A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31749" y="3302691"/>
                  <a:ext cx="241920" cy="130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5D50C71-63DC-4622-8FCF-0DD1BF15C100}"/>
              </a:ext>
            </a:extLst>
          </p:cNvPr>
          <p:cNvGrpSpPr/>
          <p:nvPr/>
        </p:nvGrpSpPr>
        <p:grpSpPr>
          <a:xfrm>
            <a:off x="5534589" y="3826491"/>
            <a:ext cx="278640" cy="197640"/>
            <a:chOff x="5534589" y="3826491"/>
            <a:chExt cx="278640" cy="19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F03D85C-F31C-48BB-B0AA-AF2B2F7E7027}"/>
                    </a:ext>
                  </a:extLst>
                </p14:cNvPr>
                <p14:cNvContentPartPr/>
                <p14:nvPr/>
              </p14:nvContentPartPr>
              <p14:xfrm>
                <a:off x="5534589" y="3936651"/>
                <a:ext cx="196200" cy="115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F03D85C-F31C-48BB-B0AA-AF2B2F7E702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16589" y="3918651"/>
                  <a:ext cx="2318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0B8D01F-C477-4A25-A63C-46BA1ABB41C8}"/>
                    </a:ext>
                  </a:extLst>
                </p14:cNvPr>
                <p14:cNvContentPartPr/>
                <p14:nvPr/>
              </p14:nvContentPartPr>
              <p14:xfrm>
                <a:off x="5710269" y="3826491"/>
                <a:ext cx="102960" cy="197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0B8D01F-C477-4A25-A63C-46BA1ABB41C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92629" y="3808491"/>
                  <a:ext cx="13860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98E1B40-99D2-426E-A275-88EA93910154}"/>
                  </a:ext>
                </a:extLst>
              </p14:cNvPr>
              <p14:cNvContentPartPr/>
              <p14:nvPr/>
            </p14:nvContentPartPr>
            <p14:xfrm>
              <a:off x="6053349" y="3671331"/>
              <a:ext cx="124920" cy="53604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98E1B40-99D2-426E-A275-88EA9391015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035349" y="3653331"/>
                <a:ext cx="160560" cy="57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75E14E8-8042-4338-94AF-2E6D4D628668}"/>
              </a:ext>
            </a:extLst>
          </p:cNvPr>
          <p:cNvGrpSpPr/>
          <p:nvPr/>
        </p:nvGrpSpPr>
        <p:grpSpPr>
          <a:xfrm>
            <a:off x="6229749" y="3766371"/>
            <a:ext cx="708120" cy="444600"/>
            <a:chOff x="6229749" y="3766371"/>
            <a:chExt cx="708120" cy="44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0E93AF2-337B-47B9-8898-D2CC1D0DF98E}"/>
                    </a:ext>
                  </a:extLst>
                </p14:cNvPr>
                <p14:cNvContentPartPr/>
                <p14:nvPr/>
              </p14:nvContentPartPr>
              <p14:xfrm>
                <a:off x="6229749" y="3800931"/>
                <a:ext cx="156600" cy="179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0E93AF2-337B-47B9-8898-D2CC1D0DF98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12109" y="3782931"/>
                  <a:ext cx="192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84943D9-F635-4D5C-BE53-5C80B2712363}"/>
                    </a:ext>
                  </a:extLst>
                </p14:cNvPr>
                <p14:cNvContentPartPr/>
                <p14:nvPr/>
              </p14:nvContentPartPr>
              <p14:xfrm>
                <a:off x="6379509" y="3861051"/>
                <a:ext cx="98640" cy="290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84943D9-F635-4D5C-BE53-5C80B271236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61509" y="3843411"/>
                  <a:ext cx="1342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1258FE0-3B4B-4BFC-97E0-90F758A0F617}"/>
                    </a:ext>
                  </a:extLst>
                </p14:cNvPr>
                <p14:cNvContentPartPr/>
                <p14:nvPr/>
              </p14:nvContentPartPr>
              <p14:xfrm>
                <a:off x="6612429" y="3850971"/>
                <a:ext cx="137160" cy="2188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1258FE0-3B4B-4BFC-97E0-90F758A0F61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594429" y="3833331"/>
                  <a:ext cx="172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5E56133-B4EB-4F0D-9CA2-DE20F8F7A9B3}"/>
                    </a:ext>
                  </a:extLst>
                </p14:cNvPr>
                <p14:cNvContentPartPr/>
                <p14:nvPr/>
              </p14:nvContentPartPr>
              <p14:xfrm>
                <a:off x="6794589" y="3766371"/>
                <a:ext cx="143280" cy="4446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5E56133-B4EB-4F0D-9CA2-DE20F8F7A9B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76589" y="3748371"/>
                  <a:ext cx="178920" cy="48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FE1432B-6B2C-4838-871C-0D40611FB93D}"/>
              </a:ext>
            </a:extLst>
          </p:cNvPr>
          <p:cNvGrpSpPr/>
          <p:nvPr/>
        </p:nvGrpSpPr>
        <p:grpSpPr>
          <a:xfrm>
            <a:off x="6940389" y="3361371"/>
            <a:ext cx="970920" cy="525960"/>
            <a:chOff x="6940389" y="3361371"/>
            <a:chExt cx="970920" cy="52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2946A2E-56E3-4508-9BBC-C1D41256CDDA}"/>
                    </a:ext>
                  </a:extLst>
                </p14:cNvPr>
                <p14:cNvContentPartPr/>
                <p14:nvPr/>
              </p14:nvContentPartPr>
              <p14:xfrm>
                <a:off x="6940389" y="3428691"/>
                <a:ext cx="163800" cy="158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2946A2E-56E3-4508-9BBC-C1D41256CDD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922389" y="3410691"/>
                  <a:ext cx="199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911B7F6-2A48-41EE-B5D2-471CC6F701AD}"/>
                    </a:ext>
                  </a:extLst>
                </p14:cNvPr>
                <p14:cNvContentPartPr/>
                <p14:nvPr/>
              </p14:nvContentPartPr>
              <p14:xfrm>
                <a:off x="7135509" y="3568371"/>
                <a:ext cx="360" cy="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911B7F6-2A48-41EE-B5D2-471CC6F701A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17869" y="35507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073C13D-590B-4D46-AF6D-BF384A611FE6}"/>
                    </a:ext>
                  </a:extLst>
                </p14:cNvPr>
                <p14:cNvContentPartPr/>
                <p14:nvPr/>
              </p14:nvContentPartPr>
              <p14:xfrm>
                <a:off x="7121109" y="3361371"/>
                <a:ext cx="509040" cy="2984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073C13D-590B-4D46-AF6D-BF384A611FE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103469" y="3343371"/>
                  <a:ext cx="5446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86F8879-5E8D-4B6D-BB7C-540B219B04A2}"/>
                    </a:ext>
                  </a:extLst>
                </p14:cNvPr>
                <p14:cNvContentPartPr/>
                <p14:nvPr/>
              </p14:nvContentPartPr>
              <p14:xfrm>
                <a:off x="7606029" y="3535611"/>
                <a:ext cx="59400" cy="1288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86F8879-5E8D-4B6D-BB7C-540B219B04A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588389" y="3517611"/>
                  <a:ext cx="95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573F522-223A-4CB1-8B0E-7F529BDAF65A}"/>
                    </a:ext>
                  </a:extLst>
                </p14:cNvPr>
                <p14:cNvContentPartPr/>
                <p14:nvPr/>
              </p14:nvContentPartPr>
              <p14:xfrm>
                <a:off x="7714389" y="3544971"/>
                <a:ext cx="196920" cy="2296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573F522-223A-4CB1-8B0E-7F529BDAF65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696749" y="3526971"/>
                  <a:ext cx="2325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6DBE5FE-8B6C-43CA-B3B9-6225B954A8FF}"/>
                    </a:ext>
                  </a:extLst>
                </p14:cNvPr>
                <p14:cNvContentPartPr/>
                <p14:nvPr/>
              </p14:nvContentPartPr>
              <p14:xfrm>
                <a:off x="7084749" y="3783291"/>
                <a:ext cx="697680" cy="1040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6DBE5FE-8B6C-43CA-B3B9-6225B954A8F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066749" y="3765291"/>
                  <a:ext cx="73332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CC8825C-694A-49C6-BB60-EE2F5F7F6E6C}"/>
              </a:ext>
            </a:extLst>
          </p:cNvPr>
          <p:cNvGrpSpPr/>
          <p:nvPr/>
        </p:nvGrpSpPr>
        <p:grpSpPr>
          <a:xfrm>
            <a:off x="4696869" y="2407731"/>
            <a:ext cx="2905920" cy="627840"/>
            <a:chOff x="4696869" y="2407731"/>
            <a:chExt cx="2905920" cy="62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19AACC9-5AB5-427B-BAB6-7A346B3608E0}"/>
                    </a:ext>
                  </a:extLst>
                </p14:cNvPr>
                <p14:cNvContentPartPr/>
                <p14:nvPr/>
              </p14:nvContentPartPr>
              <p14:xfrm>
                <a:off x="4739709" y="2407731"/>
                <a:ext cx="135000" cy="10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19AACC9-5AB5-427B-BAB6-7A346B3608E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721709" y="2390091"/>
                  <a:ext cx="1706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B406E25-F6D1-48F6-A3FF-4EA7BED7456C}"/>
                    </a:ext>
                  </a:extLst>
                </p14:cNvPr>
                <p14:cNvContentPartPr/>
                <p14:nvPr/>
              </p14:nvContentPartPr>
              <p14:xfrm>
                <a:off x="4696869" y="2424651"/>
                <a:ext cx="153000" cy="4698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B406E25-F6D1-48F6-A3FF-4EA7BED7456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679229" y="2406651"/>
                  <a:ext cx="18864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1F6DA8C-1862-49FD-8B8E-563FD117DB22}"/>
                    </a:ext>
                  </a:extLst>
                </p14:cNvPr>
                <p14:cNvContentPartPr/>
                <p14:nvPr/>
              </p14:nvContentPartPr>
              <p14:xfrm>
                <a:off x="4896309" y="2622291"/>
                <a:ext cx="118080" cy="34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1F6DA8C-1862-49FD-8B8E-563FD117DB2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878669" y="2604651"/>
                  <a:ext cx="1537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A6824BE-45E0-452D-AFFD-FED116CDBF69}"/>
                    </a:ext>
                  </a:extLst>
                </p14:cNvPr>
                <p14:cNvContentPartPr/>
                <p14:nvPr/>
              </p14:nvContentPartPr>
              <p14:xfrm>
                <a:off x="5153709" y="2530851"/>
                <a:ext cx="82080" cy="178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A6824BE-45E0-452D-AFFD-FED116CDBF6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135709" y="2513211"/>
                  <a:ext cx="1177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451C5CA-56A0-44FB-B4DB-BBDA4055C594}"/>
                    </a:ext>
                  </a:extLst>
                </p14:cNvPr>
                <p14:cNvContentPartPr/>
                <p14:nvPr/>
              </p14:nvContentPartPr>
              <p14:xfrm>
                <a:off x="5746989" y="2565051"/>
                <a:ext cx="78840" cy="1468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451C5CA-56A0-44FB-B4DB-BBDA4055C59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728989" y="2547051"/>
                  <a:ext cx="114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63DD9E7-703A-4705-8D39-D6464C96DFF3}"/>
                    </a:ext>
                  </a:extLst>
                </p14:cNvPr>
                <p14:cNvContentPartPr/>
                <p14:nvPr/>
              </p14:nvContentPartPr>
              <p14:xfrm>
                <a:off x="5859669" y="2647851"/>
                <a:ext cx="21600" cy="1346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63DD9E7-703A-4705-8D39-D6464C96DFF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841669" y="2629851"/>
                  <a:ext cx="572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5611ED5-3CA7-4443-88AB-78708FFEF1AE}"/>
                    </a:ext>
                  </a:extLst>
                </p14:cNvPr>
                <p14:cNvContentPartPr/>
                <p14:nvPr/>
              </p14:nvContentPartPr>
              <p14:xfrm>
                <a:off x="6334509" y="2592771"/>
                <a:ext cx="126720" cy="2476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5611ED5-3CA7-4443-88AB-78708FFEF1A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316869" y="2574771"/>
                  <a:ext cx="1623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6C9B50D-FA29-4EDB-95A0-E9250FD51983}"/>
                    </a:ext>
                  </a:extLst>
                </p14:cNvPr>
                <p14:cNvContentPartPr/>
                <p14:nvPr/>
              </p14:nvContentPartPr>
              <p14:xfrm>
                <a:off x="6417669" y="2743611"/>
                <a:ext cx="137880" cy="44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6C9B50D-FA29-4EDB-95A0-E9250FD5198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400029" y="2725971"/>
                  <a:ext cx="1735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546783E-04E5-41BA-BC4E-28F0946968B7}"/>
                    </a:ext>
                  </a:extLst>
                </p14:cNvPr>
                <p14:cNvContentPartPr/>
                <p14:nvPr/>
              </p14:nvContentPartPr>
              <p14:xfrm>
                <a:off x="6871989" y="2615451"/>
                <a:ext cx="159480" cy="313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546783E-04E5-41BA-BC4E-28F0946968B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854349" y="2597451"/>
                  <a:ext cx="195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7B6E840-F23C-44F7-9CF4-C6845E2845EB}"/>
                    </a:ext>
                  </a:extLst>
                </p14:cNvPr>
                <p14:cNvContentPartPr/>
                <p14:nvPr/>
              </p14:nvContentPartPr>
              <p14:xfrm>
                <a:off x="7104549" y="2517891"/>
                <a:ext cx="101160" cy="517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7B6E840-F23C-44F7-9CF4-C6845E2845E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086549" y="2499891"/>
                  <a:ext cx="13680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0113967-E361-43F9-9909-D9B9A9390D11}"/>
                    </a:ext>
                  </a:extLst>
                </p14:cNvPr>
                <p14:cNvContentPartPr/>
                <p14:nvPr/>
              </p14:nvContentPartPr>
              <p14:xfrm>
                <a:off x="7329549" y="2780331"/>
                <a:ext cx="262800" cy="1530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0113967-E361-43F9-9909-D9B9A9390D1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311549" y="2762331"/>
                  <a:ext cx="2984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DF80A23-A949-41DF-98CC-BB314E593365}"/>
                    </a:ext>
                  </a:extLst>
                </p14:cNvPr>
                <p14:cNvContentPartPr/>
                <p14:nvPr/>
              </p14:nvContentPartPr>
              <p14:xfrm>
                <a:off x="7487589" y="2812371"/>
                <a:ext cx="115200" cy="2214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DF80A23-A949-41DF-98CC-BB314E59336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469589" y="2794731"/>
                  <a:ext cx="1508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9248A4B-9640-40C0-BFF0-3AF7ACAEA452}"/>
                    </a:ext>
                  </a:extLst>
                </p14:cNvPr>
                <p14:cNvContentPartPr/>
                <p14:nvPr/>
              </p14:nvContentPartPr>
              <p14:xfrm>
                <a:off x="4945269" y="2974371"/>
                <a:ext cx="1916280" cy="291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9248A4B-9640-40C0-BFF0-3AF7ACAEA45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927269" y="2956731"/>
                  <a:ext cx="1951920" cy="6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FD9EAA0-BC8D-430E-B023-5767DCF62F9A}"/>
                  </a:ext>
                </a:extLst>
              </p14:cNvPr>
              <p14:cNvContentPartPr/>
              <p14:nvPr/>
            </p14:nvContentPartPr>
            <p14:xfrm>
              <a:off x="4604709" y="4887051"/>
              <a:ext cx="802800" cy="392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FD9EAA0-BC8D-430E-B023-5767DCF62F9A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4587069" y="4869411"/>
                <a:ext cx="8384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4D3B916E-E5AA-46D9-B97D-B7AAD98B4EB2}"/>
                  </a:ext>
                </a:extLst>
              </p14:cNvPr>
              <p14:cNvContentPartPr/>
              <p14:nvPr/>
            </p14:nvContentPartPr>
            <p14:xfrm>
              <a:off x="501429" y="3908571"/>
              <a:ext cx="893520" cy="630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4D3B916E-E5AA-46D9-B97D-B7AAD98B4EB2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483789" y="3890931"/>
                <a:ext cx="929160" cy="9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80BA3E1-DE97-4216-98EB-0EDD3F36ADA6}"/>
              </a:ext>
            </a:extLst>
          </p:cNvPr>
          <p:cNvGrpSpPr/>
          <p:nvPr/>
        </p:nvGrpSpPr>
        <p:grpSpPr>
          <a:xfrm>
            <a:off x="2567469" y="1181931"/>
            <a:ext cx="1656720" cy="988560"/>
            <a:chOff x="2567469" y="1181931"/>
            <a:chExt cx="1656720" cy="98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50AD6FA-61C2-41E0-AA25-85AC358D5FE4}"/>
                    </a:ext>
                  </a:extLst>
                </p14:cNvPr>
                <p14:cNvContentPartPr/>
                <p14:nvPr/>
              </p14:nvContentPartPr>
              <p14:xfrm>
                <a:off x="2622909" y="1205331"/>
                <a:ext cx="72360" cy="203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50AD6FA-61C2-41E0-AA25-85AC358D5FE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605269" y="1187691"/>
                  <a:ext cx="108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39A73D0-51E6-4A5C-AE13-0C29FB9A2FED}"/>
                    </a:ext>
                  </a:extLst>
                </p14:cNvPr>
                <p14:cNvContentPartPr/>
                <p14:nvPr/>
              </p14:nvContentPartPr>
              <p14:xfrm>
                <a:off x="3213669" y="1239531"/>
                <a:ext cx="98640" cy="160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39A73D0-51E6-4A5C-AE13-0C29FB9A2FE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195669" y="1221891"/>
                  <a:ext cx="134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059B467-B854-47CA-93B3-9F55C2053ADD}"/>
                    </a:ext>
                  </a:extLst>
                </p14:cNvPr>
                <p14:cNvContentPartPr/>
                <p14:nvPr/>
              </p14:nvContentPartPr>
              <p14:xfrm>
                <a:off x="3724509" y="1187691"/>
                <a:ext cx="123840" cy="227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059B467-B854-47CA-93B3-9F55C2053AD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706869" y="1169691"/>
                  <a:ext cx="1594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2254E29-38FC-4AA6-B4F5-F0D29611D302}"/>
                    </a:ext>
                  </a:extLst>
                </p14:cNvPr>
                <p14:cNvContentPartPr/>
                <p14:nvPr/>
              </p14:nvContentPartPr>
              <p14:xfrm>
                <a:off x="2567469" y="1759371"/>
                <a:ext cx="93960" cy="9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2254E29-38FC-4AA6-B4F5-F0D29611D30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549469" y="1741371"/>
                  <a:ext cx="129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2F7E701-4FD4-41B7-9FB5-67ED9B15DC00}"/>
                    </a:ext>
                  </a:extLst>
                </p14:cNvPr>
                <p14:cNvContentPartPr/>
                <p14:nvPr/>
              </p14:nvContentPartPr>
              <p14:xfrm>
                <a:off x="2734869" y="1687731"/>
                <a:ext cx="85680" cy="203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2F7E701-4FD4-41B7-9FB5-67ED9B15DC0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717229" y="1670091"/>
                  <a:ext cx="1213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6548540-7915-4164-B91D-6638E5D33846}"/>
                    </a:ext>
                  </a:extLst>
                </p14:cNvPr>
                <p14:cNvContentPartPr/>
                <p14:nvPr/>
              </p14:nvContentPartPr>
              <p14:xfrm>
                <a:off x="3169389" y="1775931"/>
                <a:ext cx="97200" cy="49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6548540-7915-4164-B91D-6638E5D3384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151749" y="1758291"/>
                  <a:ext cx="1328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DEB1DCB-D817-4F0B-9645-8CB8609310E9}"/>
                    </a:ext>
                  </a:extLst>
                </p14:cNvPr>
                <p14:cNvContentPartPr/>
                <p14:nvPr/>
              </p14:nvContentPartPr>
              <p14:xfrm>
                <a:off x="3287109" y="1705731"/>
                <a:ext cx="79920" cy="182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DEB1DCB-D817-4F0B-9645-8CB8609310E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269109" y="1688091"/>
                  <a:ext cx="1155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ABA733A-5DF6-4051-8576-20A2BE0B2A46}"/>
                    </a:ext>
                  </a:extLst>
                </p14:cNvPr>
                <p14:cNvContentPartPr/>
                <p14:nvPr/>
              </p14:nvContentPartPr>
              <p14:xfrm>
                <a:off x="3584109" y="1722291"/>
                <a:ext cx="179280" cy="230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ABA733A-5DF6-4051-8576-20A2BE0B2A4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566109" y="1704291"/>
                  <a:ext cx="2149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63AFE4C-5324-4DA6-A26E-FC3EFAF9C3CB}"/>
                    </a:ext>
                  </a:extLst>
                </p14:cNvPr>
                <p14:cNvContentPartPr/>
                <p14:nvPr/>
              </p14:nvContentPartPr>
              <p14:xfrm>
                <a:off x="3988749" y="1181931"/>
                <a:ext cx="235440" cy="758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63AFE4C-5324-4DA6-A26E-FC3EFAF9C3C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971109" y="1164291"/>
                  <a:ext cx="271080" cy="79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9D7F703-6707-4ACF-BD8F-9417C9CAD192}"/>
                    </a:ext>
                  </a:extLst>
                </p14:cNvPr>
                <p14:cNvContentPartPr/>
                <p14:nvPr/>
              </p14:nvContentPartPr>
              <p14:xfrm>
                <a:off x="2660709" y="2066091"/>
                <a:ext cx="1165680" cy="104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9D7F703-6707-4ACF-BD8F-9417C9CAD19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643069" y="2048451"/>
                  <a:ext cx="120132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0BC4733-0FF4-49D7-A690-AA91058ECA50}"/>
              </a:ext>
            </a:extLst>
          </p:cNvPr>
          <p:cNvGrpSpPr/>
          <p:nvPr/>
        </p:nvGrpSpPr>
        <p:grpSpPr>
          <a:xfrm>
            <a:off x="956469" y="4073811"/>
            <a:ext cx="305640" cy="484560"/>
            <a:chOff x="956469" y="4073811"/>
            <a:chExt cx="305640" cy="48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468D851-F502-4B5F-8CBC-F52567F8BC18}"/>
                    </a:ext>
                  </a:extLst>
                </p14:cNvPr>
                <p14:cNvContentPartPr/>
                <p14:nvPr/>
              </p14:nvContentPartPr>
              <p14:xfrm>
                <a:off x="956469" y="4073811"/>
                <a:ext cx="272520" cy="3492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468D851-F502-4B5F-8CBC-F52567F8BC1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38829" y="4056171"/>
                  <a:ext cx="3081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0B28905-9941-4D99-83B3-27BE9CC3B3F6}"/>
                    </a:ext>
                  </a:extLst>
                </p14:cNvPr>
                <p14:cNvContentPartPr/>
                <p14:nvPr/>
              </p14:nvContentPartPr>
              <p14:xfrm>
                <a:off x="1153749" y="4311051"/>
                <a:ext cx="108360" cy="247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0B28905-9941-4D99-83B3-27BE9CC3B3F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36109" y="4293051"/>
                  <a:ext cx="14400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F39987A-2B00-4561-81BB-8976CCBBFF4F}"/>
              </a:ext>
            </a:extLst>
          </p:cNvPr>
          <p:cNvGrpSpPr/>
          <p:nvPr/>
        </p:nvGrpSpPr>
        <p:grpSpPr>
          <a:xfrm>
            <a:off x="4346589" y="2629131"/>
            <a:ext cx="173880" cy="115560"/>
            <a:chOff x="4346589" y="2629131"/>
            <a:chExt cx="173880" cy="11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971BCD4-BE69-4F5B-A5D6-9037F1B98ACF}"/>
                    </a:ext>
                  </a:extLst>
                </p14:cNvPr>
                <p14:cNvContentPartPr/>
                <p14:nvPr/>
              </p14:nvContentPartPr>
              <p14:xfrm>
                <a:off x="4346589" y="2675571"/>
                <a:ext cx="140040" cy="10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971BCD4-BE69-4F5B-A5D6-9037F1B98AC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328589" y="2657931"/>
                  <a:ext cx="175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C43EB82-0475-4DF9-BFF6-7CE7846CA501}"/>
                    </a:ext>
                  </a:extLst>
                </p14:cNvPr>
                <p14:cNvContentPartPr/>
                <p14:nvPr/>
              </p14:nvContentPartPr>
              <p14:xfrm>
                <a:off x="4470069" y="2629131"/>
                <a:ext cx="50400" cy="1155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C43EB82-0475-4DF9-BFF6-7CE7846CA50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452429" y="2611491"/>
                  <a:ext cx="86040" cy="151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66559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2500-D233-4B50-9EB9-8204F55C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multiplication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6679134-EB82-453F-832C-B9478A31BCCD}"/>
                  </a:ext>
                </a:extLst>
              </p14:cNvPr>
              <p14:cNvContentPartPr/>
              <p14:nvPr/>
            </p14:nvContentPartPr>
            <p14:xfrm>
              <a:off x="1435629" y="2264091"/>
              <a:ext cx="1047240" cy="29412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6679134-EB82-453F-832C-B9478A31BC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7989" y="2246451"/>
                <a:ext cx="1082880" cy="32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7FFD6A2-E038-40B4-92FC-D06267EC93D5}"/>
              </a:ext>
            </a:extLst>
          </p:cNvPr>
          <p:cNvGrpSpPr/>
          <p:nvPr/>
        </p:nvGrpSpPr>
        <p:grpSpPr>
          <a:xfrm>
            <a:off x="2682669" y="3446691"/>
            <a:ext cx="291240" cy="387720"/>
            <a:chOff x="2682669" y="3446691"/>
            <a:chExt cx="291240" cy="38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AEDAF3B-A044-456A-A836-2253B1F03951}"/>
                    </a:ext>
                  </a:extLst>
                </p14:cNvPr>
                <p14:cNvContentPartPr/>
                <p14:nvPr/>
              </p14:nvContentPartPr>
              <p14:xfrm>
                <a:off x="2682669" y="3474771"/>
                <a:ext cx="69120" cy="3276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AEDAF3B-A044-456A-A836-2253B1F0395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65029" y="3456771"/>
                  <a:ext cx="1047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4AD6546-7799-455C-94BF-E48894911955}"/>
                    </a:ext>
                  </a:extLst>
                </p14:cNvPr>
                <p14:cNvContentPartPr/>
                <p14:nvPr/>
              </p14:nvContentPartPr>
              <p14:xfrm>
                <a:off x="2856549" y="3446691"/>
                <a:ext cx="117360" cy="3877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4AD6546-7799-455C-94BF-E4889491195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38909" y="3428691"/>
                  <a:ext cx="153000" cy="42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BBFC4EB7-4463-4264-8E79-643672F31FEC}"/>
              </a:ext>
            </a:extLst>
          </p:cNvPr>
          <p:cNvGrpSpPr/>
          <p:nvPr/>
        </p:nvGrpSpPr>
        <p:grpSpPr>
          <a:xfrm>
            <a:off x="517269" y="2927931"/>
            <a:ext cx="1936800" cy="1377720"/>
            <a:chOff x="517269" y="2927931"/>
            <a:chExt cx="1936800" cy="137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CB76928-D240-41D4-AE1E-1E48599D38FB}"/>
                    </a:ext>
                  </a:extLst>
                </p14:cNvPr>
                <p14:cNvContentPartPr/>
                <p14:nvPr/>
              </p14:nvContentPartPr>
              <p14:xfrm>
                <a:off x="1121709" y="2931891"/>
                <a:ext cx="144360" cy="2959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CB76928-D240-41D4-AE1E-1E48599D38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3709" y="2914251"/>
                  <a:ext cx="1800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EEE3FB5-7052-4C61-8C13-FDD33FE38CAB}"/>
                    </a:ext>
                  </a:extLst>
                </p14:cNvPr>
                <p14:cNvContentPartPr/>
                <p14:nvPr/>
              </p14:nvContentPartPr>
              <p14:xfrm>
                <a:off x="1582149" y="3011091"/>
                <a:ext cx="118080" cy="109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EEE3FB5-7052-4C61-8C13-FDD33FE38C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64149" y="2993091"/>
                  <a:ext cx="153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23DFA02-8C7A-4551-A6A7-EFC55F015820}"/>
                    </a:ext>
                  </a:extLst>
                </p14:cNvPr>
                <p14:cNvContentPartPr/>
                <p14:nvPr/>
              </p14:nvContentPartPr>
              <p14:xfrm>
                <a:off x="1550469" y="2970051"/>
                <a:ext cx="115200" cy="1976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23DFA02-8C7A-4551-A6A7-EFC55F0158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32829" y="2952411"/>
                  <a:ext cx="1508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F4D382C-6B9E-4B89-9D33-3311E9E333FC}"/>
                    </a:ext>
                  </a:extLst>
                </p14:cNvPr>
                <p14:cNvContentPartPr/>
                <p14:nvPr/>
              </p14:nvContentPartPr>
              <p14:xfrm>
                <a:off x="2117829" y="2927931"/>
                <a:ext cx="180360" cy="2642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F4D382C-6B9E-4B89-9D33-3311E9E333F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99829" y="2909931"/>
                  <a:ext cx="2160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8810216-58C0-4D87-AD5A-E9D819CF4621}"/>
                    </a:ext>
                  </a:extLst>
                </p14:cNvPr>
                <p14:cNvContentPartPr/>
                <p14:nvPr/>
              </p14:nvContentPartPr>
              <p14:xfrm>
                <a:off x="2175429" y="3085971"/>
                <a:ext cx="156240" cy="201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8810216-58C0-4D87-AD5A-E9D819CF462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57789" y="3067971"/>
                  <a:ext cx="1918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13F45C0-A9D8-4A3A-8B38-A32D40532A8D}"/>
                    </a:ext>
                  </a:extLst>
                </p14:cNvPr>
                <p14:cNvContentPartPr/>
                <p14:nvPr/>
              </p14:nvContentPartPr>
              <p14:xfrm>
                <a:off x="610149" y="3348771"/>
                <a:ext cx="96840" cy="2790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13F45C0-A9D8-4A3A-8B38-A32D40532A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2149" y="3330771"/>
                  <a:ext cx="1324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965E047-F300-45C7-BEB7-353C004D7E8B}"/>
                    </a:ext>
                  </a:extLst>
                </p14:cNvPr>
                <p14:cNvContentPartPr/>
                <p14:nvPr/>
              </p14:nvContentPartPr>
              <p14:xfrm>
                <a:off x="817509" y="3600771"/>
                <a:ext cx="36000" cy="135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965E047-F300-45C7-BEB7-353C004D7E8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99869" y="3582771"/>
                  <a:ext cx="71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B105010-38FC-486D-8EFF-45D8C07A0B3E}"/>
                    </a:ext>
                  </a:extLst>
                </p14:cNvPr>
                <p14:cNvContentPartPr/>
                <p14:nvPr/>
              </p14:nvContentPartPr>
              <p14:xfrm>
                <a:off x="994269" y="3390171"/>
                <a:ext cx="95760" cy="1789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B105010-38FC-486D-8EFF-45D8C07A0B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76629" y="3372531"/>
                  <a:ext cx="131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87E5601-0EB6-4FB4-A54C-01E08522449D}"/>
                    </a:ext>
                  </a:extLst>
                </p14:cNvPr>
                <p14:cNvContentPartPr/>
                <p14:nvPr/>
              </p14:nvContentPartPr>
              <p14:xfrm>
                <a:off x="1076709" y="3385491"/>
                <a:ext cx="168120" cy="3474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87E5601-0EB6-4FB4-A54C-01E0852244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59069" y="3367491"/>
                  <a:ext cx="20376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C131612-F73C-4325-AFB5-50051F54410B}"/>
                    </a:ext>
                  </a:extLst>
                </p14:cNvPr>
                <p14:cNvContentPartPr/>
                <p14:nvPr/>
              </p14:nvContentPartPr>
              <p14:xfrm>
                <a:off x="517269" y="3255891"/>
                <a:ext cx="87840" cy="5799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C131612-F73C-4325-AFB5-50051F54410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9269" y="3238251"/>
                  <a:ext cx="12348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525D764-6152-42B2-B30E-A4631542FB98}"/>
                    </a:ext>
                  </a:extLst>
                </p14:cNvPr>
                <p14:cNvContentPartPr/>
                <p14:nvPr/>
              </p14:nvContentPartPr>
              <p14:xfrm>
                <a:off x="2143029" y="3500331"/>
                <a:ext cx="158400" cy="2620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525D764-6152-42B2-B30E-A4631542FB9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25389" y="3482691"/>
                  <a:ext cx="1940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7EECB32-27C2-47F6-80D5-40001AC4FD4C}"/>
                    </a:ext>
                  </a:extLst>
                </p14:cNvPr>
                <p14:cNvContentPartPr/>
                <p14:nvPr/>
              </p14:nvContentPartPr>
              <p14:xfrm>
                <a:off x="2433189" y="3672411"/>
                <a:ext cx="20880" cy="1422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7EECB32-27C2-47F6-80D5-40001AC4FD4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15549" y="3654411"/>
                  <a:ext cx="56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A76B7B4-8FEF-4C03-8C7B-796806CC77AA}"/>
                    </a:ext>
                  </a:extLst>
                </p14:cNvPr>
                <p14:cNvContentPartPr/>
                <p14:nvPr/>
              </p14:nvContentPartPr>
              <p14:xfrm>
                <a:off x="2076429" y="3408891"/>
                <a:ext cx="45720" cy="5428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A76B7B4-8FEF-4C03-8C7B-796806CC77A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58789" y="3390891"/>
                  <a:ext cx="8136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7C7DDC2-C9EB-435F-AF59-7183BC5FA390}"/>
                    </a:ext>
                  </a:extLst>
                </p14:cNvPr>
                <p14:cNvContentPartPr/>
                <p14:nvPr/>
              </p14:nvContentPartPr>
              <p14:xfrm>
                <a:off x="1098669" y="3815331"/>
                <a:ext cx="1118880" cy="2908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7C7DDC2-C9EB-435F-AF59-7183BC5FA39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81029" y="3797331"/>
                  <a:ext cx="11545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C33833F-72E9-45B9-B0CD-483BB4041672}"/>
                    </a:ext>
                  </a:extLst>
                </p14:cNvPr>
                <p14:cNvContentPartPr/>
                <p14:nvPr/>
              </p14:nvContentPartPr>
              <p14:xfrm>
                <a:off x="1502949" y="3911091"/>
                <a:ext cx="387000" cy="3132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C33833F-72E9-45B9-B0CD-483BB404167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85309" y="3893451"/>
                  <a:ext cx="422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70DDAD2-87B0-4C69-B1E6-273F5E2E7FB2}"/>
                    </a:ext>
                  </a:extLst>
                </p14:cNvPr>
                <p14:cNvContentPartPr/>
                <p14:nvPr/>
              </p14:nvContentPartPr>
              <p14:xfrm>
                <a:off x="1435629" y="3791931"/>
                <a:ext cx="369360" cy="5137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70DDAD2-87B0-4C69-B1E6-273F5E2E7FB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17989" y="3773931"/>
                  <a:ext cx="405000" cy="54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038A223-A6FB-4598-B688-E9C58606A8B6}"/>
              </a:ext>
            </a:extLst>
          </p:cNvPr>
          <p:cNvGrpSpPr/>
          <p:nvPr/>
        </p:nvGrpSpPr>
        <p:grpSpPr>
          <a:xfrm>
            <a:off x="3802629" y="1409091"/>
            <a:ext cx="128880" cy="188640"/>
            <a:chOff x="3802629" y="1409091"/>
            <a:chExt cx="128880" cy="1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9D6A2EB-7C3C-4157-B72F-C6BB28D76626}"/>
                    </a:ext>
                  </a:extLst>
                </p14:cNvPr>
                <p14:cNvContentPartPr/>
                <p14:nvPr/>
              </p14:nvContentPartPr>
              <p14:xfrm>
                <a:off x="3802629" y="1409091"/>
                <a:ext cx="128880" cy="399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9D6A2EB-7C3C-4157-B72F-C6BB28D7662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84989" y="1391451"/>
                  <a:ext cx="1645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70D3808-F0DE-455F-A91A-6D72E380A782}"/>
                    </a:ext>
                  </a:extLst>
                </p14:cNvPr>
                <p14:cNvContentPartPr/>
                <p14:nvPr/>
              </p14:nvContentPartPr>
              <p14:xfrm>
                <a:off x="3823869" y="1551651"/>
                <a:ext cx="107640" cy="460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70D3808-F0DE-455F-A91A-6D72E380A78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06229" y="1533651"/>
                  <a:ext cx="143280" cy="8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2CA4C3D5-6CE8-4696-AC49-16D88E65CCE5}"/>
                  </a:ext>
                </a:extLst>
              </p14:cNvPr>
              <p14:cNvContentPartPr/>
              <p14:nvPr/>
            </p14:nvContentPartPr>
            <p14:xfrm>
              <a:off x="4847709" y="1363371"/>
              <a:ext cx="194400" cy="2847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2CA4C3D5-6CE8-4696-AC49-16D88E65CCE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829709" y="1345371"/>
                <a:ext cx="230040" cy="32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DB7ACCD8-830D-4895-9393-4DDAB8767C9F}"/>
              </a:ext>
            </a:extLst>
          </p:cNvPr>
          <p:cNvGrpSpPr/>
          <p:nvPr/>
        </p:nvGrpSpPr>
        <p:grpSpPr>
          <a:xfrm>
            <a:off x="793389" y="1386771"/>
            <a:ext cx="2473200" cy="1356480"/>
            <a:chOff x="793389" y="1386771"/>
            <a:chExt cx="2473200" cy="135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4D0251F-B709-4242-807E-BB8901D1E378}"/>
                    </a:ext>
                  </a:extLst>
                </p14:cNvPr>
                <p14:cNvContentPartPr/>
                <p14:nvPr/>
              </p14:nvContentPartPr>
              <p14:xfrm>
                <a:off x="1245909" y="1443291"/>
                <a:ext cx="214920" cy="174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4D0251F-B709-4242-807E-BB8901D1E37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28269" y="1425291"/>
                  <a:ext cx="2505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4C405D5-2841-4255-A699-A05C0194DDD3}"/>
                    </a:ext>
                  </a:extLst>
                </p14:cNvPr>
                <p14:cNvContentPartPr/>
                <p14:nvPr/>
              </p14:nvContentPartPr>
              <p14:xfrm>
                <a:off x="1309989" y="1547331"/>
                <a:ext cx="145440" cy="45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4C405D5-2841-4255-A699-A05C0194DDD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91989" y="1529331"/>
                  <a:ext cx="1810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118D7FC-42DE-4364-BE8C-4FD58F520B8D}"/>
                    </a:ext>
                  </a:extLst>
                </p14:cNvPr>
                <p14:cNvContentPartPr/>
                <p14:nvPr/>
              </p14:nvContentPartPr>
              <p14:xfrm>
                <a:off x="1887429" y="1483251"/>
                <a:ext cx="127440" cy="92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118D7FC-42DE-4364-BE8C-4FD58F520B8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69429" y="1465611"/>
                  <a:ext cx="163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16DC4CC-51ED-4608-8EDC-DC412F5FB95D}"/>
                    </a:ext>
                  </a:extLst>
                </p14:cNvPr>
                <p14:cNvContentPartPr/>
                <p14:nvPr/>
              </p14:nvContentPartPr>
              <p14:xfrm>
                <a:off x="1919829" y="1422771"/>
                <a:ext cx="67680" cy="1681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16DC4CC-51ED-4608-8EDC-DC412F5FB95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01829" y="1405131"/>
                  <a:ext cx="1033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74770C9-1F89-40CC-A617-29019C0A5707}"/>
                    </a:ext>
                  </a:extLst>
                </p14:cNvPr>
                <p14:cNvContentPartPr/>
                <p14:nvPr/>
              </p14:nvContentPartPr>
              <p14:xfrm>
                <a:off x="2455869" y="1386771"/>
                <a:ext cx="156600" cy="256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74770C9-1F89-40CC-A617-29019C0A570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38229" y="1369131"/>
                  <a:ext cx="1922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149DA42-8391-459F-B702-1A3C56D59E67}"/>
                    </a:ext>
                  </a:extLst>
                </p14:cNvPr>
                <p14:cNvContentPartPr/>
                <p14:nvPr/>
              </p14:nvContentPartPr>
              <p14:xfrm>
                <a:off x="793389" y="1776651"/>
                <a:ext cx="76320" cy="409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149DA42-8391-459F-B702-1A3C56D59E6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5389" y="1759011"/>
                  <a:ext cx="1119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824974E-F507-40F2-88DF-03F3D2424EBF}"/>
                    </a:ext>
                  </a:extLst>
                </p14:cNvPr>
                <p14:cNvContentPartPr/>
                <p14:nvPr/>
              </p14:nvContentPartPr>
              <p14:xfrm>
                <a:off x="997509" y="1857291"/>
                <a:ext cx="140760" cy="2286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824974E-F507-40F2-88DF-03F3D2424EB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79509" y="1839291"/>
                  <a:ext cx="1764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692ECA4-7BFB-41FF-8ECE-E408853E2340}"/>
                    </a:ext>
                  </a:extLst>
                </p14:cNvPr>
                <p14:cNvContentPartPr/>
                <p14:nvPr/>
              </p14:nvContentPartPr>
              <p14:xfrm>
                <a:off x="1177149" y="2063211"/>
                <a:ext cx="25200" cy="131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692ECA4-7BFB-41FF-8ECE-E408853E234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59509" y="2045211"/>
                  <a:ext cx="608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59975FB-6219-4852-B0AC-32F949D9519D}"/>
                    </a:ext>
                  </a:extLst>
                </p14:cNvPr>
                <p14:cNvContentPartPr/>
                <p14:nvPr/>
              </p14:nvContentPartPr>
              <p14:xfrm>
                <a:off x="2492949" y="1890051"/>
                <a:ext cx="124560" cy="228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59975FB-6219-4852-B0AC-32F949D9519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75309" y="1872411"/>
                  <a:ext cx="1602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556A9F7-37F7-48EE-83B8-A58C14195C76}"/>
                    </a:ext>
                  </a:extLst>
                </p14:cNvPr>
                <p14:cNvContentPartPr/>
                <p14:nvPr/>
              </p14:nvContentPartPr>
              <p14:xfrm>
                <a:off x="2719749" y="2048451"/>
                <a:ext cx="54000" cy="1580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556A9F7-37F7-48EE-83B8-A58C14195C7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02109" y="2030451"/>
                  <a:ext cx="89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046DD41-3FC0-4D9A-9868-C93E61EF26A0}"/>
                    </a:ext>
                  </a:extLst>
                </p14:cNvPr>
                <p14:cNvContentPartPr/>
                <p14:nvPr/>
              </p14:nvContentPartPr>
              <p14:xfrm>
                <a:off x="2995149" y="1861611"/>
                <a:ext cx="78840" cy="1947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046DD41-3FC0-4D9A-9868-C93E61EF26A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77509" y="1843611"/>
                  <a:ext cx="114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7B5C508-DDD2-4DA6-91BB-E0B769355480}"/>
                    </a:ext>
                  </a:extLst>
                </p14:cNvPr>
                <p14:cNvContentPartPr/>
                <p14:nvPr/>
              </p14:nvContentPartPr>
              <p14:xfrm>
                <a:off x="3089829" y="1972851"/>
                <a:ext cx="27720" cy="1638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7B5C508-DDD2-4DA6-91BB-E0B76935548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71829" y="1954851"/>
                  <a:ext cx="63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5CD8294-8155-409B-8C05-C67CCC54926A}"/>
                    </a:ext>
                  </a:extLst>
                </p14:cNvPr>
                <p14:cNvContentPartPr/>
                <p14:nvPr/>
              </p14:nvContentPartPr>
              <p14:xfrm>
                <a:off x="3172629" y="1775571"/>
                <a:ext cx="93960" cy="4806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5CD8294-8155-409B-8C05-C67CCC54926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54989" y="1757571"/>
                  <a:ext cx="12960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29755AC-1F27-4216-83FF-9D7430CE450E}"/>
                    </a:ext>
                  </a:extLst>
                </p14:cNvPr>
                <p14:cNvContentPartPr/>
                <p14:nvPr/>
              </p14:nvContentPartPr>
              <p14:xfrm>
                <a:off x="1417269" y="1843611"/>
                <a:ext cx="80640" cy="282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29755AC-1F27-4216-83FF-9D7430CE450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99629" y="1825971"/>
                  <a:ext cx="1162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075D06F-8077-4AF3-A4FD-989BBAD1A358}"/>
                    </a:ext>
                  </a:extLst>
                </p14:cNvPr>
                <p14:cNvContentPartPr/>
                <p14:nvPr/>
              </p14:nvContentPartPr>
              <p14:xfrm>
                <a:off x="1578549" y="1791051"/>
                <a:ext cx="72360" cy="4345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075D06F-8077-4AF3-A4FD-989BBAD1A35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60909" y="1773051"/>
                  <a:ext cx="1080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8266B7D-44FC-434F-B53A-AB3F4B637987}"/>
                    </a:ext>
                  </a:extLst>
                </p14:cNvPr>
                <p14:cNvContentPartPr/>
                <p14:nvPr/>
              </p14:nvContentPartPr>
              <p14:xfrm>
                <a:off x="2288829" y="1812651"/>
                <a:ext cx="68400" cy="392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8266B7D-44FC-434F-B53A-AB3F4B63798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71189" y="1794651"/>
                  <a:ext cx="10404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CB92CBC-95F6-41F0-B7BC-EB89660C8097}"/>
                    </a:ext>
                  </a:extLst>
                </p14:cNvPr>
                <p14:cNvContentPartPr/>
                <p14:nvPr/>
              </p14:nvContentPartPr>
              <p14:xfrm>
                <a:off x="1042509" y="2213691"/>
                <a:ext cx="1942200" cy="5295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CB92CBC-95F6-41F0-B7BC-EB89660C809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24509" y="2196051"/>
                  <a:ext cx="1977840" cy="56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102D731-435A-4363-9942-0FFDD3351FEE}"/>
              </a:ext>
            </a:extLst>
          </p:cNvPr>
          <p:cNvGrpSpPr/>
          <p:nvPr/>
        </p:nvGrpSpPr>
        <p:grpSpPr>
          <a:xfrm>
            <a:off x="4554669" y="1729131"/>
            <a:ext cx="914040" cy="543600"/>
            <a:chOff x="4554669" y="1729131"/>
            <a:chExt cx="914040" cy="54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E9A38C2-D985-416A-98E2-6BF2472DCDA2}"/>
                    </a:ext>
                  </a:extLst>
                </p14:cNvPr>
                <p14:cNvContentPartPr/>
                <p14:nvPr/>
              </p14:nvContentPartPr>
              <p14:xfrm>
                <a:off x="4699029" y="1796811"/>
                <a:ext cx="154440" cy="2430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E9A38C2-D985-416A-98E2-6BF2472DCDA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81389" y="1779171"/>
                  <a:ext cx="1900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7682143-1FF7-4EB2-BAC9-C84F621A9472}"/>
                    </a:ext>
                  </a:extLst>
                </p14:cNvPr>
                <p14:cNvContentPartPr/>
                <p14:nvPr/>
              </p14:nvContentPartPr>
              <p14:xfrm>
                <a:off x="4850949" y="2026131"/>
                <a:ext cx="37440" cy="1486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7682143-1FF7-4EB2-BAC9-C84F621A947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33309" y="2008131"/>
                  <a:ext cx="73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316CE08-8676-46CE-B701-99507C70CBCE}"/>
                    </a:ext>
                  </a:extLst>
                </p14:cNvPr>
                <p14:cNvContentPartPr/>
                <p14:nvPr/>
              </p14:nvContentPartPr>
              <p14:xfrm>
                <a:off x="5110869" y="1860171"/>
                <a:ext cx="166680" cy="2613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316CE08-8676-46CE-B701-99507C70CBC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93229" y="1842531"/>
                  <a:ext cx="2023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9A0A84A-E062-4FCE-AAA7-EF080F8748E7}"/>
                    </a:ext>
                  </a:extLst>
                </p14:cNvPr>
                <p14:cNvContentPartPr/>
                <p14:nvPr/>
              </p14:nvContentPartPr>
              <p14:xfrm>
                <a:off x="5304189" y="1827411"/>
                <a:ext cx="164520" cy="4381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9A0A84A-E062-4FCE-AAA7-EF080F8748E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86189" y="1809771"/>
                  <a:ext cx="20016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DC7582E-EC59-4274-BDE9-810418DC7A59}"/>
                    </a:ext>
                  </a:extLst>
                </p14:cNvPr>
                <p14:cNvContentPartPr/>
                <p14:nvPr/>
              </p14:nvContentPartPr>
              <p14:xfrm>
                <a:off x="4554669" y="1729131"/>
                <a:ext cx="106920" cy="5436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DC7582E-EC59-4274-BDE9-810418DC7A5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37029" y="1711131"/>
                  <a:ext cx="142560" cy="57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562FCAA6-B00D-4860-9C65-155E62ABFBDC}"/>
                  </a:ext>
                </a:extLst>
              </p14:cNvPr>
              <p14:cNvContentPartPr/>
              <p14:nvPr/>
            </p14:nvContentPartPr>
            <p14:xfrm>
              <a:off x="8263749" y="3478011"/>
              <a:ext cx="281520" cy="4248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562FCAA6-B00D-4860-9C65-155E62ABFBD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245749" y="3460371"/>
                <a:ext cx="317160" cy="7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1" name="Group 260">
            <a:extLst>
              <a:ext uri="{FF2B5EF4-FFF2-40B4-BE49-F238E27FC236}">
                <a16:creationId xmlns:a16="http://schemas.microsoft.com/office/drawing/2014/main" id="{807DA81A-7077-482C-9731-DD1201CC2714}"/>
              </a:ext>
            </a:extLst>
          </p:cNvPr>
          <p:cNvGrpSpPr/>
          <p:nvPr/>
        </p:nvGrpSpPr>
        <p:grpSpPr>
          <a:xfrm>
            <a:off x="3716229" y="2751171"/>
            <a:ext cx="1831680" cy="1581120"/>
            <a:chOff x="3716229" y="2751171"/>
            <a:chExt cx="1831680" cy="158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E0903AF-0BEB-4B5D-A311-973EC9C1BA86}"/>
                    </a:ext>
                  </a:extLst>
                </p14:cNvPr>
                <p14:cNvContentPartPr/>
                <p14:nvPr/>
              </p14:nvContentPartPr>
              <p14:xfrm>
                <a:off x="4555389" y="3952851"/>
                <a:ext cx="204480" cy="1954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E0903AF-0BEB-4B5D-A311-973EC9C1BA8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37749" y="3934851"/>
                  <a:ext cx="2401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6E602ED-5247-4538-BB20-E6B70393A95C}"/>
                    </a:ext>
                  </a:extLst>
                </p14:cNvPr>
                <p14:cNvContentPartPr/>
                <p14:nvPr/>
              </p14:nvContentPartPr>
              <p14:xfrm>
                <a:off x="4861389" y="4097571"/>
                <a:ext cx="13320" cy="1796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6E602ED-5247-4538-BB20-E6B70393A95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43749" y="4079571"/>
                  <a:ext cx="48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2413214-B8F0-4ADE-9970-9794B231096A}"/>
                    </a:ext>
                  </a:extLst>
                </p14:cNvPr>
                <p14:cNvContentPartPr/>
                <p14:nvPr/>
              </p14:nvContentPartPr>
              <p14:xfrm>
                <a:off x="5016189" y="3925491"/>
                <a:ext cx="91800" cy="2876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2413214-B8F0-4ADE-9970-9794B231096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98189" y="3907491"/>
                  <a:ext cx="1274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D353C2F-DD35-43E2-A732-44E54373A718}"/>
                    </a:ext>
                  </a:extLst>
                </p14:cNvPr>
                <p14:cNvContentPartPr/>
                <p14:nvPr/>
              </p14:nvContentPartPr>
              <p14:xfrm>
                <a:off x="5182509" y="3866811"/>
                <a:ext cx="90360" cy="4050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D353C2F-DD35-43E2-A732-44E54373A71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64509" y="3848811"/>
                  <a:ext cx="1260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A7E4560-ACEE-46A5-8D41-4310E39FCCA1}"/>
                    </a:ext>
                  </a:extLst>
                </p14:cNvPr>
                <p14:cNvContentPartPr/>
                <p14:nvPr/>
              </p14:nvContentPartPr>
              <p14:xfrm>
                <a:off x="4453149" y="3839451"/>
                <a:ext cx="101520" cy="4928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A7E4560-ACEE-46A5-8D41-4310E39FCCA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435509" y="3821451"/>
                  <a:ext cx="13716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CF94BD5-1A24-4360-B8A8-D81DC5E58EA9}"/>
                    </a:ext>
                  </a:extLst>
                </p14:cNvPr>
                <p14:cNvContentPartPr/>
                <p14:nvPr/>
              </p14:nvContentPartPr>
              <p14:xfrm>
                <a:off x="3761589" y="2765931"/>
                <a:ext cx="147600" cy="16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CF94BD5-1A24-4360-B8A8-D81DC5E58EA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43589" y="2748291"/>
                  <a:ext cx="183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D419FE4-F47D-4B75-BFF4-1DFE6734F2C5}"/>
                    </a:ext>
                  </a:extLst>
                </p14:cNvPr>
                <p14:cNvContentPartPr/>
                <p14:nvPr/>
              </p14:nvContentPartPr>
              <p14:xfrm>
                <a:off x="3716229" y="2751171"/>
                <a:ext cx="138600" cy="7862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D419FE4-F47D-4B75-BFF4-1DFE6734F2C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98229" y="2733171"/>
                  <a:ext cx="174240" cy="82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3043B89-C32C-43B7-8BD2-4F1568CC5925}"/>
                    </a:ext>
                  </a:extLst>
                </p14:cNvPr>
                <p14:cNvContentPartPr/>
                <p14:nvPr/>
              </p14:nvContentPartPr>
              <p14:xfrm>
                <a:off x="3950229" y="2855931"/>
                <a:ext cx="196560" cy="185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3043B89-C32C-43B7-8BD2-4F1568CC592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32589" y="2838291"/>
                  <a:ext cx="2322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B4CA2CB-068B-4963-9666-85F5A39FAE13}"/>
                    </a:ext>
                  </a:extLst>
                </p14:cNvPr>
                <p14:cNvContentPartPr/>
                <p14:nvPr/>
              </p14:nvContentPartPr>
              <p14:xfrm>
                <a:off x="4466829" y="2925771"/>
                <a:ext cx="115200" cy="9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B4CA2CB-068B-4963-9666-85F5A39FAE1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48829" y="2907771"/>
                  <a:ext cx="1508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7629865-66F6-4D02-9A64-895EE997BEDE}"/>
                    </a:ext>
                  </a:extLst>
                </p14:cNvPr>
                <p14:cNvContentPartPr/>
                <p14:nvPr/>
              </p14:nvContentPartPr>
              <p14:xfrm>
                <a:off x="4691469" y="2822451"/>
                <a:ext cx="118080" cy="1573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7629865-66F6-4D02-9A64-895EE997BED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73829" y="2804811"/>
                  <a:ext cx="153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190D822-9DBB-44DA-B4BB-E0BFEB336815}"/>
                    </a:ext>
                  </a:extLst>
                </p14:cNvPr>
                <p14:cNvContentPartPr/>
                <p14:nvPr/>
              </p14:nvContentPartPr>
              <p14:xfrm>
                <a:off x="3975069" y="3293691"/>
                <a:ext cx="164520" cy="1972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190D822-9DBB-44DA-B4BB-E0BFEB33681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957429" y="3276051"/>
                  <a:ext cx="200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603C54B-6EB0-4E0B-977D-F17FE4EE5D50}"/>
                    </a:ext>
                  </a:extLst>
                </p14:cNvPr>
                <p14:cNvContentPartPr/>
                <p14:nvPr/>
              </p14:nvContentPartPr>
              <p14:xfrm>
                <a:off x="4569789" y="3298011"/>
                <a:ext cx="180360" cy="1479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603C54B-6EB0-4E0B-977D-F17FE4EE5D5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52149" y="3280371"/>
                  <a:ext cx="216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CFC9850-C79D-4D6E-87A0-479B38698902}"/>
                    </a:ext>
                  </a:extLst>
                </p14:cNvPr>
                <p14:cNvContentPartPr/>
                <p14:nvPr/>
              </p14:nvContentPartPr>
              <p14:xfrm>
                <a:off x="5243709" y="2822451"/>
                <a:ext cx="107640" cy="1314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CFC9850-C79D-4D6E-87A0-479B3869890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25709" y="2804451"/>
                  <a:ext cx="1432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FFFC1D5-6B97-472A-9D8B-3A833B87775E}"/>
                    </a:ext>
                  </a:extLst>
                </p14:cNvPr>
                <p14:cNvContentPartPr/>
                <p14:nvPr/>
              </p14:nvContentPartPr>
              <p14:xfrm>
                <a:off x="5320749" y="2869251"/>
                <a:ext cx="29880" cy="2102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FFFC1D5-6B97-472A-9D8B-3A833B87775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02749" y="2851611"/>
                  <a:ext cx="655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4277107-EDFC-424D-873C-8D6120F574B0}"/>
                    </a:ext>
                  </a:extLst>
                </p14:cNvPr>
                <p14:cNvContentPartPr/>
                <p14:nvPr/>
              </p14:nvContentPartPr>
              <p14:xfrm>
                <a:off x="5065869" y="3307731"/>
                <a:ext cx="127080" cy="2732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4277107-EDFC-424D-873C-8D6120F574B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48229" y="3289731"/>
                  <a:ext cx="1627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575BE45-EE74-439B-9C88-B068CEFEEE6E}"/>
                    </a:ext>
                  </a:extLst>
                </p14:cNvPr>
                <p14:cNvContentPartPr/>
                <p14:nvPr/>
              </p14:nvContentPartPr>
              <p14:xfrm>
                <a:off x="5390229" y="2761611"/>
                <a:ext cx="157680" cy="7869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575BE45-EE74-439B-9C88-B068CEFEEE6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72589" y="2743971"/>
                  <a:ext cx="193320" cy="82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A26B561-FC06-4A34-8B33-3E786745ADE8}"/>
                    </a:ext>
                  </a:extLst>
                </p14:cNvPr>
                <p14:cNvContentPartPr/>
                <p14:nvPr/>
              </p14:nvContentPartPr>
              <p14:xfrm>
                <a:off x="3995589" y="3640371"/>
                <a:ext cx="1130400" cy="784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A26B561-FC06-4A34-8B33-3E786745ADE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77589" y="3622371"/>
                  <a:ext cx="1166040" cy="11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444DA365-D987-4DE8-82B8-5215EA37A126}"/>
                  </a:ext>
                </a:extLst>
              </p14:cNvPr>
              <p14:cNvContentPartPr/>
              <p14:nvPr/>
            </p14:nvContentPartPr>
            <p14:xfrm>
              <a:off x="6306429" y="2643171"/>
              <a:ext cx="74160" cy="88704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444DA365-D987-4DE8-82B8-5215EA37A12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288789" y="2625531"/>
                <a:ext cx="109800" cy="9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Group 291">
            <a:extLst>
              <a:ext uri="{FF2B5EF4-FFF2-40B4-BE49-F238E27FC236}">
                <a16:creationId xmlns:a16="http://schemas.microsoft.com/office/drawing/2014/main" id="{978374D3-2452-4365-ABFB-C85B05844217}"/>
              </a:ext>
            </a:extLst>
          </p:cNvPr>
          <p:cNvGrpSpPr/>
          <p:nvPr/>
        </p:nvGrpSpPr>
        <p:grpSpPr>
          <a:xfrm>
            <a:off x="5932389" y="3966891"/>
            <a:ext cx="1847880" cy="569160"/>
            <a:chOff x="5932389" y="3966891"/>
            <a:chExt cx="1847880" cy="56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569ECB3-4708-4CA9-A4DD-72596A227E12}"/>
                    </a:ext>
                  </a:extLst>
                </p14:cNvPr>
                <p14:cNvContentPartPr/>
                <p14:nvPr/>
              </p14:nvContentPartPr>
              <p14:xfrm>
                <a:off x="5932389" y="3966891"/>
                <a:ext cx="67680" cy="3744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569ECB3-4708-4CA9-A4DD-72596A227E1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14749" y="3949251"/>
                  <a:ext cx="10332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6519EDD-E6B0-4107-9B95-2689674BD993}"/>
                    </a:ext>
                  </a:extLst>
                </p14:cNvPr>
                <p14:cNvContentPartPr/>
                <p14:nvPr/>
              </p14:nvContentPartPr>
              <p14:xfrm>
                <a:off x="6131829" y="4011171"/>
                <a:ext cx="90360" cy="2397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6519EDD-E6B0-4107-9B95-2689674BD99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14189" y="3993531"/>
                  <a:ext cx="1260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8FD4574-BB52-40BC-8AA7-B4BCB5F299F0}"/>
                    </a:ext>
                  </a:extLst>
                </p14:cNvPr>
                <p14:cNvContentPartPr/>
                <p14:nvPr/>
              </p14:nvContentPartPr>
              <p14:xfrm>
                <a:off x="6274029" y="4223211"/>
                <a:ext cx="29160" cy="1054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8FD4574-BB52-40BC-8AA7-B4BCB5F299F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56389" y="4205211"/>
                  <a:ext cx="64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38BAD29-C09C-4C00-9102-3E4BE0DE720F}"/>
                    </a:ext>
                  </a:extLst>
                </p14:cNvPr>
                <p14:cNvContentPartPr/>
                <p14:nvPr/>
              </p14:nvContentPartPr>
              <p14:xfrm>
                <a:off x="6469509" y="4050051"/>
                <a:ext cx="110520" cy="2131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38BAD29-C09C-4C00-9102-3E4BE0DE720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51509" y="4032051"/>
                  <a:ext cx="146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F65EFE9-5B7F-4616-95FC-9B3B664A8E97}"/>
                    </a:ext>
                  </a:extLst>
                </p14:cNvPr>
                <p14:cNvContentPartPr/>
                <p14:nvPr/>
              </p14:nvContentPartPr>
              <p14:xfrm>
                <a:off x="6605589" y="3973731"/>
                <a:ext cx="69120" cy="4345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F65EFE9-5B7F-4616-95FC-9B3B664A8E9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587589" y="3955731"/>
                  <a:ext cx="10476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7D052A2-9BCC-4B0E-A979-9718F1CBD9A0}"/>
                    </a:ext>
                  </a:extLst>
                </p14:cNvPr>
                <p14:cNvContentPartPr/>
                <p14:nvPr/>
              </p14:nvContentPartPr>
              <p14:xfrm>
                <a:off x="6560949" y="4051491"/>
                <a:ext cx="1166400" cy="4845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7D052A2-9BCC-4B0E-A979-9718F1CBD9A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542949" y="4033851"/>
                  <a:ext cx="120204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45B5E70-BD82-42C5-9F5F-3B282D9219C6}"/>
                    </a:ext>
                  </a:extLst>
                </p14:cNvPr>
                <p14:cNvContentPartPr/>
                <p14:nvPr/>
              </p14:nvContentPartPr>
              <p14:xfrm>
                <a:off x="7619709" y="4006131"/>
                <a:ext cx="160560" cy="2674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45B5E70-BD82-42C5-9F5F-3B282D9219C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01709" y="3988131"/>
                  <a:ext cx="1962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302548B4-67F2-4E94-8849-3BBE4355B58B}"/>
              </a:ext>
            </a:extLst>
          </p:cNvPr>
          <p:cNvGrpSpPr/>
          <p:nvPr/>
        </p:nvGrpSpPr>
        <p:grpSpPr>
          <a:xfrm>
            <a:off x="5889909" y="1042971"/>
            <a:ext cx="2877480" cy="2747160"/>
            <a:chOff x="5889909" y="1042971"/>
            <a:chExt cx="2877480" cy="27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5D01364-1688-4F2D-BC50-9D1EEB7CC6FC}"/>
                    </a:ext>
                  </a:extLst>
                </p14:cNvPr>
                <p14:cNvContentPartPr/>
                <p14:nvPr/>
              </p14:nvContentPartPr>
              <p14:xfrm>
                <a:off x="8577309" y="2725251"/>
                <a:ext cx="149760" cy="9572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5D01364-1688-4F2D-BC50-9D1EEB7CC6F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559309" y="2707251"/>
                  <a:ext cx="185400" cy="9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2F30A05-6FB2-48AD-953D-D3FDCA26272A}"/>
                    </a:ext>
                  </a:extLst>
                </p14:cNvPr>
                <p14:cNvContentPartPr/>
                <p14:nvPr/>
              </p14:nvContentPartPr>
              <p14:xfrm>
                <a:off x="7678029" y="2703651"/>
                <a:ext cx="118080" cy="82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2F30A05-6FB2-48AD-953D-D3FDCA26272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60029" y="2685651"/>
                  <a:ext cx="1537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2396EA1-A42F-4EE1-B231-5E6797AF55C2}"/>
                    </a:ext>
                  </a:extLst>
                </p14:cNvPr>
                <p14:cNvContentPartPr/>
                <p14:nvPr/>
              </p14:nvContentPartPr>
              <p14:xfrm>
                <a:off x="7643109" y="2765211"/>
                <a:ext cx="176760" cy="965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2396EA1-A42F-4EE1-B231-5E6797AF55C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25469" y="2747571"/>
                  <a:ext cx="212400" cy="10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3DB55B3-7316-4997-9D25-8FB32CBF013F}"/>
                    </a:ext>
                  </a:extLst>
                </p14:cNvPr>
                <p14:cNvContentPartPr/>
                <p14:nvPr/>
              </p14:nvContentPartPr>
              <p14:xfrm>
                <a:off x="7849749" y="2773131"/>
                <a:ext cx="141840" cy="2300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3DB55B3-7316-4997-9D25-8FB32CBF013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831749" y="2755491"/>
                  <a:ext cx="1774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A26EC2E-738F-45E2-A723-50D4423EB4BD}"/>
                    </a:ext>
                  </a:extLst>
                </p14:cNvPr>
                <p14:cNvContentPartPr/>
                <p14:nvPr/>
              </p14:nvContentPartPr>
              <p14:xfrm>
                <a:off x="8394429" y="2197851"/>
                <a:ext cx="88200" cy="4500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A26EC2E-738F-45E2-A723-50D4423EB4B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76429" y="2179851"/>
                  <a:ext cx="12384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2AC8DED-7C75-4871-96CC-04868D518401}"/>
                    </a:ext>
                  </a:extLst>
                </p14:cNvPr>
                <p14:cNvContentPartPr/>
                <p14:nvPr/>
              </p14:nvContentPartPr>
              <p14:xfrm>
                <a:off x="8340069" y="2514291"/>
                <a:ext cx="188640" cy="1414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2AC8DED-7C75-4871-96CC-04868D51840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322069" y="2496291"/>
                  <a:ext cx="224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AE0EEF6-93B9-4F6C-952E-E3C643B79609}"/>
                    </a:ext>
                  </a:extLst>
                </p14:cNvPr>
                <p14:cNvContentPartPr/>
                <p14:nvPr/>
              </p14:nvContentPartPr>
              <p14:xfrm>
                <a:off x="8271309" y="2892651"/>
                <a:ext cx="82800" cy="140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AE0EEF6-93B9-4F6C-952E-E3C643B7960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53309" y="2875011"/>
                  <a:ext cx="118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1421C2C-5B59-43FA-B5FF-61610E8FA5EE}"/>
                    </a:ext>
                  </a:extLst>
                </p14:cNvPr>
                <p14:cNvContentPartPr/>
                <p14:nvPr/>
              </p14:nvContentPartPr>
              <p14:xfrm>
                <a:off x="8405229" y="2804091"/>
                <a:ext cx="159120" cy="2217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1421C2C-5B59-43FA-B5FF-61610E8FA5E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87589" y="2786091"/>
                  <a:ext cx="1947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D31EE1C-855E-41F1-9BE4-F4156BD8C0C8}"/>
                    </a:ext>
                  </a:extLst>
                </p14:cNvPr>
                <p14:cNvContentPartPr/>
                <p14:nvPr/>
              </p14:nvContentPartPr>
              <p14:xfrm>
                <a:off x="6663549" y="2577291"/>
                <a:ext cx="123120" cy="1382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D31EE1C-855E-41F1-9BE4-F4156BD8C0C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45909" y="2559291"/>
                  <a:ext cx="1587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C2A570D-8319-4196-B956-E7843566656D}"/>
                    </a:ext>
                  </a:extLst>
                </p14:cNvPr>
                <p14:cNvContentPartPr/>
                <p14:nvPr/>
              </p14:nvContentPartPr>
              <p14:xfrm>
                <a:off x="5953629" y="2544531"/>
                <a:ext cx="85680" cy="39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C2A570D-8319-4196-B956-E7843566656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935989" y="2526531"/>
                  <a:ext cx="1213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2568532-F476-4599-98D7-FA059861C14C}"/>
                    </a:ext>
                  </a:extLst>
                </p14:cNvPr>
                <p14:cNvContentPartPr/>
                <p14:nvPr/>
              </p14:nvContentPartPr>
              <p14:xfrm>
                <a:off x="5889909" y="2560731"/>
                <a:ext cx="130320" cy="12294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2568532-F476-4599-98D7-FA059861C14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71909" y="2542731"/>
                  <a:ext cx="165960" cy="12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38E06D6-032F-477D-90B7-6D5B931DF094}"/>
                    </a:ext>
                  </a:extLst>
                </p14:cNvPr>
                <p14:cNvContentPartPr/>
                <p14:nvPr/>
              </p14:nvContentPartPr>
              <p14:xfrm>
                <a:off x="6118869" y="2571891"/>
                <a:ext cx="122400" cy="149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38E06D6-032F-477D-90B7-6D5B931DF09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101229" y="2553891"/>
                  <a:ext cx="158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7620BE4-1381-43EA-BCDF-64DB43483DB3}"/>
                    </a:ext>
                  </a:extLst>
                </p14:cNvPr>
                <p14:cNvContentPartPr/>
                <p14:nvPr/>
              </p14:nvContentPartPr>
              <p14:xfrm>
                <a:off x="6098709" y="3020091"/>
                <a:ext cx="133200" cy="2019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7620BE4-1381-43EA-BCDF-64DB43483DB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081069" y="3002091"/>
                  <a:ext cx="1688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666CF7E-7B72-4B24-A1C3-4743AE2B96E9}"/>
                    </a:ext>
                  </a:extLst>
                </p14:cNvPr>
                <p14:cNvContentPartPr/>
                <p14:nvPr/>
              </p14:nvContentPartPr>
              <p14:xfrm>
                <a:off x="6081789" y="3474411"/>
                <a:ext cx="107640" cy="1436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666CF7E-7B72-4B24-A1C3-4743AE2B96E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63789" y="3456411"/>
                  <a:ext cx="143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F38CFDB-8982-4CFB-986B-AB32BD98CB97}"/>
                    </a:ext>
                  </a:extLst>
                </p14:cNvPr>
                <p14:cNvContentPartPr/>
                <p14:nvPr/>
              </p14:nvContentPartPr>
              <p14:xfrm>
                <a:off x="6426669" y="3523731"/>
                <a:ext cx="72720" cy="151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F38CFDB-8982-4CFB-986B-AB32BD98CB9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09029" y="3506091"/>
                  <a:ext cx="1083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BE4B190-E74A-404B-83E2-DB0EAB44627C}"/>
                    </a:ext>
                  </a:extLst>
                </p14:cNvPr>
                <p14:cNvContentPartPr/>
                <p14:nvPr/>
              </p14:nvContentPartPr>
              <p14:xfrm>
                <a:off x="6638349" y="3488091"/>
                <a:ext cx="76680" cy="1504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BE4B190-E74A-404B-83E2-DB0EAB44627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20709" y="3470091"/>
                  <a:ext cx="1123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4C8B92D-A12A-4688-B2BC-2E376D0B1AC5}"/>
                    </a:ext>
                  </a:extLst>
                </p14:cNvPr>
                <p14:cNvContentPartPr/>
                <p14:nvPr/>
              </p14:nvContentPartPr>
              <p14:xfrm>
                <a:off x="6661749" y="3011091"/>
                <a:ext cx="75960" cy="224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4C8B92D-A12A-4688-B2BC-2E376D0B1AC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44109" y="2993451"/>
                  <a:ext cx="1116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CDBFFCA-AFFF-4C45-A7A9-6873EFB1A69C}"/>
                    </a:ext>
                  </a:extLst>
                </p14:cNvPr>
                <p14:cNvContentPartPr/>
                <p14:nvPr/>
              </p14:nvContentPartPr>
              <p14:xfrm>
                <a:off x="6905109" y="2588451"/>
                <a:ext cx="134280" cy="10720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CDBFFCA-AFFF-4C45-A7A9-6873EFB1A69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87469" y="2570451"/>
                  <a:ext cx="169920" cy="11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EC98794-5FB4-4BC5-A03C-233AA0745B81}"/>
                    </a:ext>
                  </a:extLst>
                </p14:cNvPr>
                <p14:cNvContentPartPr/>
                <p14:nvPr/>
              </p14:nvContentPartPr>
              <p14:xfrm>
                <a:off x="7201389" y="3083451"/>
                <a:ext cx="95760" cy="72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EC98794-5FB4-4BC5-A03C-233AA0745B8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83749" y="3065451"/>
                  <a:ext cx="131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9341688-CDFA-47C9-A19D-14BA05AF38F2}"/>
                    </a:ext>
                  </a:extLst>
                </p14:cNvPr>
                <p14:cNvContentPartPr/>
                <p14:nvPr/>
              </p14:nvContentPartPr>
              <p14:xfrm>
                <a:off x="7208589" y="3184251"/>
                <a:ext cx="95760" cy="237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9341688-CDFA-47C9-A19D-14BA05AF38F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90589" y="3166251"/>
                  <a:ext cx="131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B218DDE-107A-42F5-A608-8F6261D308CA}"/>
                    </a:ext>
                  </a:extLst>
                </p14:cNvPr>
                <p14:cNvContentPartPr/>
                <p14:nvPr/>
              </p14:nvContentPartPr>
              <p14:xfrm>
                <a:off x="7845069" y="3277131"/>
                <a:ext cx="98640" cy="331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B218DDE-107A-42F5-A608-8F6261D308C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27069" y="3259131"/>
                  <a:ext cx="1342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25262BB-F119-4EE3-9747-CC71F5662840}"/>
                    </a:ext>
                  </a:extLst>
                </p14:cNvPr>
                <p14:cNvContentPartPr/>
                <p14:nvPr/>
              </p14:nvContentPartPr>
              <p14:xfrm>
                <a:off x="7736349" y="3291891"/>
                <a:ext cx="123840" cy="2473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25262BB-F119-4EE3-9747-CC71F566284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718709" y="3274251"/>
                  <a:ext cx="1594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2B56AB5-0D1B-4398-AA1B-3EA359A68F53}"/>
                    </a:ext>
                  </a:extLst>
                </p14:cNvPr>
                <p14:cNvContentPartPr/>
                <p14:nvPr/>
              </p14:nvContentPartPr>
              <p14:xfrm>
                <a:off x="6683709" y="1343931"/>
                <a:ext cx="98640" cy="2372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2B56AB5-0D1B-4398-AA1B-3EA359A68F5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666069" y="1326291"/>
                  <a:ext cx="1342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234FF51-8605-4AF8-A055-8853583DB298}"/>
                    </a:ext>
                  </a:extLst>
                </p14:cNvPr>
                <p14:cNvContentPartPr/>
                <p14:nvPr/>
              </p14:nvContentPartPr>
              <p14:xfrm>
                <a:off x="7027509" y="1383171"/>
                <a:ext cx="74520" cy="2066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234FF51-8605-4AF8-A055-8853583DB29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009869" y="1365531"/>
                  <a:ext cx="1101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F760846-8D8E-4161-A402-CEF81D21F0D2}"/>
                    </a:ext>
                  </a:extLst>
                </p14:cNvPr>
                <p14:cNvContentPartPr/>
                <p14:nvPr/>
              </p14:nvContentPartPr>
              <p14:xfrm>
                <a:off x="7184469" y="1228011"/>
                <a:ext cx="73800" cy="5256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F760846-8D8E-4161-A402-CEF81D21F0D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166469" y="1210011"/>
                  <a:ext cx="10944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8DB2027-5C5A-465A-B9A2-E3D6C022F95C}"/>
                    </a:ext>
                  </a:extLst>
                </p14:cNvPr>
                <p14:cNvContentPartPr/>
                <p14:nvPr/>
              </p14:nvContentPartPr>
              <p14:xfrm>
                <a:off x="6059829" y="1460571"/>
                <a:ext cx="76680" cy="108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8DB2027-5C5A-465A-B9A2-E3D6C022F95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041829" y="1442571"/>
                  <a:ext cx="112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F768E2D-9F91-4849-B197-430C02C8ECE2}"/>
                    </a:ext>
                  </a:extLst>
                </p14:cNvPr>
                <p14:cNvContentPartPr/>
                <p14:nvPr/>
              </p14:nvContentPartPr>
              <p14:xfrm>
                <a:off x="6254229" y="1301451"/>
                <a:ext cx="75240" cy="2980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F768E2D-9F91-4849-B197-430C02C8ECE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236589" y="1283451"/>
                  <a:ext cx="1108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EF85A6F-A06C-4232-8812-5D646BDF6EBE}"/>
                    </a:ext>
                  </a:extLst>
                </p14:cNvPr>
                <p14:cNvContentPartPr/>
                <p14:nvPr/>
              </p14:nvContentPartPr>
              <p14:xfrm>
                <a:off x="6024549" y="1133691"/>
                <a:ext cx="75960" cy="14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EF85A6F-A06C-4232-8812-5D646BDF6EB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006909" y="1116051"/>
                  <a:ext cx="111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8666F08-4D2E-4297-BCA4-8428F2110D17}"/>
                    </a:ext>
                  </a:extLst>
                </p14:cNvPr>
                <p14:cNvContentPartPr/>
                <p14:nvPr/>
              </p14:nvContentPartPr>
              <p14:xfrm>
                <a:off x="5957949" y="1162491"/>
                <a:ext cx="135000" cy="5853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8666F08-4D2E-4297-BCA4-8428F2110D1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940309" y="1144491"/>
                  <a:ext cx="17064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EEEA551-426E-440C-ADBE-C4E60913B9FC}"/>
                    </a:ext>
                  </a:extLst>
                </p14:cNvPr>
                <p14:cNvContentPartPr/>
                <p14:nvPr/>
              </p14:nvContentPartPr>
              <p14:xfrm>
                <a:off x="6321189" y="1910571"/>
                <a:ext cx="138240" cy="2401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EEEA551-426E-440C-ADBE-C4E60913B9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303549" y="1892931"/>
                  <a:ext cx="1738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00786CE-880D-4DDA-888E-DF0041D4EF35}"/>
                    </a:ext>
                  </a:extLst>
                </p14:cNvPr>
                <p14:cNvContentPartPr/>
                <p14:nvPr/>
              </p14:nvContentPartPr>
              <p14:xfrm>
                <a:off x="6504429" y="2139891"/>
                <a:ext cx="9360" cy="961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00786CE-880D-4DDA-888E-DF0041D4EF3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486789" y="2121891"/>
                  <a:ext cx="45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067D2E9-D863-4F23-AFE3-8521041DEEF8}"/>
                    </a:ext>
                  </a:extLst>
                </p14:cNvPr>
                <p14:cNvContentPartPr/>
                <p14:nvPr/>
              </p14:nvContentPartPr>
              <p14:xfrm>
                <a:off x="6628629" y="1909851"/>
                <a:ext cx="54000" cy="2822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067D2E9-D863-4F23-AFE3-8521041DEEF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610629" y="1891851"/>
                  <a:ext cx="896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EBC84C3-509B-4545-BB05-60961DF954DA}"/>
                    </a:ext>
                  </a:extLst>
                </p14:cNvPr>
                <p14:cNvContentPartPr/>
                <p14:nvPr/>
              </p14:nvContentPartPr>
              <p14:xfrm>
                <a:off x="6862629" y="1859451"/>
                <a:ext cx="67680" cy="4068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EBC84C3-509B-4545-BB05-60961DF954D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844629" y="1841811"/>
                  <a:ext cx="10332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7ED89A6-5F7A-4424-95A8-5E93DD0108E3}"/>
                    </a:ext>
                  </a:extLst>
                </p14:cNvPr>
                <p14:cNvContentPartPr/>
                <p14:nvPr/>
              </p14:nvContentPartPr>
              <p14:xfrm>
                <a:off x="6222909" y="1836051"/>
                <a:ext cx="74880" cy="4651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7ED89A6-5F7A-4424-95A8-5E93DD0108E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205269" y="1818411"/>
                  <a:ext cx="1105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91E4CAC-5F64-400C-B758-0B325CF9736C}"/>
                    </a:ext>
                  </a:extLst>
                </p14:cNvPr>
                <p14:cNvContentPartPr/>
                <p14:nvPr/>
              </p14:nvContentPartPr>
              <p14:xfrm>
                <a:off x="8371749" y="1401171"/>
                <a:ext cx="100800" cy="118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91E4CAC-5F64-400C-B758-0B325CF9736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353749" y="1383171"/>
                  <a:ext cx="136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F392598-E1D8-45DE-A840-ECEC5F6741D0}"/>
                    </a:ext>
                  </a:extLst>
                </p14:cNvPr>
                <p14:cNvContentPartPr/>
                <p14:nvPr/>
              </p14:nvContentPartPr>
              <p14:xfrm>
                <a:off x="8282829" y="1436091"/>
                <a:ext cx="80280" cy="4330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F392598-E1D8-45DE-A840-ECEC5F6741D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265189" y="1418451"/>
                  <a:ext cx="11592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4B31383-BD0D-41E2-B26A-CB887C7560EA}"/>
                    </a:ext>
                  </a:extLst>
                </p14:cNvPr>
                <p14:cNvContentPartPr/>
                <p14:nvPr/>
              </p14:nvContentPartPr>
              <p14:xfrm>
                <a:off x="8646789" y="1413411"/>
                <a:ext cx="120600" cy="5886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4B31383-BD0D-41E2-B26A-CB887C7560E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629149" y="1395771"/>
                  <a:ext cx="15624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93F7928-4EBC-41D4-B037-1E8D3D2A6C53}"/>
                    </a:ext>
                  </a:extLst>
                </p14:cNvPr>
                <p14:cNvContentPartPr/>
                <p14:nvPr/>
              </p14:nvContentPartPr>
              <p14:xfrm>
                <a:off x="8402709" y="1672611"/>
                <a:ext cx="133200" cy="356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93F7928-4EBC-41D4-B037-1E8D3D2A6C5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384709" y="1654971"/>
                  <a:ext cx="168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2C592E40-F1E9-4C87-ADE2-C6F1D1CA0D36}"/>
                    </a:ext>
                  </a:extLst>
                </p14:cNvPr>
                <p14:cNvContentPartPr/>
                <p14:nvPr/>
              </p14:nvContentPartPr>
              <p14:xfrm>
                <a:off x="6213549" y="1732731"/>
                <a:ext cx="900360" cy="381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2C592E40-F1E9-4C87-ADE2-C6F1D1CA0D3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195909" y="1715091"/>
                  <a:ext cx="9360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B514FA2-83DF-41C2-9458-817ED6DC70AF}"/>
                    </a:ext>
                  </a:extLst>
                </p14:cNvPr>
                <p14:cNvContentPartPr/>
                <p14:nvPr/>
              </p14:nvContentPartPr>
              <p14:xfrm>
                <a:off x="7468869" y="1042971"/>
                <a:ext cx="109800" cy="36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B514FA2-83DF-41C2-9458-817ED6DC70A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451229" y="1024971"/>
                  <a:ext cx="1454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5498950-D2D9-45E3-B0B4-0604587B0DD4}"/>
                    </a:ext>
                  </a:extLst>
                </p14:cNvPr>
                <p14:cNvContentPartPr/>
                <p14:nvPr/>
              </p14:nvContentPartPr>
              <p14:xfrm>
                <a:off x="7378149" y="1081131"/>
                <a:ext cx="125640" cy="10123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5498950-D2D9-45E3-B0B4-0604587B0DD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360509" y="1063491"/>
                  <a:ext cx="161280" cy="10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0638E46-4209-4D84-99ED-7E86653E0F67}"/>
                    </a:ext>
                  </a:extLst>
                </p14:cNvPr>
                <p14:cNvContentPartPr/>
                <p14:nvPr/>
              </p14:nvContentPartPr>
              <p14:xfrm>
                <a:off x="7649949" y="1104171"/>
                <a:ext cx="110520" cy="1432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0638E46-4209-4D84-99ED-7E86653E0F6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31949" y="1086171"/>
                  <a:ext cx="146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FFF1786-2A11-4870-9433-7C8CE6587C1D}"/>
                    </a:ext>
                  </a:extLst>
                </p14:cNvPr>
                <p14:cNvContentPartPr/>
                <p14:nvPr/>
              </p14:nvContentPartPr>
              <p14:xfrm>
                <a:off x="7610709" y="1477851"/>
                <a:ext cx="86760" cy="1209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FFF1786-2A11-4870-9433-7C8CE6587C1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593069" y="1460211"/>
                  <a:ext cx="122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89E06E4F-6094-41A0-A2BD-2390CB49BD8A}"/>
                    </a:ext>
                  </a:extLst>
                </p14:cNvPr>
                <p14:cNvContentPartPr/>
                <p14:nvPr/>
              </p14:nvContentPartPr>
              <p14:xfrm>
                <a:off x="7643109" y="1793571"/>
                <a:ext cx="82440" cy="1062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89E06E4F-6094-41A0-A2BD-2390CB49BD8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625469" y="1775571"/>
                  <a:ext cx="118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43D80E9-7655-4D63-BF51-35937EE7E49E}"/>
                    </a:ext>
                  </a:extLst>
                </p14:cNvPr>
                <p14:cNvContentPartPr/>
                <p14:nvPr/>
              </p14:nvContentPartPr>
              <p14:xfrm>
                <a:off x="7693149" y="1832451"/>
                <a:ext cx="18360" cy="1458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43D80E9-7655-4D63-BF51-35937EE7E49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675149" y="1814451"/>
                  <a:ext cx="54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0C9C0C1-00AC-4A9B-833C-B103D696F4B7}"/>
                    </a:ext>
                  </a:extLst>
                </p14:cNvPr>
                <p14:cNvContentPartPr/>
                <p14:nvPr/>
              </p14:nvContentPartPr>
              <p14:xfrm>
                <a:off x="7779549" y="1146291"/>
                <a:ext cx="159120" cy="9558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0C9C0C1-00AC-4A9B-833C-B103D696F4B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761909" y="1128291"/>
                  <a:ext cx="194760" cy="9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9173CDB-539B-41BB-BE3B-C11FA56FB324}"/>
                    </a:ext>
                  </a:extLst>
                </p14:cNvPr>
                <p14:cNvContentPartPr/>
                <p14:nvPr/>
              </p14:nvContentPartPr>
              <p14:xfrm>
                <a:off x="8082309" y="1508091"/>
                <a:ext cx="88200" cy="176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9173CDB-539B-41BB-BE3B-C11FA56FB32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064309" y="1490451"/>
                  <a:ext cx="1238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A63C1A8-DF1D-449B-BCF0-4335508A1AEA}"/>
                    </a:ext>
                  </a:extLst>
                </p14:cNvPr>
                <p14:cNvContentPartPr/>
                <p14:nvPr/>
              </p14:nvContentPartPr>
              <p14:xfrm>
                <a:off x="8062149" y="1631211"/>
                <a:ext cx="91080" cy="252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A63C1A8-DF1D-449B-BCF0-4335508A1AE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044509" y="1613571"/>
                  <a:ext cx="1267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E22CC26-1896-4E0C-A0B2-F2F630117DE6}"/>
                    </a:ext>
                  </a:extLst>
                </p14:cNvPr>
                <p14:cNvContentPartPr/>
                <p14:nvPr/>
              </p14:nvContentPartPr>
              <p14:xfrm>
                <a:off x="7408389" y="2238171"/>
                <a:ext cx="56880" cy="1753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E22CC26-1896-4E0C-A0B2-F2F630117DE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390749" y="2220531"/>
                  <a:ext cx="925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9FDD109F-1142-4B3A-95F8-05C0305E538D}"/>
                    </a:ext>
                  </a:extLst>
                </p14:cNvPr>
                <p14:cNvContentPartPr/>
                <p14:nvPr/>
              </p14:nvContentPartPr>
              <p14:xfrm>
                <a:off x="7508829" y="2255091"/>
                <a:ext cx="69480" cy="1630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9FDD109F-1142-4B3A-95F8-05C0305E538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491189" y="2237451"/>
                  <a:ext cx="105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A1E1490-1A59-4A24-91E1-4DE6EA708FE4}"/>
                    </a:ext>
                  </a:extLst>
                </p14:cNvPr>
                <p14:cNvContentPartPr/>
                <p14:nvPr/>
              </p14:nvContentPartPr>
              <p14:xfrm>
                <a:off x="7588749" y="2382891"/>
                <a:ext cx="38880" cy="900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A1E1490-1A59-4A24-91E1-4DE6EA708FE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570749" y="2365251"/>
                  <a:ext cx="745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4A58390-75A7-4684-A5C2-6839FA797027}"/>
                    </a:ext>
                  </a:extLst>
                </p14:cNvPr>
                <p14:cNvContentPartPr/>
                <p14:nvPr/>
              </p14:nvContentPartPr>
              <p14:xfrm>
                <a:off x="7690989" y="2294331"/>
                <a:ext cx="66240" cy="1159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4A58390-75A7-4684-A5C2-6839FA79702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673349" y="2276691"/>
                  <a:ext cx="101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8C26367E-C853-4D3D-B5C5-725BFC488375}"/>
                    </a:ext>
                  </a:extLst>
                </p14:cNvPr>
                <p14:cNvContentPartPr/>
                <p14:nvPr/>
              </p14:nvContentPartPr>
              <p14:xfrm>
                <a:off x="7793949" y="2253651"/>
                <a:ext cx="101160" cy="3204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8C26367E-C853-4D3D-B5C5-725BFC48837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776309" y="2236011"/>
                  <a:ext cx="1368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7E32BC0-529C-4D8D-A886-1430284238C4}"/>
                    </a:ext>
                  </a:extLst>
                </p14:cNvPr>
                <p14:cNvContentPartPr/>
                <p14:nvPr/>
              </p14:nvContentPartPr>
              <p14:xfrm>
                <a:off x="7777029" y="1181571"/>
                <a:ext cx="79920" cy="6688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7E32BC0-529C-4D8D-A886-1430284238C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759389" y="1163571"/>
                  <a:ext cx="115560" cy="704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57987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51ABA-9EBF-4F2D-8C44-51B91717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Hypothesis function of LR </a:t>
            </a:r>
            <a:r>
              <a:rPr lang="en-US" b="0"/>
              <a:t>(vectorized form)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0394F2-FB77-4ADF-B4AD-153EB788E13C}"/>
              </a:ext>
            </a:extLst>
          </p:cNvPr>
          <p:cNvGrpSpPr/>
          <p:nvPr/>
        </p:nvGrpSpPr>
        <p:grpSpPr>
          <a:xfrm>
            <a:off x="1403648" y="1214111"/>
            <a:ext cx="5760640" cy="576064"/>
            <a:chOff x="948243" y="1707654"/>
            <a:chExt cx="6936125" cy="7241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26DE6C-FFDB-43B4-94C9-1FB26C17C7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064"/>
            <a:stretch/>
          </p:blipFill>
          <p:spPr>
            <a:xfrm>
              <a:off x="3157587" y="1707654"/>
              <a:ext cx="4726781" cy="72411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FE43B3-7749-4DB9-9BD7-D7FFDC700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8243" y="1707655"/>
              <a:ext cx="2109768" cy="67463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1575224-951C-4AD4-9B58-017AB7C22186}"/>
                  </a:ext>
                </a:extLst>
              </p14:cNvPr>
              <p14:cNvContentPartPr/>
              <p14:nvPr/>
            </p14:nvContentPartPr>
            <p14:xfrm>
              <a:off x="3261549" y="1781691"/>
              <a:ext cx="3614400" cy="126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1575224-951C-4AD4-9B58-017AB7C221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3909" y="1763691"/>
                <a:ext cx="365004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58E0A7F9-380C-46FB-95D8-9B0B88C91254}"/>
              </a:ext>
            </a:extLst>
          </p:cNvPr>
          <p:cNvGrpSpPr/>
          <p:nvPr/>
        </p:nvGrpSpPr>
        <p:grpSpPr>
          <a:xfrm>
            <a:off x="128109" y="1849011"/>
            <a:ext cx="1202400" cy="1362960"/>
            <a:chOff x="128109" y="1849011"/>
            <a:chExt cx="1202400" cy="13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CF98FED-2823-4506-A5A9-B3AE9C9B3E1F}"/>
                    </a:ext>
                  </a:extLst>
                </p14:cNvPr>
                <p14:cNvContentPartPr/>
                <p14:nvPr/>
              </p14:nvContentPartPr>
              <p14:xfrm>
                <a:off x="179949" y="2179491"/>
                <a:ext cx="150120" cy="2786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CF98FED-2823-4506-A5A9-B3AE9C9B3E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1949" y="2161491"/>
                  <a:ext cx="1857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60D3E5E-C01C-492A-B721-A65F732D9E03}"/>
                    </a:ext>
                  </a:extLst>
                </p14:cNvPr>
                <p14:cNvContentPartPr/>
                <p14:nvPr/>
              </p14:nvContentPartPr>
              <p14:xfrm>
                <a:off x="172029" y="2292171"/>
                <a:ext cx="12528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60D3E5E-C01C-492A-B721-A65F732D9E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389" y="2274171"/>
                  <a:ext cx="160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5891A19-B0AD-40D6-BD51-41B274FDAB79}"/>
                    </a:ext>
                  </a:extLst>
                </p14:cNvPr>
                <p14:cNvContentPartPr/>
                <p14:nvPr/>
              </p14:nvContentPartPr>
              <p14:xfrm>
                <a:off x="128109" y="2117571"/>
                <a:ext cx="219600" cy="352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5891A19-B0AD-40D6-BD51-41B274FDAB7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109" y="2099931"/>
                  <a:ext cx="2552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FD6DD8-3185-4E25-9D5D-B84002FAEC6B}"/>
                    </a:ext>
                  </a:extLst>
                </p14:cNvPr>
                <p14:cNvContentPartPr/>
                <p14:nvPr/>
              </p14:nvContentPartPr>
              <p14:xfrm>
                <a:off x="134589" y="2266251"/>
                <a:ext cx="190800" cy="33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FD6DD8-3185-4E25-9D5D-B84002FAEC6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6949" y="2248611"/>
                  <a:ext cx="2264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D2124E1-E07D-45A9-B40E-41C3BA872E47}"/>
                    </a:ext>
                  </a:extLst>
                </p14:cNvPr>
                <p14:cNvContentPartPr/>
                <p14:nvPr/>
              </p14:nvContentPartPr>
              <p14:xfrm>
                <a:off x="469749" y="2266251"/>
                <a:ext cx="63720" cy="26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D2124E1-E07D-45A9-B40E-41C3BA872E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2109" y="2248251"/>
                  <a:ext cx="993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FB4FCC7-4BD6-48A2-A8C2-5CA6948246F1}"/>
                    </a:ext>
                  </a:extLst>
                </p14:cNvPr>
                <p14:cNvContentPartPr/>
                <p14:nvPr/>
              </p14:nvContentPartPr>
              <p14:xfrm>
                <a:off x="465789" y="2337891"/>
                <a:ext cx="91080" cy="18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FB4FCC7-4BD6-48A2-A8C2-5CA6948246F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7789" y="2319891"/>
                  <a:ext cx="126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97C81FE-2593-48A4-B193-436019DB57FB}"/>
                    </a:ext>
                  </a:extLst>
                </p14:cNvPr>
                <p14:cNvContentPartPr/>
                <p14:nvPr/>
              </p14:nvContentPartPr>
              <p14:xfrm>
                <a:off x="763509" y="1849011"/>
                <a:ext cx="93240" cy="7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97C81FE-2593-48A4-B193-436019DB57F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5509" y="1831371"/>
                  <a:ext cx="128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89124F8-B43B-4E62-8B5B-28FC9CC04BCA}"/>
                    </a:ext>
                  </a:extLst>
                </p14:cNvPr>
                <p14:cNvContentPartPr/>
                <p14:nvPr/>
              </p14:nvContentPartPr>
              <p14:xfrm>
                <a:off x="631389" y="1918491"/>
                <a:ext cx="146160" cy="1261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89124F8-B43B-4E62-8B5B-28FC9CC04BC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3389" y="1900491"/>
                  <a:ext cx="181800" cy="12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C5B7A41-6D11-47AA-8D73-9C98071EEF8B}"/>
                    </a:ext>
                  </a:extLst>
                </p14:cNvPr>
                <p14:cNvContentPartPr/>
                <p14:nvPr/>
              </p14:nvContentPartPr>
              <p14:xfrm>
                <a:off x="957189" y="1907331"/>
                <a:ext cx="98640" cy="149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C5B7A41-6D11-47AA-8D73-9C98071EEF8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9189" y="1889331"/>
                  <a:ext cx="134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353EA6B-CE33-45A0-B87C-B6FAC394C6D6}"/>
                    </a:ext>
                  </a:extLst>
                </p14:cNvPr>
                <p14:cNvContentPartPr/>
                <p14:nvPr/>
              </p14:nvContentPartPr>
              <p14:xfrm>
                <a:off x="953949" y="1982211"/>
                <a:ext cx="90360" cy="5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353EA6B-CE33-45A0-B87C-B6FAC394C6D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5949" y="1964211"/>
                  <a:ext cx="126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8F6E142-F9CF-4CB9-A2EB-3547E5445076}"/>
                    </a:ext>
                  </a:extLst>
                </p14:cNvPr>
                <p14:cNvContentPartPr/>
                <p14:nvPr/>
              </p14:nvContentPartPr>
              <p14:xfrm>
                <a:off x="1100469" y="1992651"/>
                <a:ext cx="42840" cy="98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8F6E142-F9CF-4CB9-A2EB-3547E544507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82469" y="1975011"/>
                  <a:ext cx="78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6F540DC-D439-474C-9DDB-503936AC809B}"/>
                    </a:ext>
                  </a:extLst>
                </p14:cNvPr>
                <p14:cNvContentPartPr/>
                <p14:nvPr/>
              </p14:nvContentPartPr>
              <p14:xfrm>
                <a:off x="934149" y="2221611"/>
                <a:ext cx="101160" cy="162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6F540DC-D439-474C-9DDB-503936AC809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16149" y="2203611"/>
                  <a:ext cx="136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C7268D8-CA9E-4CD8-B5E0-7E7D7F29BE96}"/>
                    </a:ext>
                  </a:extLst>
                </p14:cNvPr>
                <p14:cNvContentPartPr/>
                <p14:nvPr/>
              </p14:nvContentPartPr>
              <p14:xfrm>
                <a:off x="917949" y="2310171"/>
                <a:ext cx="98640" cy="11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C7268D8-CA9E-4CD8-B5E0-7E7D7F29BE9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0309" y="2292171"/>
                  <a:ext cx="134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5EB6D38-8A43-4F4E-AE54-768A3B05FCD2}"/>
                    </a:ext>
                  </a:extLst>
                </p14:cNvPr>
                <p14:cNvContentPartPr/>
                <p14:nvPr/>
              </p14:nvContentPartPr>
              <p14:xfrm>
                <a:off x="1083549" y="2300091"/>
                <a:ext cx="47880" cy="122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5EB6D38-8A43-4F4E-AE54-768A3B05FCD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65909" y="2282091"/>
                  <a:ext cx="83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B82513C-EDE4-48C8-9357-7C851CA1AD56}"/>
                    </a:ext>
                  </a:extLst>
                </p14:cNvPr>
                <p14:cNvContentPartPr/>
                <p14:nvPr/>
              </p14:nvContentPartPr>
              <p14:xfrm>
                <a:off x="938829" y="2538411"/>
                <a:ext cx="3960" cy="194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B82513C-EDE4-48C8-9357-7C851CA1AD5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20829" y="2520411"/>
                  <a:ext cx="396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1A1FEDC-6873-425A-9586-B40EA3124B1B}"/>
                    </a:ext>
                  </a:extLst>
                </p14:cNvPr>
                <p14:cNvContentPartPr/>
                <p14:nvPr/>
              </p14:nvContentPartPr>
              <p14:xfrm>
                <a:off x="937389" y="2790051"/>
                <a:ext cx="360" cy="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1A1FEDC-6873-425A-9586-B40EA3124B1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19389" y="27724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564D872-6723-4559-9452-051F297AEF4E}"/>
                    </a:ext>
                  </a:extLst>
                </p14:cNvPr>
                <p14:cNvContentPartPr/>
                <p14:nvPr/>
              </p14:nvContentPartPr>
              <p14:xfrm>
                <a:off x="845229" y="2954571"/>
                <a:ext cx="102600" cy="207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564D872-6723-4559-9452-051F297AEF4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7589" y="2936931"/>
                  <a:ext cx="1382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2541B71-445E-4440-90F9-90D4CAA4922A}"/>
                    </a:ext>
                  </a:extLst>
                </p14:cNvPr>
                <p14:cNvContentPartPr/>
                <p14:nvPr/>
              </p14:nvContentPartPr>
              <p14:xfrm>
                <a:off x="827229" y="3053211"/>
                <a:ext cx="102960" cy="3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2541B71-445E-4440-90F9-90D4CAA4922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9589" y="3035211"/>
                  <a:ext cx="138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5C801D9-ECF0-4DEA-9368-EB9F3526445F}"/>
                    </a:ext>
                  </a:extLst>
                </p14:cNvPr>
                <p14:cNvContentPartPr/>
                <p14:nvPr/>
              </p14:nvContentPartPr>
              <p14:xfrm>
                <a:off x="1015509" y="3098931"/>
                <a:ext cx="80280" cy="113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5C801D9-ECF0-4DEA-9368-EB9F3526445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97869" y="3080931"/>
                  <a:ext cx="1159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D3542A6-840A-4E5C-A363-E685E6ABF3CA}"/>
                    </a:ext>
                  </a:extLst>
                </p14:cNvPr>
                <p14:cNvContentPartPr/>
                <p14:nvPr/>
              </p14:nvContentPartPr>
              <p14:xfrm>
                <a:off x="1205949" y="1867731"/>
                <a:ext cx="124560" cy="1291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D3542A6-840A-4E5C-A363-E685E6ABF3C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88309" y="1849731"/>
                  <a:ext cx="160200" cy="13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31D9045-C9B9-47D8-8E08-641475A31B3F}"/>
              </a:ext>
            </a:extLst>
          </p:cNvPr>
          <p:cNvGrpSpPr/>
          <p:nvPr/>
        </p:nvGrpSpPr>
        <p:grpSpPr>
          <a:xfrm>
            <a:off x="271749" y="1179411"/>
            <a:ext cx="1043280" cy="295200"/>
            <a:chOff x="271749" y="1179411"/>
            <a:chExt cx="1043280" cy="29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EC53DF7-54C7-40F0-8256-74052016D71B}"/>
                    </a:ext>
                  </a:extLst>
                </p14:cNvPr>
                <p14:cNvContentPartPr/>
                <p14:nvPr/>
              </p14:nvContentPartPr>
              <p14:xfrm>
                <a:off x="271749" y="1271931"/>
                <a:ext cx="73080" cy="202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EC53DF7-54C7-40F0-8256-74052016D71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4109" y="1253931"/>
                  <a:ext cx="1087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2D5DFE3-F65C-4FD2-8EA6-5C7039F33927}"/>
                    </a:ext>
                  </a:extLst>
                </p14:cNvPr>
                <p14:cNvContentPartPr/>
                <p14:nvPr/>
              </p14:nvContentPartPr>
              <p14:xfrm>
                <a:off x="388749" y="1327011"/>
                <a:ext cx="53640" cy="120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2D5DFE3-F65C-4FD2-8EA6-5C7039F3392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0749" y="1309011"/>
                  <a:ext cx="89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F7F785F-4277-4FAF-B0E5-FD95E003E034}"/>
                    </a:ext>
                  </a:extLst>
                </p14:cNvPr>
                <p14:cNvContentPartPr/>
                <p14:nvPr/>
              </p14:nvContentPartPr>
              <p14:xfrm>
                <a:off x="488469" y="1179411"/>
                <a:ext cx="180360" cy="210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F7F785F-4277-4FAF-B0E5-FD95E003E03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0469" y="1161411"/>
                  <a:ext cx="2160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84B7714-57AD-4220-AD2D-C25F85445D09}"/>
                    </a:ext>
                  </a:extLst>
                </p14:cNvPr>
                <p14:cNvContentPartPr/>
                <p14:nvPr/>
              </p14:nvContentPartPr>
              <p14:xfrm>
                <a:off x="766029" y="1448691"/>
                <a:ext cx="11880" cy="1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84B7714-57AD-4220-AD2D-C25F85445D0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8389" y="1431051"/>
                  <a:ext cx="47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695BFDE-E9D1-4270-8242-411C0222E3B7}"/>
                    </a:ext>
                  </a:extLst>
                </p14:cNvPr>
                <p14:cNvContentPartPr/>
                <p14:nvPr/>
              </p14:nvContentPartPr>
              <p14:xfrm>
                <a:off x="913989" y="1312611"/>
                <a:ext cx="129240" cy="122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695BFDE-E9D1-4270-8242-411C0222E3B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95989" y="1294971"/>
                  <a:ext cx="164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92B4277-84B0-4F70-AAF4-A8E30CA73C84}"/>
                    </a:ext>
                  </a:extLst>
                </p14:cNvPr>
                <p14:cNvContentPartPr/>
                <p14:nvPr/>
              </p14:nvContentPartPr>
              <p14:xfrm>
                <a:off x="1084989" y="1322331"/>
                <a:ext cx="57600" cy="120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92B4277-84B0-4F70-AAF4-A8E30CA73C8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66989" y="1304691"/>
                  <a:ext cx="932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43D98A5-CF7F-4814-8BE1-266A7103549D}"/>
                    </a:ext>
                  </a:extLst>
                </p14:cNvPr>
                <p14:cNvContentPartPr/>
                <p14:nvPr/>
              </p14:nvContentPartPr>
              <p14:xfrm>
                <a:off x="1196589" y="1336011"/>
                <a:ext cx="118440" cy="118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43D98A5-CF7F-4814-8BE1-266A7103549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78589" y="1318371"/>
                  <a:ext cx="15408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B8E0C2E-CABF-48DB-9BA4-649BBE0E22F1}"/>
              </a:ext>
            </a:extLst>
          </p:cNvPr>
          <p:cNvGrpSpPr/>
          <p:nvPr/>
        </p:nvGrpSpPr>
        <p:grpSpPr>
          <a:xfrm>
            <a:off x="998949" y="3316011"/>
            <a:ext cx="162720" cy="385200"/>
            <a:chOff x="998949" y="3316011"/>
            <a:chExt cx="162720" cy="38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28FF750-B8BF-49C8-9BE1-B9D6A630E5A5}"/>
                    </a:ext>
                  </a:extLst>
                </p14:cNvPr>
                <p14:cNvContentPartPr/>
                <p14:nvPr/>
              </p14:nvContentPartPr>
              <p14:xfrm>
                <a:off x="998949" y="3316011"/>
                <a:ext cx="162720" cy="44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28FF750-B8BF-49C8-9BE1-B9D6A630E5A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80949" y="3298011"/>
                  <a:ext cx="1983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7258982-E140-4C72-A8B9-B305C7ADE316}"/>
                    </a:ext>
                  </a:extLst>
                </p14:cNvPr>
                <p14:cNvContentPartPr/>
                <p14:nvPr/>
              </p14:nvContentPartPr>
              <p14:xfrm>
                <a:off x="1056909" y="3436611"/>
                <a:ext cx="19440" cy="264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7258982-E140-4C72-A8B9-B305C7ADE31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39269" y="3418971"/>
                  <a:ext cx="550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D6DA326-2308-4586-AD96-D7ABDAFDF222}"/>
                    </a:ext>
                  </a:extLst>
                </p14:cNvPr>
                <p14:cNvContentPartPr/>
                <p14:nvPr/>
              </p14:nvContentPartPr>
              <p14:xfrm>
                <a:off x="1017669" y="3399531"/>
                <a:ext cx="93240" cy="82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D6DA326-2308-4586-AD96-D7ABDAFDF22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0029" y="3381891"/>
                  <a:ext cx="12888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6FB481E-00F8-4C58-B36A-6543004BAACA}"/>
              </a:ext>
            </a:extLst>
          </p:cNvPr>
          <p:cNvGrpSpPr/>
          <p:nvPr/>
        </p:nvGrpSpPr>
        <p:grpSpPr>
          <a:xfrm>
            <a:off x="703029" y="3798051"/>
            <a:ext cx="1242360" cy="405000"/>
            <a:chOff x="703029" y="3798051"/>
            <a:chExt cx="124236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E0B402D-06E6-4652-9165-527F2D95610E}"/>
                    </a:ext>
                  </a:extLst>
                </p14:cNvPr>
                <p14:cNvContentPartPr/>
                <p14:nvPr/>
              </p14:nvContentPartPr>
              <p14:xfrm>
                <a:off x="719229" y="3921171"/>
                <a:ext cx="149040" cy="38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E0B402D-06E6-4652-9165-527F2D95610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1589" y="3903171"/>
                  <a:ext cx="1846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6904883-35A8-46AD-9501-ED94EB2F25B8}"/>
                    </a:ext>
                  </a:extLst>
                </p14:cNvPr>
                <p14:cNvContentPartPr/>
                <p14:nvPr/>
              </p14:nvContentPartPr>
              <p14:xfrm>
                <a:off x="703029" y="4011891"/>
                <a:ext cx="186120" cy="9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6904883-35A8-46AD-9501-ED94EB2F25B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5029" y="3994251"/>
                  <a:ext cx="2217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15FBDF0-9B5F-4BC0-A984-A0A91401F1F3}"/>
                    </a:ext>
                  </a:extLst>
                </p14:cNvPr>
                <p14:cNvContentPartPr/>
                <p14:nvPr/>
              </p14:nvContentPartPr>
              <p14:xfrm>
                <a:off x="793029" y="3798051"/>
                <a:ext cx="60840" cy="324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15FBDF0-9B5F-4BC0-A984-A0A91401F1F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5029" y="3780051"/>
                  <a:ext cx="964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487DA3D-728B-40E0-83DB-8E988047CB6F}"/>
                    </a:ext>
                  </a:extLst>
                </p14:cNvPr>
                <p14:cNvContentPartPr/>
                <p14:nvPr/>
              </p14:nvContentPartPr>
              <p14:xfrm>
                <a:off x="994989" y="3862491"/>
                <a:ext cx="109800" cy="340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487DA3D-728B-40E0-83DB-8E988047CB6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77349" y="3844851"/>
                  <a:ext cx="1454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69953A0-FE27-4FAC-AA9E-211AB99E625F}"/>
                    </a:ext>
                  </a:extLst>
                </p14:cNvPr>
                <p14:cNvContentPartPr/>
                <p14:nvPr/>
              </p14:nvContentPartPr>
              <p14:xfrm>
                <a:off x="1138269" y="3950691"/>
                <a:ext cx="149760" cy="133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69953A0-FE27-4FAC-AA9E-211AB99E625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20629" y="3933051"/>
                  <a:ext cx="185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D01A982-919E-496D-A425-0EC6E8F3AEC4}"/>
                    </a:ext>
                  </a:extLst>
                </p14:cNvPr>
                <p14:cNvContentPartPr/>
                <p14:nvPr/>
              </p14:nvContentPartPr>
              <p14:xfrm>
                <a:off x="1288389" y="4020171"/>
                <a:ext cx="114480" cy="65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D01A982-919E-496D-A425-0EC6E8F3AEC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70749" y="4002171"/>
                  <a:ext cx="1501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8CA02C1-731D-4D6D-8578-AAF838A99854}"/>
                    </a:ext>
                  </a:extLst>
                </p14:cNvPr>
                <p14:cNvContentPartPr/>
                <p14:nvPr/>
              </p14:nvContentPartPr>
              <p14:xfrm>
                <a:off x="1407549" y="3865371"/>
                <a:ext cx="288360" cy="218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8CA02C1-731D-4D6D-8578-AAF838A998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89549" y="3847731"/>
                  <a:ext cx="3240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0B2DD5E-4168-4B95-BE01-7EA942D2C55A}"/>
                    </a:ext>
                  </a:extLst>
                </p14:cNvPr>
                <p14:cNvContentPartPr/>
                <p14:nvPr/>
              </p14:nvContentPartPr>
              <p14:xfrm>
                <a:off x="1718949" y="3983451"/>
                <a:ext cx="75600" cy="121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0B2DD5E-4168-4B95-BE01-7EA942D2C55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00949" y="3965811"/>
                  <a:ext cx="1112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10A85E8-20CD-45F3-AD38-41615A43BF2B}"/>
                    </a:ext>
                  </a:extLst>
                </p14:cNvPr>
                <p14:cNvContentPartPr/>
                <p14:nvPr/>
              </p14:nvContentPartPr>
              <p14:xfrm>
                <a:off x="1867629" y="3998931"/>
                <a:ext cx="77760" cy="123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10A85E8-20CD-45F3-AD38-41615A43BF2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49629" y="3981291"/>
                  <a:ext cx="11340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8BFD760-A2DB-4A9E-8DF4-FBA62872AA73}"/>
              </a:ext>
            </a:extLst>
          </p:cNvPr>
          <p:cNvGrpSpPr/>
          <p:nvPr/>
        </p:nvGrpSpPr>
        <p:grpSpPr>
          <a:xfrm>
            <a:off x="2048349" y="2197491"/>
            <a:ext cx="369360" cy="487080"/>
            <a:chOff x="2048349" y="2197491"/>
            <a:chExt cx="369360" cy="48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8B6C67B-0226-401B-97E6-5E4FFEC0E1CF}"/>
                    </a:ext>
                  </a:extLst>
                </p14:cNvPr>
                <p14:cNvContentPartPr/>
                <p14:nvPr/>
              </p14:nvContentPartPr>
              <p14:xfrm>
                <a:off x="2048349" y="2252571"/>
                <a:ext cx="347400" cy="368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8B6C67B-0226-401B-97E6-5E4FFEC0E1C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30349" y="2234931"/>
                  <a:ext cx="3830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B22A372-6A46-4877-BBFE-050EEF853601}"/>
                    </a:ext>
                  </a:extLst>
                </p14:cNvPr>
                <p14:cNvContentPartPr/>
                <p14:nvPr/>
              </p14:nvContentPartPr>
              <p14:xfrm>
                <a:off x="2112429" y="2250771"/>
                <a:ext cx="236160" cy="304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B22A372-6A46-4877-BBFE-050EEF85360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94789" y="2232771"/>
                  <a:ext cx="2718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34E6695-8660-427A-9ECA-C11A58EBA57D}"/>
                    </a:ext>
                  </a:extLst>
                </p14:cNvPr>
                <p14:cNvContentPartPr/>
                <p14:nvPr/>
              </p14:nvContentPartPr>
              <p14:xfrm>
                <a:off x="2086869" y="2197491"/>
                <a:ext cx="330840" cy="487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34E6695-8660-427A-9ECA-C11A58EBA57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68869" y="2179491"/>
                  <a:ext cx="366480" cy="52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366CDA7-9F73-4969-A77C-1A24B1AC9CAD}"/>
                  </a:ext>
                </a:extLst>
              </p14:cNvPr>
              <p14:cNvContentPartPr/>
              <p14:nvPr/>
            </p14:nvContentPartPr>
            <p14:xfrm>
              <a:off x="4072269" y="1937571"/>
              <a:ext cx="52560" cy="1915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366CDA7-9F73-4969-A77C-1A24B1AC9CA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054629" y="1919931"/>
                <a:ext cx="8820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B845435-0BBC-4CF6-94F4-92D881B094C3}"/>
              </a:ext>
            </a:extLst>
          </p:cNvPr>
          <p:cNvGrpSpPr/>
          <p:nvPr/>
        </p:nvGrpSpPr>
        <p:grpSpPr>
          <a:xfrm>
            <a:off x="5879469" y="1928931"/>
            <a:ext cx="929160" cy="1993320"/>
            <a:chOff x="5879469" y="1928931"/>
            <a:chExt cx="929160" cy="19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63C8B14-392F-44EB-8C1B-48804766691B}"/>
                    </a:ext>
                  </a:extLst>
                </p14:cNvPr>
                <p14:cNvContentPartPr/>
                <p14:nvPr/>
              </p14:nvContentPartPr>
              <p14:xfrm>
                <a:off x="5948949" y="2180571"/>
                <a:ext cx="122040" cy="124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63C8B14-392F-44EB-8C1B-48804766691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931309" y="2162931"/>
                  <a:ext cx="157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7832967-BC36-45C8-A2E5-38DC4EEC9288}"/>
                    </a:ext>
                  </a:extLst>
                </p14:cNvPr>
                <p14:cNvContentPartPr/>
                <p14:nvPr/>
              </p14:nvContentPartPr>
              <p14:xfrm>
                <a:off x="5962629" y="2224491"/>
                <a:ext cx="120600" cy="82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7832967-BC36-45C8-A2E5-38DC4EEC928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44989" y="2206851"/>
                  <a:ext cx="1562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446455C-8C4E-4E3C-B6BC-D124AF8A30DF}"/>
                    </a:ext>
                  </a:extLst>
                </p14:cNvPr>
                <p14:cNvContentPartPr/>
                <p14:nvPr/>
              </p14:nvContentPartPr>
              <p14:xfrm>
                <a:off x="6121029" y="2312331"/>
                <a:ext cx="117720" cy="129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446455C-8C4E-4E3C-B6BC-D124AF8A30D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03389" y="2294691"/>
                  <a:ext cx="153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0811B21-AD66-48E1-840E-F190E52BF5DD}"/>
                    </a:ext>
                  </a:extLst>
                </p14:cNvPr>
                <p14:cNvContentPartPr/>
                <p14:nvPr/>
              </p14:nvContentPartPr>
              <p14:xfrm>
                <a:off x="6161349" y="2068611"/>
                <a:ext cx="321840" cy="18536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0811B21-AD66-48E1-840E-F190E52BF5D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43709" y="2050971"/>
                  <a:ext cx="357480" cy="18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52CC9AE-FCC6-4F58-A7EF-160E62FD425E}"/>
                    </a:ext>
                  </a:extLst>
                </p14:cNvPr>
                <p14:cNvContentPartPr/>
                <p14:nvPr/>
              </p14:nvContentPartPr>
              <p14:xfrm>
                <a:off x="6404709" y="2324211"/>
                <a:ext cx="403920" cy="522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52CC9AE-FCC6-4F58-A7EF-160E62FD425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87069" y="2306211"/>
                  <a:ext cx="4395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65CEF51-F61D-4DED-8B60-1B2650E81375}"/>
                    </a:ext>
                  </a:extLst>
                </p14:cNvPr>
                <p14:cNvContentPartPr/>
                <p14:nvPr/>
              </p14:nvContentPartPr>
              <p14:xfrm>
                <a:off x="6360789" y="2227011"/>
                <a:ext cx="110880" cy="166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65CEF51-F61D-4DED-8B60-1B2650E8137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43149" y="2209371"/>
                  <a:ext cx="146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2C2AEAB-6679-45A3-8DE9-A4A0648BAFE0}"/>
                    </a:ext>
                  </a:extLst>
                </p14:cNvPr>
                <p14:cNvContentPartPr/>
                <p14:nvPr/>
              </p14:nvContentPartPr>
              <p14:xfrm>
                <a:off x="5879469" y="2747571"/>
                <a:ext cx="153000" cy="784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2C2AEAB-6679-45A3-8DE9-A4A0648BAFE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861829" y="2729571"/>
                  <a:ext cx="1886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58E4864-BCCB-48A1-9ADF-3C936D0299BD}"/>
                    </a:ext>
                  </a:extLst>
                </p14:cNvPr>
                <p14:cNvContentPartPr/>
                <p14:nvPr/>
              </p14:nvContentPartPr>
              <p14:xfrm>
                <a:off x="5942109" y="2728131"/>
                <a:ext cx="122040" cy="1216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58E4864-BCCB-48A1-9ADF-3C936D0299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924109" y="2710491"/>
                  <a:ext cx="157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97656D7-5B1F-4302-B5AB-4A426EF9173C}"/>
                    </a:ext>
                  </a:extLst>
                </p14:cNvPr>
                <p14:cNvContentPartPr/>
                <p14:nvPr/>
              </p14:nvContentPartPr>
              <p14:xfrm>
                <a:off x="6148749" y="2787531"/>
                <a:ext cx="125280" cy="136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97656D7-5B1F-4302-B5AB-4A426EF9173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31109" y="2769891"/>
                  <a:ext cx="160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6D7C24F-06C4-4E01-BFB7-06B1160F776E}"/>
                    </a:ext>
                  </a:extLst>
                </p14:cNvPr>
                <p14:cNvContentPartPr/>
                <p14:nvPr/>
              </p14:nvContentPartPr>
              <p14:xfrm>
                <a:off x="6088629" y="1955571"/>
                <a:ext cx="27360" cy="2138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6D7C24F-06C4-4E01-BFB7-06B1160F776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70989" y="1937571"/>
                  <a:ext cx="630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AE2F209-8436-4697-8DE4-F720F29472F8}"/>
                    </a:ext>
                  </a:extLst>
                </p14:cNvPr>
                <p14:cNvContentPartPr/>
                <p14:nvPr/>
              </p14:nvContentPartPr>
              <p14:xfrm>
                <a:off x="6156669" y="1982931"/>
                <a:ext cx="72360" cy="143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AE2F209-8436-4697-8DE4-F720F29472F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38669" y="1964931"/>
                  <a:ext cx="108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80F6D01-AE70-4086-9FF1-15FCC3F38938}"/>
                    </a:ext>
                  </a:extLst>
                </p14:cNvPr>
                <p14:cNvContentPartPr/>
                <p14:nvPr/>
              </p14:nvContentPartPr>
              <p14:xfrm>
                <a:off x="6243789" y="1928931"/>
                <a:ext cx="78120" cy="2739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80F6D01-AE70-4086-9FF1-15FCC3F3893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226149" y="1910931"/>
                  <a:ext cx="1137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98A60B7-914E-406C-BF21-E31096FEE5BA}"/>
                    </a:ext>
                  </a:extLst>
                </p14:cNvPr>
                <p14:cNvContentPartPr/>
                <p14:nvPr/>
              </p14:nvContentPartPr>
              <p14:xfrm>
                <a:off x="6076749" y="2518971"/>
                <a:ext cx="51120" cy="1638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98A60B7-914E-406C-BF21-E31096FEE5B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58749" y="2501331"/>
                  <a:ext cx="86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C8B701F-7415-48D5-8DD6-78931D90EDE6}"/>
                    </a:ext>
                  </a:extLst>
                </p14:cNvPr>
                <p14:cNvContentPartPr/>
                <p14:nvPr/>
              </p14:nvContentPartPr>
              <p14:xfrm>
                <a:off x="6194829" y="2531211"/>
                <a:ext cx="62640" cy="1119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C8B701F-7415-48D5-8DD6-78931D90EDE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76829" y="2513211"/>
                  <a:ext cx="98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41EC26A-C180-4735-A140-CB5BAA887DBF}"/>
                    </a:ext>
                  </a:extLst>
                </p14:cNvPr>
                <p14:cNvContentPartPr/>
                <p14:nvPr/>
              </p14:nvContentPartPr>
              <p14:xfrm>
                <a:off x="6285909" y="2528331"/>
                <a:ext cx="84960" cy="234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41EC26A-C180-4735-A140-CB5BAA887DB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67909" y="2510691"/>
                  <a:ext cx="12060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59606A5-2A16-4A8A-9829-4C9D2AC222D8}"/>
              </a:ext>
            </a:extLst>
          </p:cNvPr>
          <p:cNvGrpSpPr/>
          <p:nvPr/>
        </p:nvGrpSpPr>
        <p:grpSpPr>
          <a:xfrm>
            <a:off x="6105549" y="4451451"/>
            <a:ext cx="1614600" cy="417960"/>
            <a:chOff x="6105549" y="4451451"/>
            <a:chExt cx="1614600" cy="41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A642766-B964-47DB-90AE-D2121F41FC88}"/>
                    </a:ext>
                  </a:extLst>
                </p14:cNvPr>
                <p14:cNvContentPartPr/>
                <p14:nvPr/>
              </p14:nvContentPartPr>
              <p14:xfrm>
                <a:off x="6105549" y="4520571"/>
                <a:ext cx="280080" cy="1530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A642766-B964-47DB-90AE-D2121F41FC8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87909" y="4502931"/>
                  <a:ext cx="315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36692B5-F103-496E-BD5D-B139FD10826A}"/>
                    </a:ext>
                  </a:extLst>
                </p14:cNvPr>
                <p14:cNvContentPartPr/>
                <p14:nvPr/>
              </p14:nvContentPartPr>
              <p14:xfrm>
                <a:off x="6568509" y="4494291"/>
                <a:ext cx="92520" cy="1681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36692B5-F103-496E-BD5D-B139FD10826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550869" y="4476651"/>
                  <a:ext cx="128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1B36C25-3754-442B-A7DC-34C761291B60}"/>
                    </a:ext>
                  </a:extLst>
                </p14:cNvPr>
                <p14:cNvContentPartPr/>
                <p14:nvPr/>
              </p14:nvContentPartPr>
              <p14:xfrm>
                <a:off x="6709989" y="4565211"/>
                <a:ext cx="525600" cy="3042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1B36C25-3754-442B-A7DC-34C761291B6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691989" y="4547211"/>
                  <a:ext cx="5612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2FDADCE-BEE6-4E2E-ADC6-E1FACBD48C49}"/>
                    </a:ext>
                  </a:extLst>
                </p14:cNvPr>
                <p14:cNvContentPartPr/>
                <p14:nvPr/>
              </p14:nvContentPartPr>
              <p14:xfrm>
                <a:off x="7264029" y="4451451"/>
                <a:ext cx="150120" cy="2926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2FDADCE-BEE6-4E2E-ADC6-E1FACBD48C4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46389" y="4433811"/>
                  <a:ext cx="185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5741B05-181C-4865-9A51-00693EEF3786}"/>
                    </a:ext>
                  </a:extLst>
                </p14:cNvPr>
                <p14:cNvContentPartPr/>
                <p14:nvPr/>
              </p14:nvContentPartPr>
              <p14:xfrm>
                <a:off x="7428549" y="4677891"/>
                <a:ext cx="108360" cy="511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5741B05-181C-4865-9A51-00693EEF378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10549" y="4659891"/>
                  <a:ext cx="144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F136AB7-7F1E-458A-89DF-99AB88123307}"/>
                    </a:ext>
                  </a:extLst>
                </p14:cNvPr>
                <p14:cNvContentPartPr/>
                <p14:nvPr/>
              </p14:nvContentPartPr>
              <p14:xfrm>
                <a:off x="7572189" y="4635051"/>
                <a:ext cx="27000" cy="46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F136AB7-7F1E-458A-89DF-99AB8812330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54189" y="4617411"/>
                  <a:ext cx="62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72FC390-DAD0-4825-8099-2A178B105D4D}"/>
                    </a:ext>
                  </a:extLst>
                </p14:cNvPr>
                <p14:cNvContentPartPr/>
                <p14:nvPr/>
              </p14:nvContentPartPr>
              <p14:xfrm>
                <a:off x="7455909" y="4614531"/>
                <a:ext cx="196920" cy="1537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72FC390-DAD0-4825-8099-2A178B105D4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38269" y="4596531"/>
                  <a:ext cx="23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285154A-B970-483A-BDFE-DC231FA9C740}"/>
                    </a:ext>
                  </a:extLst>
                </p14:cNvPr>
                <p14:cNvContentPartPr/>
                <p14:nvPr/>
              </p14:nvContentPartPr>
              <p14:xfrm>
                <a:off x="7576869" y="4630731"/>
                <a:ext cx="143280" cy="169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285154A-B970-483A-BDFE-DC231FA9C74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59229" y="4613091"/>
                  <a:ext cx="17892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8E0B62AC-AE57-4E89-98E2-5525A9B96560}"/>
              </a:ext>
            </a:extLst>
          </p:cNvPr>
          <p:cNvGrpSpPr/>
          <p:nvPr/>
        </p:nvGrpSpPr>
        <p:grpSpPr>
          <a:xfrm>
            <a:off x="5740509" y="3492411"/>
            <a:ext cx="513360" cy="478800"/>
            <a:chOff x="5740509" y="3492411"/>
            <a:chExt cx="513360" cy="47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D350BE5-9F11-4E6F-ABC9-C3EFB81D029E}"/>
                    </a:ext>
                  </a:extLst>
                </p14:cNvPr>
                <p14:cNvContentPartPr/>
                <p14:nvPr/>
              </p14:nvContentPartPr>
              <p14:xfrm>
                <a:off x="5740509" y="3730011"/>
                <a:ext cx="155880" cy="716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D350BE5-9F11-4E6F-ABC9-C3EFB81D029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22869" y="3712011"/>
                  <a:ext cx="1915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28321DE-5369-471D-A19E-57928908B8B5}"/>
                    </a:ext>
                  </a:extLst>
                </p14:cNvPr>
                <p14:cNvContentPartPr/>
                <p14:nvPr/>
              </p14:nvContentPartPr>
              <p14:xfrm>
                <a:off x="5744829" y="3691131"/>
                <a:ext cx="160560" cy="1364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28321DE-5369-471D-A19E-57928908B8B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26829" y="3673131"/>
                  <a:ext cx="196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D8DAE9E-1595-4AF0-BEBF-F87F4ABD6215}"/>
                    </a:ext>
                  </a:extLst>
                </p14:cNvPr>
                <p14:cNvContentPartPr/>
                <p14:nvPr/>
              </p14:nvContentPartPr>
              <p14:xfrm>
                <a:off x="5974509" y="3866091"/>
                <a:ext cx="100080" cy="1051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D8DAE9E-1595-4AF0-BEBF-F87F4ABD621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56509" y="3848091"/>
                  <a:ext cx="135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8E89176-C14C-47DD-BBD3-07449E7FBF71}"/>
                    </a:ext>
                  </a:extLst>
                </p14:cNvPr>
                <p14:cNvContentPartPr/>
                <p14:nvPr/>
              </p14:nvContentPartPr>
              <p14:xfrm>
                <a:off x="5944989" y="3492411"/>
                <a:ext cx="34200" cy="1828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8E89176-C14C-47DD-BBD3-07449E7FBF7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26989" y="3474411"/>
                  <a:ext cx="698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327CFC1-CBA1-4551-B2C5-3FDACB65CDF0}"/>
                    </a:ext>
                  </a:extLst>
                </p14:cNvPr>
                <p14:cNvContentPartPr/>
                <p14:nvPr/>
              </p14:nvContentPartPr>
              <p14:xfrm>
                <a:off x="6007989" y="3593931"/>
                <a:ext cx="128880" cy="838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327CFC1-CBA1-4551-B2C5-3FDACB65CDF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90349" y="3575931"/>
                  <a:ext cx="1645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70C73A4-C55D-46DA-A0B4-4CAEEA5D083E}"/>
                    </a:ext>
                  </a:extLst>
                </p14:cNvPr>
                <p14:cNvContentPartPr/>
                <p14:nvPr/>
              </p14:nvContentPartPr>
              <p14:xfrm>
                <a:off x="6199149" y="3495291"/>
                <a:ext cx="54720" cy="2541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70C73A4-C55D-46DA-A0B4-4CAEEA5D083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81509" y="3477651"/>
                  <a:ext cx="90360" cy="28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DB415CB-7347-4300-9661-71F943E31BC1}"/>
              </a:ext>
            </a:extLst>
          </p:cNvPr>
          <p:cNvGrpSpPr/>
          <p:nvPr/>
        </p:nvGrpSpPr>
        <p:grpSpPr>
          <a:xfrm>
            <a:off x="207669" y="2705451"/>
            <a:ext cx="347040" cy="1918440"/>
            <a:chOff x="207669" y="2705451"/>
            <a:chExt cx="347040" cy="191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5961BAE-87E2-4784-92C4-724EECABDD2C}"/>
                    </a:ext>
                  </a:extLst>
                </p14:cNvPr>
                <p14:cNvContentPartPr/>
                <p14:nvPr/>
              </p14:nvContentPartPr>
              <p14:xfrm>
                <a:off x="207669" y="2705451"/>
                <a:ext cx="264240" cy="18543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5961BAE-87E2-4784-92C4-724EECABDD2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0029" y="2687451"/>
                  <a:ext cx="299880" cy="18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F06C9EB-C6B5-4B28-8397-3B38960B555B}"/>
                    </a:ext>
                  </a:extLst>
                </p14:cNvPr>
                <p14:cNvContentPartPr/>
                <p14:nvPr/>
              </p14:nvContentPartPr>
              <p14:xfrm>
                <a:off x="344469" y="4394931"/>
                <a:ext cx="210240" cy="2289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F06C9EB-C6B5-4B28-8397-3B38960B555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26469" y="4377291"/>
                  <a:ext cx="24588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76C4DB15-7F7D-4424-8143-7175F4400C48}"/>
                  </a:ext>
                </a:extLst>
              </p14:cNvPr>
              <p14:cNvContentPartPr/>
              <p14:nvPr/>
            </p14:nvContentPartPr>
            <p14:xfrm>
              <a:off x="840189" y="4453251"/>
              <a:ext cx="85680" cy="43128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76C4DB15-7F7D-4424-8143-7175F4400C4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22189" y="4435251"/>
                <a:ext cx="12132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F5D277D9-9467-45FA-955C-C9D241ABC7FA}"/>
                  </a:ext>
                </a:extLst>
              </p14:cNvPr>
              <p14:cNvContentPartPr/>
              <p14:nvPr/>
            </p14:nvContentPartPr>
            <p14:xfrm>
              <a:off x="1016949" y="4702371"/>
              <a:ext cx="87480" cy="11340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F5D277D9-9467-45FA-955C-C9D241ABC7F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99309" y="4684731"/>
                <a:ext cx="123120" cy="14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4557957-D92C-4809-9A19-8C9BF1A62DB7}"/>
              </a:ext>
            </a:extLst>
          </p:cNvPr>
          <p:cNvGrpSpPr/>
          <p:nvPr/>
        </p:nvGrpSpPr>
        <p:grpSpPr>
          <a:xfrm>
            <a:off x="1218549" y="4547211"/>
            <a:ext cx="833040" cy="421200"/>
            <a:chOff x="1218549" y="4547211"/>
            <a:chExt cx="833040" cy="42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8675F9E-ECB4-4756-B5B0-39F3E7C93DF8}"/>
                    </a:ext>
                  </a:extLst>
                </p14:cNvPr>
                <p14:cNvContentPartPr/>
                <p14:nvPr/>
              </p14:nvContentPartPr>
              <p14:xfrm>
                <a:off x="1267149" y="4625331"/>
                <a:ext cx="10800" cy="1990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8675F9E-ECB4-4756-B5B0-39F3E7C93DF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49509" y="4607331"/>
                  <a:ext cx="464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E01A7B9-3AF8-487B-815D-F1C7C178C05D}"/>
                    </a:ext>
                  </a:extLst>
                </p14:cNvPr>
                <p14:cNvContentPartPr/>
                <p14:nvPr/>
              </p14:nvContentPartPr>
              <p14:xfrm>
                <a:off x="1218549" y="4744131"/>
                <a:ext cx="113040" cy="349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E01A7B9-3AF8-487B-815D-F1C7C178C05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00549" y="4726131"/>
                  <a:ext cx="1486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D42EE0C-1965-43C9-A0DC-F7EA29E11CA7}"/>
                    </a:ext>
                  </a:extLst>
                </p14:cNvPr>
                <p14:cNvContentPartPr/>
                <p14:nvPr/>
              </p14:nvContentPartPr>
              <p14:xfrm>
                <a:off x="1437069" y="4644411"/>
                <a:ext cx="93240" cy="1353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D42EE0C-1965-43C9-A0DC-F7EA29E11CA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19429" y="4626411"/>
                  <a:ext cx="128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0C4E2BB-233D-4EA6-91EE-8054A83E954C}"/>
                    </a:ext>
                  </a:extLst>
                </p14:cNvPr>
                <p14:cNvContentPartPr/>
                <p14:nvPr/>
              </p14:nvContentPartPr>
              <p14:xfrm>
                <a:off x="1627509" y="4756371"/>
                <a:ext cx="32760" cy="1630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0C4E2BB-233D-4EA6-91EE-8054A83E954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09869" y="4738371"/>
                  <a:ext cx="68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EA3AF20-78B6-459E-912F-EF1B9A0452C1}"/>
                    </a:ext>
                  </a:extLst>
                </p14:cNvPr>
                <p14:cNvContentPartPr/>
                <p14:nvPr/>
              </p14:nvContentPartPr>
              <p14:xfrm>
                <a:off x="1805709" y="4661691"/>
                <a:ext cx="84960" cy="1375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EA3AF20-78B6-459E-912F-EF1B9A0452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87709" y="4644051"/>
                  <a:ext cx="120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C46CBE0-0561-420E-9B0D-15EE9695ABE3}"/>
                    </a:ext>
                  </a:extLst>
                </p14:cNvPr>
                <p14:cNvContentPartPr/>
                <p14:nvPr/>
              </p14:nvContentPartPr>
              <p14:xfrm>
                <a:off x="1967709" y="4547211"/>
                <a:ext cx="83880" cy="4212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C46CBE0-0561-420E-9B0D-15EE9695ABE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950069" y="4529571"/>
                  <a:ext cx="119520" cy="45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7E9D0970-3F81-4ABA-8A65-20D475C35730}"/>
                  </a:ext>
                </a:extLst>
              </p14:cNvPr>
              <p14:cNvContentPartPr/>
              <p14:nvPr/>
            </p14:nvContentPartPr>
            <p14:xfrm>
              <a:off x="3771669" y="4119891"/>
              <a:ext cx="2322000" cy="18288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7E9D0970-3F81-4ABA-8A65-20D475C3573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754029" y="4101891"/>
                <a:ext cx="2357640" cy="21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Group 222">
            <a:extLst>
              <a:ext uri="{FF2B5EF4-FFF2-40B4-BE49-F238E27FC236}">
                <a16:creationId xmlns:a16="http://schemas.microsoft.com/office/drawing/2014/main" id="{F3390994-FD0E-4124-BEFA-25DE19DE4784}"/>
              </a:ext>
            </a:extLst>
          </p:cNvPr>
          <p:cNvGrpSpPr/>
          <p:nvPr/>
        </p:nvGrpSpPr>
        <p:grpSpPr>
          <a:xfrm>
            <a:off x="3466389" y="1038651"/>
            <a:ext cx="651600" cy="445320"/>
            <a:chOff x="3466389" y="1038651"/>
            <a:chExt cx="651600" cy="44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A1D12C0-24A2-4EAE-A054-C6D42393C82B}"/>
                    </a:ext>
                  </a:extLst>
                </p14:cNvPr>
                <p14:cNvContentPartPr/>
                <p14:nvPr/>
              </p14:nvContentPartPr>
              <p14:xfrm>
                <a:off x="3503109" y="1307571"/>
                <a:ext cx="127440" cy="1321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A1D12C0-24A2-4EAE-A054-C6D42393C82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85109" y="1289931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38EABB3-BDA4-4253-B934-EA3E2FC09A93}"/>
                    </a:ext>
                  </a:extLst>
                </p14:cNvPr>
                <p14:cNvContentPartPr/>
                <p14:nvPr/>
              </p14:nvContentPartPr>
              <p14:xfrm>
                <a:off x="3466389" y="1340331"/>
                <a:ext cx="98280" cy="1436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38EABB3-BDA4-4253-B934-EA3E2FC09A9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48389" y="1322691"/>
                  <a:ext cx="133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27C3950-1BDF-4CEF-8AE3-CF89AD82BF46}"/>
                    </a:ext>
                  </a:extLst>
                </p14:cNvPr>
                <p14:cNvContentPartPr/>
                <p14:nvPr/>
              </p14:nvContentPartPr>
              <p14:xfrm>
                <a:off x="3533349" y="1106691"/>
                <a:ext cx="111600" cy="694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27C3950-1BDF-4CEF-8AE3-CF89AD82BF4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15349" y="1088691"/>
                  <a:ext cx="147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338851A-FD30-452C-B83A-F051CFCFA0E8}"/>
                    </a:ext>
                  </a:extLst>
                </p14:cNvPr>
                <p14:cNvContentPartPr/>
                <p14:nvPr/>
              </p14:nvContentPartPr>
              <p14:xfrm>
                <a:off x="3564669" y="1111011"/>
                <a:ext cx="78840" cy="918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338851A-FD30-452C-B83A-F051CFCFA0E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47029" y="1093011"/>
                  <a:ext cx="114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DFDE031-17F2-4687-8E32-8FF793B3AE16}"/>
                    </a:ext>
                  </a:extLst>
                </p14:cNvPr>
                <p14:cNvContentPartPr/>
                <p14:nvPr/>
              </p14:nvContentPartPr>
              <p14:xfrm>
                <a:off x="3702909" y="1163211"/>
                <a:ext cx="65880" cy="817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DFDE031-17F2-4687-8E32-8FF793B3AE1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85269" y="1145211"/>
                  <a:ext cx="101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FDE3100-4D12-4D41-90E8-39250716A9D1}"/>
                    </a:ext>
                  </a:extLst>
                </p14:cNvPr>
                <p14:cNvContentPartPr/>
                <p14:nvPr/>
              </p14:nvContentPartPr>
              <p14:xfrm>
                <a:off x="3818469" y="1050891"/>
                <a:ext cx="78840" cy="295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FDE3100-4D12-4D41-90E8-39250716A9D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00829" y="1033251"/>
                  <a:ext cx="114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030BBEE-58F7-4F11-B2A5-BC8B523D8287}"/>
                    </a:ext>
                  </a:extLst>
                </p14:cNvPr>
                <p14:cNvContentPartPr/>
                <p14:nvPr/>
              </p14:nvContentPartPr>
              <p14:xfrm>
                <a:off x="3835749" y="1124691"/>
                <a:ext cx="54000" cy="252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030BBEE-58F7-4F11-B2A5-BC8B523D828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17749" y="1106691"/>
                  <a:ext cx="896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41F94CC-A781-4C22-BDC8-36D7D1A7EA45}"/>
                    </a:ext>
                  </a:extLst>
                </p14:cNvPr>
                <p14:cNvContentPartPr/>
                <p14:nvPr/>
              </p14:nvContentPartPr>
              <p14:xfrm>
                <a:off x="4037709" y="1038651"/>
                <a:ext cx="80280" cy="1252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41F94CC-A781-4C22-BDC8-36D7D1A7EA4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020069" y="1021011"/>
                  <a:ext cx="11592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153D0CBF-A2AD-4697-8969-4C2B8C1CD598}"/>
              </a:ext>
            </a:extLst>
          </p:cNvPr>
          <p:cNvGrpSpPr/>
          <p:nvPr/>
        </p:nvGrpSpPr>
        <p:grpSpPr>
          <a:xfrm>
            <a:off x="2757189" y="1884291"/>
            <a:ext cx="2758320" cy="2138040"/>
            <a:chOff x="2757189" y="1884291"/>
            <a:chExt cx="2758320" cy="21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6B93D76-4119-4543-8193-33C488269DA3}"/>
                    </a:ext>
                  </a:extLst>
                </p14:cNvPr>
                <p14:cNvContentPartPr/>
                <p14:nvPr/>
              </p14:nvContentPartPr>
              <p14:xfrm>
                <a:off x="2757189" y="2335371"/>
                <a:ext cx="118080" cy="2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6B93D76-4119-4543-8193-33C488269DA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739189" y="2317731"/>
                  <a:ext cx="153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E7F4504-4662-4F22-9884-8E0BE74EEF40}"/>
                    </a:ext>
                  </a:extLst>
                </p14:cNvPr>
                <p14:cNvContentPartPr/>
                <p14:nvPr/>
              </p14:nvContentPartPr>
              <p14:xfrm>
                <a:off x="2765109" y="2412771"/>
                <a:ext cx="110880" cy="16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E7F4504-4662-4F22-9884-8E0BE74EEF4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47469" y="2394771"/>
                  <a:ext cx="146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91CAE73-9840-4FC5-B7AE-294A530189AE}"/>
                    </a:ext>
                  </a:extLst>
                </p14:cNvPr>
                <p14:cNvContentPartPr/>
                <p14:nvPr/>
              </p14:nvContentPartPr>
              <p14:xfrm>
                <a:off x="3080469" y="1956651"/>
                <a:ext cx="93960" cy="1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91CAE73-9840-4FC5-B7AE-294A530189A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62469" y="1939011"/>
                  <a:ext cx="129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324F985-BEBD-46F5-98E7-F807CE861517}"/>
                    </a:ext>
                  </a:extLst>
                </p14:cNvPr>
                <p14:cNvContentPartPr/>
                <p14:nvPr/>
              </p14:nvContentPartPr>
              <p14:xfrm>
                <a:off x="2974989" y="1945131"/>
                <a:ext cx="129960" cy="1915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324F985-BEBD-46F5-98E7-F807CE86151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957349" y="1927131"/>
                  <a:ext cx="165600" cy="19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9914CB-9D09-408F-853F-0CC5612F5815}"/>
                    </a:ext>
                  </a:extLst>
                </p14:cNvPr>
                <p14:cNvContentPartPr/>
                <p14:nvPr/>
              </p14:nvContentPartPr>
              <p14:xfrm>
                <a:off x="3878229" y="2177691"/>
                <a:ext cx="84600" cy="84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9914CB-9D09-408F-853F-0CC5612F581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860589" y="2159691"/>
                  <a:ext cx="1202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DDB3019-E87F-4BD5-A426-C1C8C28AFD84}"/>
                    </a:ext>
                  </a:extLst>
                </p14:cNvPr>
                <p14:cNvContentPartPr/>
                <p14:nvPr/>
              </p14:nvContentPartPr>
              <p14:xfrm>
                <a:off x="3853029" y="2182011"/>
                <a:ext cx="154440" cy="98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DDB3019-E87F-4BD5-A426-C1C8C28AFD8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835029" y="2164011"/>
                  <a:ext cx="190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FFAC2E7-52E5-44E2-9957-6CDE0454CC5E}"/>
                    </a:ext>
                  </a:extLst>
                </p14:cNvPr>
                <p14:cNvContentPartPr/>
                <p14:nvPr/>
              </p14:nvContentPartPr>
              <p14:xfrm>
                <a:off x="4024749" y="2260851"/>
                <a:ext cx="84600" cy="1609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FFAC2E7-52E5-44E2-9957-6CDE0454CC5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006749" y="2243211"/>
                  <a:ext cx="1202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CF3349C-728C-4610-9927-90F9FDAA35A8}"/>
                    </a:ext>
                  </a:extLst>
                </p14:cNvPr>
                <p14:cNvContentPartPr/>
                <p14:nvPr/>
              </p14:nvContentPartPr>
              <p14:xfrm>
                <a:off x="4144269" y="1992651"/>
                <a:ext cx="67680" cy="788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CF3349C-728C-4610-9927-90F9FDAA35A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126629" y="1974651"/>
                  <a:ext cx="103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80FD606-F121-4F16-9AAE-564297CECB44}"/>
                    </a:ext>
                  </a:extLst>
                </p14:cNvPr>
                <p14:cNvContentPartPr/>
                <p14:nvPr/>
              </p14:nvContentPartPr>
              <p14:xfrm>
                <a:off x="4231749" y="1935771"/>
                <a:ext cx="72000" cy="257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80FD606-F121-4F16-9AAE-564297CECB4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13749" y="1917771"/>
                  <a:ext cx="1076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E013191-A393-468C-81AE-0125EE95BAF5}"/>
                    </a:ext>
                  </a:extLst>
                </p14:cNvPr>
                <p14:cNvContentPartPr/>
                <p14:nvPr/>
              </p14:nvContentPartPr>
              <p14:xfrm>
                <a:off x="4538109" y="2160411"/>
                <a:ext cx="121320" cy="110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E013191-A393-468C-81AE-0125EE95BAF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20469" y="2142411"/>
                  <a:ext cx="1569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42E27EA-0866-47BD-B927-290CD336B9E8}"/>
                    </a:ext>
                  </a:extLst>
                </p14:cNvPr>
                <p14:cNvContentPartPr/>
                <p14:nvPr/>
              </p14:nvContentPartPr>
              <p14:xfrm>
                <a:off x="4556109" y="2196051"/>
                <a:ext cx="141840" cy="99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42E27EA-0866-47BD-B927-290CD336B9E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38469" y="2178411"/>
                  <a:ext cx="177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6D3FCC6-C3B7-4C4E-86C8-BB1222C5E06A}"/>
                    </a:ext>
                  </a:extLst>
                </p14:cNvPr>
                <p14:cNvContentPartPr/>
                <p14:nvPr/>
              </p14:nvContentPartPr>
              <p14:xfrm>
                <a:off x="4758789" y="2261211"/>
                <a:ext cx="85680" cy="108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6D3FCC6-C3B7-4C4E-86C8-BB1222C5E06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741149" y="2243211"/>
                  <a:ext cx="1213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44B474B-CA65-41B3-A704-894E7B4E165F}"/>
                    </a:ext>
                  </a:extLst>
                </p14:cNvPr>
                <p14:cNvContentPartPr/>
                <p14:nvPr/>
              </p14:nvContentPartPr>
              <p14:xfrm>
                <a:off x="5203029" y="2286411"/>
                <a:ext cx="69120" cy="3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44B474B-CA65-41B3-A704-894E7B4E165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85389" y="2268771"/>
                  <a:ext cx="104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C58E6D6-A70D-42DE-87A7-7CB7350DEE5D}"/>
                    </a:ext>
                  </a:extLst>
                </p14:cNvPr>
                <p14:cNvContentPartPr/>
                <p14:nvPr/>
              </p14:nvContentPartPr>
              <p14:xfrm>
                <a:off x="5335869" y="2304411"/>
                <a:ext cx="179640" cy="8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C58E6D6-A70D-42DE-87A7-7CB7350DEE5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17869" y="2286771"/>
                  <a:ext cx="215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603AF1B-E252-406F-A720-A0AC5F0475FB}"/>
                    </a:ext>
                  </a:extLst>
                </p14:cNvPr>
                <p14:cNvContentPartPr/>
                <p14:nvPr/>
              </p14:nvContentPartPr>
              <p14:xfrm>
                <a:off x="4746549" y="1940811"/>
                <a:ext cx="27720" cy="182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603AF1B-E252-406F-A720-A0AC5F0475F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728909" y="1922811"/>
                  <a:ext cx="633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3B4DEC0-903E-40F5-A530-A5977F83BDAF}"/>
                    </a:ext>
                  </a:extLst>
                </p14:cNvPr>
                <p14:cNvContentPartPr/>
                <p14:nvPr/>
              </p14:nvContentPartPr>
              <p14:xfrm>
                <a:off x="4840149" y="1990131"/>
                <a:ext cx="42840" cy="939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3B4DEC0-903E-40F5-A530-A5977F83BDA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822149" y="1972491"/>
                  <a:ext cx="78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DD294BF-5A62-473D-9E2C-9527915149BA}"/>
                    </a:ext>
                  </a:extLst>
                </p14:cNvPr>
                <p14:cNvContentPartPr/>
                <p14:nvPr/>
              </p14:nvContentPartPr>
              <p14:xfrm>
                <a:off x="4936989" y="1931451"/>
                <a:ext cx="45360" cy="2102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DD294BF-5A62-473D-9E2C-9527915149B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919349" y="1913451"/>
                  <a:ext cx="81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04E9C73-B854-4ADE-8955-B1DB056A3145}"/>
                    </a:ext>
                  </a:extLst>
                </p14:cNvPr>
                <p14:cNvContentPartPr/>
                <p14:nvPr/>
              </p14:nvContentPartPr>
              <p14:xfrm>
                <a:off x="3839709" y="2686011"/>
                <a:ext cx="91440" cy="885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04E9C73-B854-4ADE-8955-B1DB056A314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822069" y="2668371"/>
                  <a:ext cx="1270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74463EB-BDCB-4ADD-B26C-FFE3196AD86E}"/>
                    </a:ext>
                  </a:extLst>
                </p14:cNvPr>
                <p14:cNvContentPartPr/>
                <p14:nvPr/>
              </p14:nvContentPartPr>
              <p14:xfrm>
                <a:off x="3841149" y="2699331"/>
                <a:ext cx="98640" cy="84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74463EB-BDCB-4ADD-B26C-FFE3196AD86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823509" y="2681331"/>
                  <a:ext cx="134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6C46B56-382D-4A0F-878D-ADD10BB03F53}"/>
                    </a:ext>
                  </a:extLst>
                </p14:cNvPr>
                <p14:cNvContentPartPr/>
                <p14:nvPr/>
              </p14:nvContentPartPr>
              <p14:xfrm>
                <a:off x="4008189" y="2766651"/>
                <a:ext cx="91080" cy="153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6C46B56-382D-4A0F-878D-ADD10BB03F5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990549" y="2749011"/>
                  <a:ext cx="1267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C094578-06E1-4DA2-A1B9-6C9D387E0D98}"/>
                    </a:ext>
                  </a:extLst>
                </p14:cNvPr>
                <p14:cNvContentPartPr/>
                <p14:nvPr/>
              </p14:nvContentPartPr>
              <p14:xfrm>
                <a:off x="3932589" y="2494851"/>
                <a:ext cx="56160" cy="1749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C094578-06E1-4DA2-A1B9-6C9D387E0D9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914589" y="2477211"/>
                  <a:ext cx="91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BE4CA1D-B924-40C1-A69B-0D81EC77280A}"/>
                    </a:ext>
                  </a:extLst>
                </p14:cNvPr>
                <p14:cNvContentPartPr/>
                <p14:nvPr/>
              </p14:nvContentPartPr>
              <p14:xfrm>
                <a:off x="4034469" y="2544531"/>
                <a:ext cx="68760" cy="882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BE4CA1D-B924-40C1-A69B-0D81EC77280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016469" y="2526891"/>
                  <a:ext cx="104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830928D-C5DF-4C71-B2D9-22FFDDC3599A}"/>
                    </a:ext>
                  </a:extLst>
                </p14:cNvPr>
                <p14:cNvContentPartPr/>
                <p14:nvPr/>
              </p14:nvContentPartPr>
              <p14:xfrm>
                <a:off x="4191429" y="2475051"/>
                <a:ext cx="39960" cy="194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830928D-C5DF-4C71-B2D9-22FFDDC3599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173789" y="2457411"/>
                  <a:ext cx="756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EFF9FB5-D831-450C-8B02-C6F42F5D723A}"/>
                    </a:ext>
                  </a:extLst>
                </p14:cNvPr>
                <p14:cNvContentPartPr/>
                <p14:nvPr/>
              </p14:nvContentPartPr>
              <p14:xfrm>
                <a:off x="4408869" y="2716611"/>
                <a:ext cx="122760" cy="633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EFF9FB5-D831-450C-8B02-C6F42F5D723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391229" y="2698611"/>
                  <a:ext cx="1584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71AC177-9406-4D51-9336-B558CDF94E4E}"/>
                    </a:ext>
                  </a:extLst>
                </p14:cNvPr>
                <p14:cNvContentPartPr/>
                <p14:nvPr/>
              </p14:nvContentPartPr>
              <p14:xfrm>
                <a:off x="4431189" y="2710491"/>
                <a:ext cx="347040" cy="176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71AC177-9406-4D51-9336-B558CDF94E4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413189" y="2692491"/>
                  <a:ext cx="3826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04E6287-C90F-40F2-A799-58ABB70FE4E8}"/>
                    </a:ext>
                  </a:extLst>
                </p14:cNvPr>
                <p14:cNvContentPartPr/>
                <p14:nvPr/>
              </p14:nvContentPartPr>
              <p14:xfrm>
                <a:off x="4978389" y="2802651"/>
                <a:ext cx="360" cy="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04E6287-C90F-40F2-A799-58ABB70FE4E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60389" y="27846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8F7F96C-E8FC-4B95-9EB2-E2E476A2CD69}"/>
                    </a:ext>
                  </a:extLst>
                </p14:cNvPr>
                <p14:cNvContentPartPr/>
                <p14:nvPr/>
              </p14:nvContentPartPr>
              <p14:xfrm>
                <a:off x="5075229" y="2805531"/>
                <a:ext cx="353160" cy="8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8F7F96C-E8FC-4B95-9EB2-E2E476A2CD6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057229" y="2787891"/>
                  <a:ext cx="3888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979AA6C-4CBF-4373-B510-EB322ED02216}"/>
                    </a:ext>
                  </a:extLst>
                </p14:cNvPr>
                <p14:cNvContentPartPr/>
                <p14:nvPr/>
              </p14:nvContentPartPr>
              <p14:xfrm>
                <a:off x="4625589" y="2525451"/>
                <a:ext cx="55440" cy="1519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979AA6C-4CBF-4373-B510-EB322ED0221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607589" y="2507451"/>
                  <a:ext cx="91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15D10BE-E1BD-4CE9-95DD-2EB29715C1C6}"/>
                    </a:ext>
                  </a:extLst>
                </p14:cNvPr>
                <p14:cNvContentPartPr/>
                <p14:nvPr/>
              </p14:nvContentPartPr>
              <p14:xfrm>
                <a:off x="4743309" y="2539131"/>
                <a:ext cx="91800" cy="98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15D10BE-E1BD-4CE9-95DD-2EB29715C1C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725309" y="2521131"/>
                  <a:ext cx="127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71936F6-A1A9-4E93-A842-FDD4905CA8BD}"/>
                    </a:ext>
                  </a:extLst>
                </p14:cNvPr>
                <p14:cNvContentPartPr/>
                <p14:nvPr/>
              </p14:nvContentPartPr>
              <p14:xfrm>
                <a:off x="4870389" y="2518611"/>
                <a:ext cx="33480" cy="2311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71936F6-A1A9-4E93-A842-FDD4905CA8B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852389" y="2500611"/>
                  <a:ext cx="691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494C527-E54E-4414-A265-723914B62638}"/>
                    </a:ext>
                  </a:extLst>
                </p14:cNvPr>
                <p14:cNvContentPartPr/>
                <p14:nvPr/>
              </p14:nvContentPartPr>
              <p14:xfrm>
                <a:off x="3986949" y="3180651"/>
                <a:ext cx="145440" cy="4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494C527-E54E-4414-A265-723914B6263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968949" y="3162651"/>
                  <a:ext cx="181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8E78D05-020F-4DD4-B324-265CF8F161E3}"/>
                    </a:ext>
                  </a:extLst>
                </p14:cNvPr>
                <p14:cNvContentPartPr/>
                <p14:nvPr/>
              </p14:nvContentPartPr>
              <p14:xfrm>
                <a:off x="4363149" y="3207291"/>
                <a:ext cx="445320" cy="28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8E78D05-020F-4DD4-B324-265CF8F161E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345149" y="3189291"/>
                  <a:ext cx="4809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7D615E0-98D4-4A68-BCB0-440AEB2E6518}"/>
                    </a:ext>
                  </a:extLst>
                </p14:cNvPr>
                <p14:cNvContentPartPr/>
                <p14:nvPr/>
              </p14:nvContentPartPr>
              <p14:xfrm>
                <a:off x="5182509" y="3811011"/>
                <a:ext cx="71280" cy="82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7D615E0-98D4-4A68-BCB0-440AEB2E651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164509" y="3793011"/>
                  <a:ext cx="1069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AED044D-503D-474B-88B0-6482A2FEDBF2}"/>
                    </a:ext>
                  </a:extLst>
                </p14:cNvPr>
                <p14:cNvContentPartPr/>
                <p14:nvPr/>
              </p14:nvContentPartPr>
              <p14:xfrm>
                <a:off x="5326149" y="3823971"/>
                <a:ext cx="157680" cy="122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AED044D-503D-474B-88B0-6482A2FEDBF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308149" y="3806331"/>
                  <a:ext cx="1933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4A905A4-D5A4-4485-A37C-0ACF992EBEF2}"/>
                    </a:ext>
                  </a:extLst>
                </p14:cNvPr>
                <p14:cNvContentPartPr/>
                <p14:nvPr/>
              </p14:nvContentPartPr>
              <p14:xfrm>
                <a:off x="3301509" y="2097771"/>
                <a:ext cx="129960" cy="1440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4A905A4-D5A4-4485-A37C-0ACF992EBEF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283869" y="2080131"/>
                  <a:ext cx="165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4CBA8A0-80CC-465D-AA29-AD99155CCB1F}"/>
                    </a:ext>
                  </a:extLst>
                </p14:cNvPr>
                <p14:cNvContentPartPr/>
                <p14:nvPr/>
              </p14:nvContentPartPr>
              <p14:xfrm>
                <a:off x="3319509" y="2117571"/>
                <a:ext cx="121320" cy="1450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4CBA8A0-80CC-465D-AA29-AD99155CCB1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301509" y="2099931"/>
                  <a:ext cx="156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23EC51A-BA19-45C5-80E7-32E112B15FB1}"/>
                    </a:ext>
                  </a:extLst>
                </p14:cNvPr>
                <p14:cNvContentPartPr/>
                <p14:nvPr/>
              </p14:nvContentPartPr>
              <p14:xfrm>
                <a:off x="3527229" y="2213331"/>
                <a:ext cx="88920" cy="842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23EC51A-BA19-45C5-80E7-32E112B15FB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509229" y="2195331"/>
                  <a:ext cx="124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42DBC8F-E560-438E-ACDA-F0F1315DEF7D}"/>
                    </a:ext>
                  </a:extLst>
                </p14:cNvPr>
                <p14:cNvContentPartPr/>
                <p14:nvPr/>
              </p14:nvContentPartPr>
              <p14:xfrm>
                <a:off x="3296829" y="2603931"/>
                <a:ext cx="78120" cy="918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42DBC8F-E560-438E-ACDA-F0F1315DEF7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278829" y="2585931"/>
                  <a:ext cx="113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97ED3CF-4ECD-45FA-9984-922811C68B6E}"/>
                    </a:ext>
                  </a:extLst>
                </p14:cNvPr>
                <p14:cNvContentPartPr/>
                <p14:nvPr/>
              </p14:nvContentPartPr>
              <p14:xfrm>
                <a:off x="3279549" y="2616891"/>
                <a:ext cx="102960" cy="1036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97ED3CF-4ECD-45FA-9984-922811C68B6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261549" y="2598891"/>
                  <a:ext cx="138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55C12D7-AE32-4FF6-AF69-2AE41EDE7893}"/>
                    </a:ext>
                  </a:extLst>
                </p14:cNvPr>
                <p14:cNvContentPartPr/>
                <p14:nvPr/>
              </p14:nvContentPartPr>
              <p14:xfrm>
                <a:off x="3456309" y="2659371"/>
                <a:ext cx="92160" cy="3326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55C12D7-AE32-4FF6-AF69-2AE41EDE789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438309" y="2641731"/>
                  <a:ext cx="1278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70FAE1D-D7CB-4D15-A36A-A58A43210EFC}"/>
                    </a:ext>
                  </a:extLst>
                </p14:cNvPr>
                <p14:cNvContentPartPr/>
                <p14:nvPr/>
              </p14:nvContentPartPr>
              <p14:xfrm>
                <a:off x="3437589" y="3094611"/>
                <a:ext cx="23760" cy="2019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70FAE1D-D7CB-4D15-A36A-A58A43210EF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419949" y="3076611"/>
                  <a:ext cx="594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9C4FC2B-F734-44FE-89B4-33B89A8BBEBD}"/>
                    </a:ext>
                  </a:extLst>
                </p14:cNvPr>
                <p14:cNvContentPartPr/>
                <p14:nvPr/>
              </p14:nvContentPartPr>
              <p14:xfrm>
                <a:off x="3918909" y="3409611"/>
                <a:ext cx="552240" cy="338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9C4FC2B-F734-44FE-89B4-33B89A8BBEB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900909" y="3391611"/>
                  <a:ext cx="5878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2047039-B35E-4496-BC91-931C5C7EA07B}"/>
                    </a:ext>
                  </a:extLst>
                </p14:cNvPr>
                <p14:cNvContentPartPr/>
                <p14:nvPr/>
              </p14:nvContentPartPr>
              <p14:xfrm>
                <a:off x="4864989" y="3434811"/>
                <a:ext cx="40320" cy="97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2047039-B35E-4496-BC91-931C5C7EA07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846989" y="3417171"/>
                  <a:ext cx="759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564CC87-CFEC-43C3-B42B-2E26D84B8EF6}"/>
                    </a:ext>
                  </a:extLst>
                </p14:cNvPr>
                <p14:cNvContentPartPr/>
                <p14:nvPr/>
              </p14:nvContentPartPr>
              <p14:xfrm>
                <a:off x="3710469" y="3712731"/>
                <a:ext cx="126720" cy="119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564CC87-CFEC-43C3-B42B-2E26D84B8EF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692829" y="3694731"/>
                  <a:ext cx="162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EAAE152-6E88-491C-910C-82ABC374181E}"/>
                    </a:ext>
                  </a:extLst>
                </p14:cNvPr>
                <p14:cNvContentPartPr/>
                <p14:nvPr/>
              </p14:nvContentPartPr>
              <p14:xfrm>
                <a:off x="3733869" y="3751611"/>
                <a:ext cx="133200" cy="113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EAAE152-6E88-491C-910C-82ABC374181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716229" y="3733611"/>
                  <a:ext cx="168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5F2DD4E-FEC1-4700-A6A7-A3257936BF06}"/>
                    </a:ext>
                  </a:extLst>
                </p14:cNvPr>
                <p14:cNvContentPartPr/>
                <p14:nvPr/>
              </p14:nvContentPartPr>
              <p14:xfrm>
                <a:off x="3949149" y="3800931"/>
                <a:ext cx="79560" cy="120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5F2DD4E-FEC1-4700-A6A7-A3257936BF0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931149" y="3783291"/>
                  <a:ext cx="115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AEF25B5-F1F5-4697-B2CE-5FEE829D56E8}"/>
                    </a:ext>
                  </a:extLst>
                </p14:cNvPr>
                <p14:cNvContentPartPr/>
                <p14:nvPr/>
              </p14:nvContentPartPr>
              <p14:xfrm>
                <a:off x="3907749" y="3530211"/>
                <a:ext cx="54720" cy="200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AEF25B5-F1F5-4697-B2CE-5FEE829D56E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890109" y="3512211"/>
                  <a:ext cx="903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5AD3190-7021-451B-A547-A0578768C50F}"/>
                    </a:ext>
                  </a:extLst>
                </p14:cNvPr>
                <p14:cNvContentPartPr/>
                <p14:nvPr/>
              </p14:nvContentPartPr>
              <p14:xfrm>
                <a:off x="4001349" y="3589971"/>
                <a:ext cx="134280" cy="975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5AD3190-7021-451B-A547-A0578768C50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983709" y="3572331"/>
                  <a:ext cx="169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87ED22C-39F6-4CB7-B599-1FFE3BC95576}"/>
                    </a:ext>
                  </a:extLst>
                </p14:cNvPr>
                <p14:cNvContentPartPr/>
                <p14:nvPr/>
              </p14:nvContentPartPr>
              <p14:xfrm>
                <a:off x="4180269" y="3525171"/>
                <a:ext cx="66960" cy="2278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87ED22C-39F6-4CB7-B599-1FFE3BC9557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162269" y="3507171"/>
                  <a:ext cx="1026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1569681-28D7-4CE3-B1F9-58C4716A2FE2}"/>
                    </a:ext>
                  </a:extLst>
                </p14:cNvPr>
                <p14:cNvContentPartPr/>
                <p14:nvPr/>
              </p14:nvContentPartPr>
              <p14:xfrm>
                <a:off x="4381509" y="3760251"/>
                <a:ext cx="137160" cy="849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1569681-28D7-4CE3-B1F9-58C4716A2FE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363869" y="3742251"/>
                  <a:ext cx="172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5B30BD2-0BFC-412B-87F5-B08D55FDBD3D}"/>
                    </a:ext>
                  </a:extLst>
                </p14:cNvPr>
                <p14:cNvContentPartPr/>
                <p14:nvPr/>
              </p14:nvContentPartPr>
              <p14:xfrm>
                <a:off x="4417149" y="3726771"/>
                <a:ext cx="162720" cy="1245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5B30BD2-0BFC-412B-87F5-B08D55FDBD3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399509" y="3709131"/>
                  <a:ext cx="198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26E40FA-148A-4429-8CFA-E76CD889504C}"/>
                    </a:ext>
                  </a:extLst>
                </p14:cNvPr>
                <p14:cNvContentPartPr/>
                <p14:nvPr/>
              </p14:nvContentPartPr>
              <p14:xfrm>
                <a:off x="4622709" y="3850611"/>
                <a:ext cx="100080" cy="1717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26E40FA-148A-4429-8CFA-E76CD889504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605069" y="3832611"/>
                  <a:ext cx="1357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0F5ACAC-67E7-4AB8-B5E9-9E119936BFC4}"/>
                    </a:ext>
                  </a:extLst>
                </p14:cNvPr>
                <p14:cNvContentPartPr/>
                <p14:nvPr/>
              </p14:nvContentPartPr>
              <p14:xfrm>
                <a:off x="4648269" y="3580251"/>
                <a:ext cx="67680" cy="189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0F5ACAC-67E7-4AB8-B5E9-9E119936BFC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630629" y="3562251"/>
                  <a:ext cx="103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E9A4A24-E122-4FD4-B4C1-B11FC97156CF}"/>
                    </a:ext>
                  </a:extLst>
                </p14:cNvPr>
                <p14:cNvContentPartPr/>
                <p14:nvPr/>
              </p14:nvContentPartPr>
              <p14:xfrm>
                <a:off x="4763829" y="3636411"/>
                <a:ext cx="121320" cy="1134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E9A4A24-E122-4FD4-B4C1-B11FC97156C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745829" y="3618771"/>
                  <a:ext cx="156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1ED3B30-0969-4743-BBC1-A20E3EFA926E}"/>
                    </a:ext>
                  </a:extLst>
                </p14:cNvPr>
                <p14:cNvContentPartPr/>
                <p14:nvPr/>
              </p14:nvContentPartPr>
              <p14:xfrm>
                <a:off x="4942389" y="3596451"/>
                <a:ext cx="36720" cy="2206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1ED3B30-0969-4743-BBC1-A20E3EFA926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924749" y="3578451"/>
                  <a:ext cx="72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6445841-E0AA-4166-8FEB-E6C3B5DA54A9}"/>
                    </a:ext>
                  </a:extLst>
                </p14:cNvPr>
                <p14:cNvContentPartPr/>
                <p14:nvPr/>
              </p14:nvContentPartPr>
              <p14:xfrm>
                <a:off x="3265149" y="3666651"/>
                <a:ext cx="138960" cy="1872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6445841-E0AA-4166-8FEB-E6C3B5DA54A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247149" y="3649011"/>
                  <a:ext cx="1746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6CFF17B-7350-49AE-9AE0-2318E16EC514}"/>
                    </a:ext>
                  </a:extLst>
                </p14:cNvPr>
                <p14:cNvContentPartPr/>
                <p14:nvPr/>
              </p14:nvContentPartPr>
              <p14:xfrm>
                <a:off x="3458109" y="3767451"/>
                <a:ext cx="155520" cy="882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6CFF17B-7350-49AE-9AE0-2318E16EC51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440469" y="3749811"/>
                  <a:ext cx="191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440DE21-14C1-4D68-8543-C9BC082BBA84}"/>
                    </a:ext>
                  </a:extLst>
                </p14:cNvPr>
                <p14:cNvContentPartPr/>
                <p14:nvPr/>
              </p14:nvContentPartPr>
              <p14:xfrm>
                <a:off x="3389349" y="1917051"/>
                <a:ext cx="91800" cy="529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440DE21-14C1-4D68-8543-C9BC082BBA8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371709" y="1899411"/>
                  <a:ext cx="1274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9818936-5E5E-4123-8BD8-301CF8FE3289}"/>
                    </a:ext>
                  </a:extLst>
                </p14:cNvPr>
                <p14:cNvContentPartPr/>
                <p14:nvPr/>
              </p14:nvContentPartPr>
              <p14:xfrm>
                <a:off x="3443709" y="1949451"/>
                <a:ext cx="68400" cy="432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9818936-5E5E-4123-8BD8-301CF8FE328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426069" y="1931451"/>
                  <a:ext cx="104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F074F8C-2B3E-4D1E-AEFC-0B8984B7FA6A}"/>
                    </a:ext>
                  </a:extLst>
                </p14:cNvPr>
                <p14:cNvContentPartPr/>
                <p14:nvPr/>
              </p14:nvContentPartPr>
              <p14:xfrm>
                <a:off x="3608229" y="1884291"/>
                <a:ext cx="86400" cy="1324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F074F8C-2B3E-4D1E-AEFC-0B8984B7FA6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590229" y="1866651"/>
                  <a:ext cx="12204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47625E7C-ACE4-4A06-9EB6-64C1D46BB7E4}"/>
              </a:ext>
            </a:extLst>
          </p:cNvPr>
          <p:cNvGrpSpPr/>
          <p:nvPr/>
        </p:nvGrpSpPr>
        <p:grpSpPr>
          <a:xfrm>
            <a:off x="2744229" y="1227291"/>
            <a:ext cx="229320" cy="273240"/>
            <a:chOff x="2744229" y="1227291"/>
            <a:chExt cx="229320" cy="27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0A4D80B-F741-4F5A-8175-6BB799FED8C1}"/>
                    </a:ext>
                  </a:extLst>
                </p14:cNvPr>
                <p14:cNvContentPartPr/>
                <p14:nvPr/>
              </p14:nvContentPartPr>
              <p14:xfrm>
                <a:off x="2744229" y="1227291"/>
                <a:ext cx="36720" cy="2217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0A4D80B-F741-4F5A-8175-6BB799FED8C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726229" y="1209291"/>
                  <a:ext cx="723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EA3F866-5FAB-4DDE-8EBD-AA54D382795F}"/>
                    </a:ext>
                  </a:extLst>
                </p14:cNvPr>
                <p14:cNvContentPartPr/>
                <p14:nvPr/>
              </p14:nvContentPartPr>
              <p14:xfrm>
                <a:off x="2835309" y="1336011"/>
                <a:ext cx="17640" cy="1004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EA3F866-5FAB-4DDE-8EBD-AA54D382795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817669" y="1318371"/>
                  <a:ext cx="53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1745DC3-8A73-49A2-AA7B-B2ED4C59A36C}"/>
                    </a:ext>
                  </a:extLst>
                </p14:cNvPr>
                <p14:cNvContentPartPr/>
                <p14:nvPr/>
              </p14:nvContentPartPr>
              <p14:xfrm>
                <a:off x="2857989" y="1242771"/>
                <a:ext cx="7920" cy="10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1745DC3-8A73-49A2-AA7B-B2ED4C59A36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840349" y="1224771"/>
                  <a:ext cx="43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8306753-58C8-4238-B961-C1BA3D534B6A}"/>
                    </a:ext>
                  </a:extLst>
                </p14:cNvPr>
                <p14:cNvContentPartPr/>
                <p14:nvPr/>
              </p14:nvContentPartPr>
              <p14:xfrm>
                <a:off x="2898309" y="1235931"/>
                <a:ext cx="75240" cy="2646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8306753-58C8-4238-B961-C1BA3D534B6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880669" y="1218291"/>
                  <a:ext cx="110880" cy="30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4F4C0879-F282-4745-BA6E-B01645162637}"/>
              </a:ext>
            </a:extLst>
          </p:cNvPr>
          <p:cNvGrpSpPr/>
          <p:nvPr/>
        </p:nvGrpSpPr>
        <p:grpSpPr>
          <a:xfrm>
            <a:off x="4321749" y="1202091"/>
            <a:ext cx="197640" cy="233280"/>
            <a:chOff x="4321749" y="1202091"/>
            <a:chExt cx="197640" cy="23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6933FD3-5F59-41DB-863C-0B09D4FDB975}"/>
                    </a:ext>
                  </a:extLst>
                </p14:cNvPr>
                <p14:cNvContentPartPr/>
                <p14:nvPr/>
              </p14:nvContentPartPr>
              <p14:xfrm>
                <a:off x="4321749" y="1222251"/>
                <a:ext cx="39600" cy="1710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6933FD3-5F59-41DB-863C-0B09D4FDB97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303749" y="1204611"/>
                  <a:ext cx="75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A22EDAE-1173-4E80-ABA7-92AFC1E85FD2}"/>
                    </a:ext>
                  </a:extLst>
                </p14:cNvPr>
                <p14:cNvContentPartPr/>
                <p14:nvPr/>
              </p14:nvContentPartPr>
              <p14:xfrm>
                <a:off x="4408509" y="1307571"/>
                <a:ext cx="16200" cy="752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A22EDAE-1173-4E80-ABA7-92AFC1E85FD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390509" y="1289931"/>
                  <a:ext cx="51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27BCD4D-C65E-4933-8F45-D45C45027A36}"/>
                    </a:ext>
                  </a:extLst>
                </p14:cNvPr>
                <p14:cNvContentPartPr/>
                <p14:nvPr/>
              </p14:nvContentPartPr>
              <p14:xfrm>
                <a:off x="4428309" y="1243491"/>
                <a:ext cx="360" cy="3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27BCD4D-C65E-4933-8F45-D45C45027A3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410309" y="12254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885CE4E-3D83-49B7-AF36-01FA66000262}"/>
                    </a:ext>
                  </a:extLst>
                </p14:cNvPr>
                <p14:cNvContentPartPr/>
                <p14:nvPr/>
              </p14:nvContentPartPr>
              <p14:xfrm>
                <a:off x="4476909" y="1202091"/>
                <a:ext cx="42480" cy="2332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885CE4E-3D83-49B7-AF36-01FA6600026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458909" y="1184091"/>
                  <a:ext cx="7812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CBE4AF29-C912-4FED-9855-6E8F2970CD47}"/>
              </a:ext>
            </a:extLst>
          </p:cNvPr>
          <p:cNvGrpSpPr/>
          <p:nvPr/>
        </p:nvGrpSpPr>
        <p:grpSpPr>
          <a:xfrm>
            <a:off x="5303829" y="1240251"/>
            <a:ext cx="176760" cy="234720"/>
            <a:chOff x="5303829" y="1240251"/>
            <a:chExt cx="176760" cy="23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EF63A99-7F3C-4BF9-B051-0714E58CA898}"/>
                    </a:ext>
                  </a:extLst>
                </p14:cNvPr>
                <p14:cNvContentPartPr/>
                <p14:nvPr/>
              </p14:nvContentPartPr>
              <p14:xfrm>
                <a:off x="5303829" y="1248891"/>
                <a:ext cx="45360" cy="1656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EF63A99-7F3C-4BF9-B051-0714E58CA89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285829" y="1231251"/>
                  <a:ext cx="81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AB93C8C-7B44-4077-BBC5-386D9553148B}"/>
                    </a:ext>
                  </a:extLst>
                </p14:cNvPr>
                <p14:cNvContentPartPr/>
                <p14:nvPr/>
              </p14:nvContentPartPr>
              <p14:xfrm>
                <a:off x="5387349" y="1266891"/>
                <a:ext cx="14040" cy="1339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AB93C8C-7B44-4077-BBC5-386D9553148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369349" y="1248891"/>
                  <a:ext cx="496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45E2910-BB59-4F73-A7E9-51CE89E33568}"/>
                    </a:ext>
                  </a:extLst>
                </p14:cNvPr>
                <p14:cNvContentPartPr/>
                <p14:nvPr/>
              </p14:nvContentPartPr>
              <p14:xfrm>
                <a:off x="5401029" y="1240251"/>
                <a:ext cx="79560" cy="2347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45E2910-BB59-4F73-A7E9-51CE89E3356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383389" y="1222611"/>
                  <a:ext cx="11520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4D430170-9500-4145-B29F-1D44AF6C9994}"/>
              </a:ext>
            </a:extLst>
          </p:cNvPr>
          <p:cNvGrpSpPr/>
          <p:nvPr/>
        </p:nvGrpSpPr>
        <p:grpSpPr>
          <a:xfrm>
            <a:off x="6934989" y="1064571"/>
            <a:ext cx="406440" cy="472320"/>
            <a:chOff x="6934989" y="1064571"/>
            <a:chExt cx="406440" cy="47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E7A2CF6-9FC4-485B-B9AF-A3111240AABC}"/>
                    </a:ext>
                  </a:extLst>
                </p14:cNvPr>
                <p14:cNvContentPartPr/>
                <p14:nvPr/>
              </p14:nvContentPartPr>
              <p14:xfrm>
                <a:off x="6934989" y="1225491"/>
                <a:ext cx="40320" cy="2206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E7A2CF6-9FC4-485B-B9AF-A3111240AAB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916989" y="1207491"/>
                  <a:ext cx="759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98B48FB-0105-4E68-86B2-FB928F65B225}"/>
                    </a:ext>
                  </a:extLst>
                </p14:cNvPr>
                <p14:cNvContentPartPr/>
                <p14:nvPr/>
              </p14:nvContentPartPr>
              <p14:xfrm>
                <a:off x="7031829" y="1263291"/>
                <a:ext cx="27720" cy="1605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98B48FB-0105-4E68-86B2-FB928F65B22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013829" y="1245291"/>
                  <a:ext cx="633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E6D27F4-8001-46A7-8D11-FBBA9E10F0B0}"/>
                    </a:ext>
                  </a:extLst>
                </p14:cNvPr>
                <p14:cNvContentPartPr/>
                <p14:nvPr/>
              </p14:nvContentPartPr>
              <p14:xfrm>
                <a:off x="7096269" y="1246371"/>
                <a:ext cx="59400" cy="2905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E6D27F4-8001-46A7-8D11-FBBA9E10F0B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078629" y="1228731"/>
                  <a:ext cx="950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2B37A25-DA18-4D7A-AC11-24D81ABA2C24}"/>
                    </a:ext>
                  </a:extLst>
                </p14:cNvPr>
                <p14:cNvContentPartPr/>
                <p14:nvPr/>
              </p14:nvContentPartPr>
              <p14:xfrm>
                <a:off x="7144509" y="1072131"/>
                <a:ext cx="196920" cy="781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2B37A25-DA18-4D7A-AC11-24D81ABA2C2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126869" y="1054131"/>
                  <a:ext cx="232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6823E30-D787-41C2-B4EC-024219FD39EA}"/>
                    </a:ext>
                  </a:extLst>
                </p14:cNvPr>
                <p14:cNvContentPartPr/>
                <p14:nvPr/>
              </p14:nvContentPartPr>
              <p14:xfrm>
                <a:off x="7104909" y="1064571"/>
                <a:ext cx="61920" cy="1303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6823E30-D787-41C2-B4EC-024219FD39E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086909" y="1046571"/>
                  <a:ext cx="9756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358B03C7-5255-446F-8FF4-45B37C0C85D3}"/>
              </a:ext>
            </a:extLst>
          </p:cNvPr>
          <p:cNvGrpSpPr/>
          <p:nvPr/>
        </p:nvGrpSpPr>
        <p:grpSpPr>
          <a:xfrm>
            <a:off x="2997669" y="2366331"/>
            <a:ext cx="4407840" cy="720360"/>
            <a:chOff x="2997669" y="2366331"/>
            <a:chExt cx="4407840" cy="72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5240AB2-88E4-424F-9573-8185EDFF039C}"/>
                    </a:ext>
                  </a:extLst>
                </p14:cNvPr>
                <p14:cNvContentPartPr/>
                <p14:nvPr/>
              </p14:nvContentPartPr>
              <p14:xfrm>
                <a:off x="3058869" y="2894091"/>
                <a:ext cx="3599640" cy="1760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5240AB2-88E4-424F-9573-8185EDFF039C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040869" y="2876091"/>
                  <a:ext cx="3635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8608896-4881-490B-80DC-CC216D9A88AF}"/>
                    </a:ext>
                  </a:extLst>
                </p14:cNvPr>
                <p14:cNvContentPartPr/>
                <p14:nvPr/>
              </p14:nvContentPartPr>
              <p14:xfrm>
                <a:off x="2997669" y="2484411"/>
                <a:ext cx="18360" cy="4024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8608896-4881-490B-80DC-CC216D9A88AF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979669" y="2466771"/>
                  <a:ext cx="540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A2E2636-08E3-40B5-8AAE-73787E559ABD}"/>
                    </a:ext>
                  </a:extLst>
                </p14:cNvPr>
                <p14:cNvContentPartPr/>
                <p14:nvPr/>
              </p14:nvContentPartPr>
              <p14:xfrm>
                <a:off x="3081549" y="2366331"/>
                <a:ext cx="3509280" cy="7106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A2E2636-08E3-40B5-8AAE-73787E559ABD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063549" y="2348331"/>
                  <a:ext cx="3544920" cy="74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D5D6751-D4D6-41AB-90AD-6E6FACA6166A}"/>
                    </a:ext>
                  </a:extLst>
                </p14:cNvPr>
                <p14:cNvContentPartPr/>
                <p14:nvPr/>
              </p14:nvContentPartPr>
              <p14:xfrm>
                <a:off x="6638349" y="2838291"/>
                <a:ext cx="270360" cy="270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D5D6751-D4D6-41AB-90AD-6E6FACA6166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620709" y="2820651"/>
                  <a:ext cx="306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D4C06EF-A0BE-48E5-A05F-A305746A800C}"/>
                    </a:ext>
                  </a:extLst>
                </p14:cNvPr>
                <p14:cNvContentPartPr/>
                <p14:nvPr/>
              </p14:nvContentPartPr>
              <p14:xfrm>
                <a:off x="6882789" y="2787171"/>
                <a:ext cx="62640" cy="1569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D4C06EF-A0BE-48E5-A05F-A305746A800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865149" y="2769171"/>
                  <a:ext cx="98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BE3CCE3-78A9-4EC7-BE36-ED0F86EF7DC0}"/>
                    </a:ext>
                  </a:extLst>
                </p14:cNvPr>
                <p14:cNvContentPartPr/>
                <p14:nvPr/>
              </p14:nvContentPartPr>
              <p14:xfrm>
                <a:off x="7148109" y="2873211"/>
                <a:ext cx="139320" cy="1591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BE3CCE3-78A9-4EC7-BE36-ED0F86EF7DC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130469" y="2855211"/>
                  <a:ext cx="174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BE73CD7-560D-4438-BF56-79755EE2AC47}"/>
                    </a:ext>
                  </a:extLst>
                </p14:cNvPr>
                <p14:cNvContentPartPr/>
                <p14:nvPr/>
              </p14:nvContentPartPr>
              <p14:xfrm>
                <a:off x="7116069" y="2851251"/>
                <a:ext cx="145440" cy="2354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BE73CD7-560D-4438-BF56-79755EE2AC4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098429" y="2833611"/>
                  <a:ext cx="1810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03DD4DC-1CB1-4448-85F3-E69F1C758E1C}"/>
                    </a:ext>
                  </a:extLst>
                </p14:cNvPr>
                <p14:cNvContentPartPr/>
                <p14:nvPr/>
              </p14:nvContentPartPr>
              <p14:xfrm>
                <a:off x="7356189" y="2681331"/>
                <a:ext cx="49320" cy="2260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03DD4DC-1CB1-4448-85F3-E69F1C758E1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338549" y="2663331"/>
                  <a:ext cx="8496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56C46366-3F9D-430C-89CB-555C50FE07FC}"/>
              </a:ext>
            </a:extLst>
          </p:cNvPr>
          <p:cNvGrpSpPr/>
          <p:nvPr/>
        </p:nvGrpSpPr>
        <p:grpSpPr>
          <a:xfrm>
            <a:off x="7492269" y="2689971"/>
            <a:ext cx="248040" cy="328680"/>
            <a:chOff x="7492269" y="2689971"/>
            <a:chExt cx="248040" cy="32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F12B9B8-6DF2-4774-A480-DE9B8AC0FB98}"/>
                    </a:ext>
                  </a:extLst>
                </p14:cNvPr>
                <p14:cNvContentPartPr/>
                <p14:nvPr/>
              </p14:nvContentPartPr>
              <p14:xfrm>
                <a:off x="7492269" y="2762691"/>
                <a:ext cx="115200" cy="1112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F12B9B8-6DF2-4774-A480-DE9B8AC0FB98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474269" y="2744691"/>
                  <a:ext cx="150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C5E6667-C5DC-4EC9-A216-FBA8B1BE93C3}"/>
                    </a:ext>
                  </a:extLst>
                </p14:cNvPr>
                <p14:cNvContentPartPr/>
                <p14:nvPr/>
              </p14:nvContentPartPr>
              <p14:xfrm>
                <a:off x="7623669" y="2689971"/>
                <a:ext cx="116640" cy="3286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C5E6667-C5DC-4EC9-A216-FBA8B1BE93C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605669" y="2671971"/>
                  <a:ext cx="15228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9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49A5F62A-2B97-4D7D-AC4E-81CCE2E14DDD}"/>
                  </a:ext>
                </a:extLst>
              </p14:cNvPr>
              <p14:cNvContentPartPr/>
              <p14:nvPr/>
            </p14:nvContentPartPr>
            <p14:xfrm>
              <a:off x="94269" y="2608251"/>
              <a:ext cx="248760" cy="3132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49A5F62A-2B97-4D7D-AC4E-81CCE2E14DDD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76269" y="2590251"/>
                <a:ext cx="2844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1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73E32FF4-A39A-486C-8295-1297C7DAFC9E}"/>
                  </a:ext>
                </a:extLst>
              </p14:cNvPr>
              <p14:cNvContentPartPr/>
              <p14:nvPr/>
            </p14:nvContentPartPr>
            <p14:xfrm>
              <a:off x="7202829" y="3217011"/>
              <a:ext cx="275760" cy="6660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73E32FF4-A39A-486C-8295-1297C7DAFC9E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7185189" y="3199371"/>
                <a:ext cx="31140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4" name="Group 273">
            <a:extLst>
              <a:ext uri="{FF2B5EF4-FFF2-40B4-BE49-F238E27FC236}">
                <a16:creationId xmlns:a16="http://schemas.microsoft.com/office/drawing/2014/main" id="{BC88051F-94F3-46B5-9064-42E3E0A9B868}"/>
              </a:ext>
            </a:extLst>
          </p:cNvPr>
          <p:cNvGrpSpPr/>
          <p:nvPr/>
        </p:nvGrpSpPr>
        <p:grpSpPr>
          <a:xfrm>
            <a:off x="7418829" y="1389291"/>
            <a:ext cx="158400" cy="169560"/>
            <a:chOff x="7418829" y="1389291"/>
            <a:chExt cx="158400" cy="16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097FEFE-37A1-40F5-9A82-C73A133EEA9F}"/>
                    </a:ext>
                  </a:extLst>
                </p14:cNvPr>
                <p14:cNvContentPartPr/>
                <p14:nvPr/>
              </p14:nvContentPartPr>
              <p14:xfrm>
                <a:off x="7429629" y="1389291"/>
                <a:ext cx="147600" cy="262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097FEFE-37A1-40F5-9A82-C73A133EEA9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411989" y="1371651"/>
                  <a:ext cx="1832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31ACD6D-5851-4391-AA01-AA7B9BF1480C}"/>
                    </a:ext>
                  </a:extLst>
                </p14:cNvPr>
                <p14:cNvContentPartPr/>
                <p14:nvPr/>
              </p14:nvContentPartPr>
              <p14:xfrm>
                <a:off x="7418829" y="1507731"/>
                <a:ext cx="133200" cy="511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31ACD6D-5851-4391-AA01-AA7B9BF1480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400829" y="1489731"/>
                  <a:ext cx="16884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9995FBC2-0DC8-4615-B027-5469E221F581}"/>
              </a:ext>
            </a:extLst>
          </p:cNvPr>
          <p:cNvGrpSpPr/>
          <p:nvPr/>
        </p:nvGrpSpPr>
        <p:grpSpPr>
          <a:xfrm>
            <a:off x="7813389" y="1144491"/>
            <a:ext cx="802800" cy="445320"/>
            <a:chOff x="7813389" y="1144491"/>
            <a:chExt cx="802800" cy="44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3DE0A0C-9BC7-406A-87C3-022DBCE759BE}"/>
                    </a:ext>
                  </a:extLst>
                </p14:cNvPr>
                <p14:cNvContentPartPr/>
                <p14:nvPr/>
              </p14:nvContentPartPr>
              <p14:xfrm>
                <a:off x="7836069" y="1424571"/>
                <a:ext cx="171360" cy="1364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3DE0A0C-9BC7-406A-87C3-022DBCE759B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818069" y="1406931"/>
                  <a:ext cx="207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2FDFC24-35DB-46A6-A90C-A4AF0AA54AA2}"/>
                    </a:ext>
                  </a:extLst>
                </p14:cNvPr>
                <p14:cNvContentPartPr/>
                <p14:nvPr/>
              </p14:nvContentPartPr>
              <p14:xfrm>
                <a:off x="7813389" y="1410891"/>
                <a:ext cx="185400" cy="1519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2FDFC24-35DB-46A6-A90C-A4AF0AA54AA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795749" y="1393251"/>
                  <a:ext cx="221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5FC4495-0163-4C1B-9569-10892F51F8DF}"/>
                    </a:ext>
                  </a:extLst>
                </p14:cNvPr>
                <p14:cNvContentPartPr/>
                <p14:nvPr/>
              </p14:nvContentPartPr>
              <p14:xfrm>
                <a:off x="8154309" y="1271211"/>
                <a:ext cx="10800" cy="1047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5FC4495-0163-4C1B-9569-10892F51F8D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136309" y="1253571"/>
                  <a:ext cx="46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922DC4E-096E-497C-BCED-B96734F69838}"/>
                    </a:ext>
                  </a:extLst>
                </p14:cNvPr>
                <p14:cNvContentPartPr/>
                <p14:nvPr/>
              </p14:nvContentPartPr>
              <p14:xfrm>
                <a:off x="8166189" y="1144491"/>
                <a:ext cx="5040" cy="28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922DC4E-096E-497C-BCED-B96734F6983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148189" y="1126491"/>
                  <a:ext cx="406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4C77C1D-F979-4974-B79D-7F97ECD9901D}"/>
                    </a:ext>
                  </a:extLst>
                </p14:cNvPr>
                <p14:cNvContentPartPr/>
                <p14:nvPr/>
              </p14:nvContentPartPr>
              <p14:xfrm>
                <a:off x="8052069" y="1151331"/>
                <a:ext cx="48600" cy="3081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4C77C1D-F979-4974-B79D-7F97ECD990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034069" y="1133331"/>
                  <a:ext cx="842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47E5517-F16A-422E-9397-507D905D5933}"/>
                    </a:ext>
                  </a:extLst>
                </p14:cNvPr>
                <p14:cNvContentPartPr/>
                <p14:nvPr/>
              </p14:nvContentPartPr>
              <p14:xfrm>
                <a:off x="8249349" y="1223691"/>
                <a:ext cx="69120" cy="2566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47E5517-F16A-422E-9397-507D905D593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231349" y="1205691"/>
                  <a:ext cx="1047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3579C8E-93D5-4EDD-B29F-9400D9737FB9}"/>
                    </a:ext>
                  </a:extLst>
                </p14:cNvPr>
                <p14:cNvContentPartPr/>
                <p14:nvPr/>
              </p14:nvContentPartPr>
              <p14:xfrm>
                <a:off x="8454909" y="1315131"/>
                <a:ext cx="161280" cy="2746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3579C8E-93D5-4EDD-B29F-9400D9737FB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436909" y="1297491"/>
                  <a:ext cx="1969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AA0221D-6470-42F8-AF51-3FEFB9DF54A7}"/>
                    </a:ext>
                  </a:extLst>
                </p14:cNvPr>
                <p14:cNvContentPartPr/>
                <p14:nvPr/>
              </p14:nvContentPartPr>
              <p14:xfrm>
                <a:off x="8427189" y="1451931"/>
                <a:ext cx="171720" cy="277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AA0221D-6470-42F8-AF51-3FEFB9DF54A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409549" y="1433931"/>
                  <a:ext cx="207360" cy="6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3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B5BAC5DE-FEF6-427C-8139-CF75647EE3A3}"/>
                  </a:ext>
                </a:extLst>
              </p14:cNvPr>
              <p14:cNvContentPartPr/>
              <p14:nvPr/>
            </p14:nvContentPartPr>
            <p14:xfrm>
              <a:off x="7464909" y="1867731"/>
              <a:ext cx="69120" cy="29916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B5BAC5DE-FEF6-427C-8139-CF75647EE3A3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7447269" y="1850091"/>
                <a:ext cx="10476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5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3908866A-3E9A-4D56-ABEF-2010FAF4FB9D}"/>
                  </a:ext>
                </a:extLst>
              </p14:cNvPr>
              <p14:cNvContentPartPr/>
              <p14:nvPr/>
            </p14:nvContentPartPr>
            <p14:xfrm>
              <a:off x="8343309" y="3059691"/>
              <a:ext cx="109440" cy="16488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3908866A-3E9A-4D56-ABEF-2010FAF4FB9D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8325669" y="3041691"/>
                <a:ext cx="1450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7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67DADACD-2A51-48F3-8D1C-F936BCC35810}"/>
                  </a:ext>
                </a:extLst>
              </p14:cNvPr>
              <p14:cNvContentPartPr/>
              <p14:nvPr/>
            </p14:nvContentPartPr>
            <p14:xfrm>
              <a:off x="8555709" y="3241131"/>
              <a:ext cx="39600" cy="11376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67DADACD-2A51-48F3-8D1C-F936BCC35810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8538069" y="3223491"/>
                <a:ext cx="752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9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AF691FBF-4FDF-4551-80F0-02E4669D632A}"/>
                  </a:ext>
                </a:extLst>
              </p14:cNvPr>
              <p14:cNvContentPartPr/>
              <p14:nvPr/>
            </p14:nvContentPartPr>
            <p14:xfrm>
              <a:off x="8720229" y="3114411"/>
              <a:ext cx="65520" cy="14328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AF691FBF-4FDF-4551-80F0-02E4669D632A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8702229" y="3096771"/>
                <a:ext cx="1011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1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B24FED82-EABD-4292-BBE3-D6CB2C0C0D21}"/>
                  </a:ext>
                </a:extLst>
              </p14:cNvPr>
              <p14:cNvContentPartPr/>
              <p14:nvPr/>
            </p14:nvContentPartPr>
            <p14:xfrm>
              <a:off x="8850909" y="3017931"/>
              <a:ext cx="79560" cy="41436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B24FED82-EABD-4292-BBE3-D6CB2C0C0D21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8832909" y="2999931"/>
                <a:ext cx="11520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3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9B3CB567-8AF9-44E8-BD3E-5E32769D3A22}"/>
                  </a:ext>
                </a:extLst>
              </p14:cNvPr>
              <p14:cNvContentPartPr/>
              <p14:nvPr/>
            </p14:nvContentPartPr>
            <p14:xfrm>
              <a:off x="8209389" y="2905971"/>
              <a:ext cx="41760" cy="51804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9B3CB567-8AF9-44E8-BD3E-5E32769D3A22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8191749" y="2887971"/>
                <a:ext cx="77400" cy="55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8" name="Group 317">
            <a:extLst>
              <a:ext uri="{FF2B5EF4-FFF2-40B4-BE49-F238E27FC236}">
                <a16:creationId xmlns:a16="http://schemas.microsoft.com/office/drawing/2014/main" id="{420C45ED-269F-42D4-B3E9-3AF0E0A092F1}"/>
              </a:ext>
            </a:extLst>
          </p:cNvPr>
          <p:cNvGrpSpPr/>
          <p:nvPr/>
        </p:nvGrpSpPr>
        <p:grpSpPr>
          <a:xfrm>
            <a:off x="7039029" y="1053771"/>
            <a:ext cx="2163600" cy="1778400"/>
            <a:chOff x="7039029" y="1053771"/>
            <a:chExt cx="2163600" cy="177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9B58E4D-EDBF-4E00-AB26-20649C7DB17B}"/>
                    </a:ext>
                  </a:extLst>
                </p14:cNvPr>
                <p14:cNvContentPartPr/>
                <p14:nvPr/>
              </p14:nvContentPartPr>
              <p14:xfrm>
                <a:off x="7885029" y="1690251"/>
                <a:ext cx="16560" cy="1573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9B58E4D-EDBF-4E00-AB26-20649C7DB17B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867029" y="1672251"/>
                  <a:ext cx="52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74F24B0-8F53-4CD9-9E85-8666F4C68D7C}"/>
                    </a:ext>
                  </a:extLst>
                </p14:cNvPr>
                <p14:cNvContentPartPr/>
                <p14:nvPr/>
              </p14:nvContentPartPr>
              <p14:xfrm>
                <a:off x="7803669" y="1773051"/>
                <a:ext cx="179280" cy="1198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74F24B0-8F53-4CD9-9E85-8666F4C68D7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786029" y="1755051"/>
                  <a:ext cx="214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6B06809-08DF-4E72-A1EB-13373CFFD2BA}"/>
                    </a:ext>
                  </a:extLst>
                </p14:cNvPr>
                <p14:cNvContentPartPr/>
                <p14:nvPr/>
              </p14:nvContentPartPr>
              <p14:xfrm>
                <a:off x="7039029" y="2292171"/>
                <a:ext cx="88560" cy="172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6B06809-08DF-4E72-A1EB-13373CFFD2B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021389" y="2274531"/>
                  <a:ext cx="124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AEB894A-77B8-4763-9953-A227735686C4}"/>
                    </a:ext>
                  </a:extLst>
                </p14:cNvPr>
                <p14:cNvContentPartPr/>
                <p14:nvPr/>
              </p14:nvContentPartPr>
              <p14:xfrm>
                <a:off x="7146309" y="2318811"/>
                <a:ext cx="462240" cy="3146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AEB894A-77B8-4763-9953-A227735686C4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128309" y="2300811"/>
                  <a:ext cx="4978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81C364B-301C-4131-8BDA-05BC67F01D8A}"/>
                    </a:ext>
                  </a:extLst>
                </p14:cNvPr>
                <p14:cNvContentPartPr/>
                <p14:nvPr/>
              </p14:nvContentPartPr>
              <p14:xfrm>
                <a:off x="7633389" y="2255811"/>
                <a:ext cx="97920" cy="2300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81C364B-301C-4131-8BDA-05BC67F01D8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615389" y="2238171"/>
                  <a:ext cx="133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F044214-830C-46CC-9FBE-40C516CB468B}"/>
                    </a:ext>
                  </a:extLst>
                </p14:cNvPr>
                <p14:cNvContentPartPr/>
                <p14:nvPr/>
              </p14:nvContentPartPr>
              <p14:xfrm>
                <a:off x="7777749" y="2387211"/>
                <a:ext cx="151560" cy="1332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F044214-830C-46CC-9FBE-40C516CB468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759749" y="2369571"/>
                  <a:ext cx="187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6FD3027-DE7E-4EF1-B1E7-FFB1B85DE6FF}"/>
                    </a:ext>
                  </a:extLst>
                </p14:cNvPr>
                <p14:cNvContentPartPr/>
                <p14:nvPr/>
              </p14:nvContentPartPr>
              <p14:xfrm>
                <a:off x="7573989" y="1949451"/>
                <a:ext cx="97200" cy="1958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6FD3027-DE7E-4EF1-B1E7-FFB1B85DE6F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556349" y="1931811"/>
                  <a:ext cx="132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DD94551-5B48-4038-BAE1-7033F591EBB7}"/>
                    </a:ext>
                  </a:extLst>
                </p14:cNvPr>
                <p14:cNvContentPartPr/>
                <p14:nvPr/>
              </p14:nvContentPartPr>
              <p14:xfrm>
                <a:off x="7692429" y="2093451"/>
                <a:ext cx="21600" cy="918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DD94551-5B48-4038-BAE1-7033F591EBB7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674429" y="2075811"/>
                  <a:ext cx="57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AC912BC-54E3-4B65-8D5F-D1EC1840CBA2}"/>
                    </a:ext>
                  </a:extLst>
                </p14:cNvPr>
                <p14:cNvContentPartPr/>
                <p14:nvPr/>
              </p14:nvContentPartPr>
              <p14:xfrm>
                <a:off x="7870989" y="2065731"/>
                <a:ext cx="101520" cy="1058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AC912BC-54E3-4B65-8D5F-D1EC1840CBA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853349" y="2047731"/>
                  <a:ext cx="137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316B6BA-2581-43A5-9B63-1AF6574D2F3E}"/>
                    </a:ext>
                  </a:extLst>
                </p14:cNvPr>
                <p14:cNvContentPartPr/>
                <p14:nvPr/>
              </p14:nvContentPartPr>
              <p14:xfrm>
                <a:off x="8089869" y="2017851"/>
                <a:ext cx="14760" cy="1396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316B6BA-2581-43A5-9B63-1AF6574D2F3E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071869" y="2000211"/>
                  <a:ext cx="504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04128BC-8643-4692-A787-42784EE82182}"/>
                    </a:ext>
                  </a:extLst>
                </p14:cNvPr>
                <p14:cNvContentPartPr/>
                <p14:nvPr/>
              </p14:nvContentPartPr>
              <p14:xfrm>
                <a:off x="8040189" y="2086611"/>
                <a:ext cx="225360" cy="1004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04128BC-8643-4692-A787-42784EE8218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022549" y="2068971"/>
                  <a:ext cx="261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62F7AF8-7431-4B85-9B70-1115EA6D2620}"/>
                    </a:ext>
                  </a:extLst>
                </p14:cNvPr>
                <p14:cNvContentPartPr/>
                <p14:nvPr/>
              </p14:nvContentPartPr>
              <p14:xfrm>
                <a:off x="8306949" y="1964931"/>
                <a:ext cx="102960" cy="3535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62F7AF8-7431-4B85-9B70-1115EA6D262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289309" y="1946931"/>
                  <a:ext cx="1386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B0033A2-59B9-4AA4-9ABC-63E358F40025}"/>
                    </a:ext>
                  </a:extLst>
                </p14:cNvPr>
                <p14:cNvContentPartPr/>
                <p14:nvPr/>
              </p14:nvContentPartPr>
              <p14:xfrm>
                <a:off x="8604669" y="1949451"/>
                <a:ext cx="75960" cy="3351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B0033A2-59B9-4AA4-9ABC-63E358F4002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587029" y="1931451"/>
                  <a:ext cx="1116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FFA263D-D29F-4C91-A246-009C0BDC1BA3}"/>
                    </a:ext>
                  </a:extLst>
                </p14:cNvPr>
                <p14:cNvContentPartPr/>
                <p14:nvPr/>
              </p14:nvContentPartPr>
              <p14:xfrm>
                <a:off x="8702949" y="2128731"/>
                <a:ext cx="70560" cy="1177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FFA263D-D29F-4C91-A246-009C0BDC1BA3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685309" y="2111091"/>
                  <a:ext cx="106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BC33008-E480-4D97-B9AF-B3A18768FD1E}"/>
                    </a:ext>
                  </a:extLst>
                </p14:cNvPr>
                <p14:cNvContentPartPr/>
                <p14:nvPr/>
              </p14:nvContentPartPr>
              <p14:xfrm>
                <a:off x="8826069" y="2080491"/>
                <a:ext cx="66960" cy="15696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BC33008-E480-4D97-B9AF-B3A18768FD1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808069" y="2062491"/>
                  <a:ext cx="102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C869C9C-8798-446D-BBE1-4F018C816B94}"/>
                    </a:ext>
                  </a:extLst>
                </p14:cNvPr>
                <p14:cNvContentPartPr/>
                <p14:nvPr/>
              </p14:nvContentPartPr>
              <p14:xfrm>
                <a:off x="8932629" y="2109651"/>
                <a:ext cx="133200" cy="2214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C869C9C-8798-446D-BBE1-4F018C816B94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914629" y="2091651"/>
                  <a:ext cx="1688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E2003A7-DCC6-497F-8971-1639D57801EC}"/>
                    </a:ext>
                  </a:extLst>
                </p14:cNvPr>
                <p14:cNvContentPartPr/>
                <p14:nvPr/>
              </p14:nvContentPartPr>
              <p14:xfrm>
                <a:off x="9082389" y="2214771"/>
                <a:ext cx="76680" cy="1321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E2003A7-DCC6-497F-8971-1639D57801EC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9064749" y="2196771"/>
                  <a:ext cx="112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3F12680-774D-41BC-9568-E053E543CB68}"/>
                    </a:ext>
                  </a:extLst>
                </p14:cNvPr>
                <p14:cNvContentPartPr/>
                <p14:nvPr/>
              </p14:nvContentPartPr>
              <p14:xfrm>
                <a:off x="9057189" y="2134131"/>
                <a:ext cx="145440" cy="3250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3F12680-774D-41BC-9568-E053E543CB68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039189" y="2116491"/>
                  <a:ext cx="1810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1CC5073-D9A7-4712-B0D9-814D0BD73797}"/>
                    </a:ext>
                  </a:extLst>
                </p14:cNvPr>
                <p14:cNvContentPartPr/>
                <p14:nvPr/>
              </p14:nvContentPartPr>
              <p14:xfrm>
                <a:off x="7468869" y="2217651"/>
                <a:ext cx="1681920" cy="2908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1CC5073-D9A7-4712-B0D9-814D0BD73797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451229" y="2200011"/>
                  <a:ext cx="17175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AEE7F59-3632-4CE7-87B8-29FEC82D59AD}"/>
                    </a:ext>
                  </a:extLst>
                </p14:cNvPr>
                <p14:cNvContentPartPr/>
                <p14:nvPr/>
              </p14:nvContentPartPr>
              <p14:xfrm>
                <a:off x="8570469" y="2524011"/>
                <a:ext cx="34200" cy="2354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AEE7F59-3632-4CE7-87B8-29FEC82D59AD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552469" y="2506371"/>
                  <a:ext cx="698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52B0305E-7FDA-4879-B053-374BDADC8A24}"/>
                    </a:ext>
                  </a:extLst>
                </p14:cNvPr>
                <p14:cNvContentPartPr/>
                <p14:nvPr/>
              </p14:nvContentPartPr>
              <p14:xfrm>
                <a:off x="8497389" y="2696811"/>
                <a:ext cx="191520" cy="1353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52B0305E-7FDA-4879-B053-374BDADC8A24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479749" y="2678811"/>
                  <a:ext cx="227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B98E90D-03BD-4B88-9A1E-72B5CA89120D}"/>
                    </a:ext>
                  </a:extLst>
                </p14:cNvPr>
                <p14:cNvContentPartPr/>
                <p14:nvPr/>
              </p14:nvContentPartPr>
              <p14:xfrm>
                <a:off x="7706829" y="1237731"/>
                <a:ext cx="360" cy="3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B98E90D-03BD-4B88-9A1E-72B5CA89120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89189" y="12200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7EB7C12-EFC9-486E-A4D0-CB70A80C2CDE}"/>
                    </a:ext>
                  </a:extLst>
                </p14:cNvPr>
                <p14:cNvContentPartPr/>
                <p14:nvPr/>
              </p14:nvContentPartPr>
              <p14:xfrm>
                <a:off x="7626549" y="1053771"/>
                <a:ext cx="62280" cy="6566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7EB7C12-EFC9-486E-A4D0-CB70A80C2CD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608549" y="1035771"/>
                  <a:ext cx="9792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4C79980-B384-47AD-9676-69FEC5AD834B}"/>
                    </a:ext>
                  </a:extLst>
                </p14:cNvPr>
                <p14:cNvContentPartPr/>
                <p14:nvPr/>
              </p14:nvContentPartPr>
              <p14:xfrm>
                <a:off x="7712949" y="1073571"/>
                <a:ext cx="1074960" cy="7646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4C79980-B384-47AD-9676-69FEC5AD834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695309" y="1055931"/>
                  <a:ext cx="1110600" cy="80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27479E87-A044-4F73-922F-E721A03793F5}"/>
                    </a:ext>
                  </a:extLst>
                </p14:cNvPr>
                <p14:cNvContentPartPr/>
                <p14:nvPr/>
              </p14:nvContentPartPr>
              <p14:xfrm>
                <a:off x="7671909" y="1684851"/>
                <a:ext cx="1105560" cy="18108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27479E87-A044-4F73-922F-E721A03793F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653909" y="1667211"/>
                  <a:ext cx="1141200" cy="21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1BA4B81D-B2AC-4916-B81F-6E3A68FDFB5C}"/>
                  </a:ext>
                </a:extLst>
              </p14:cNvPr>
              <p14:cNvContentPartPr/>
              <p14:nvPr/>
            </p14:nvContentPartPr>
            <p14:xfrm>
              <a:off x="6126429" y="4726131"/>
              <a:ext cx="175680" cy="81360"/>
            </p14:xfrm>
          </p:contentPart>
        </mc:Choice>
        <mc:Fallback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1BA4B81D-B2AC-4916-B81F-6E3A68FDFB5C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6108789" y="4708131"/>
                <a:ext cx="21132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71452A61-86B1-4417-A343-C4A9B82084E9}"/>
                  </a:ext>
                </a:extLst>
              </p14:cNvPr>
              <p14:cNvContentPartPr/>
              <p14:nvPr/>
            </p14:nvContentPartPr>
            <p14:xfrm>
              <a:off x="2609949" y="4334451"/>
              <a:ext cx="205200" cy="10260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71452A61-86B1-4417-A343-C4A9B82084E9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2591949" y="4316451"/>
                <a:ext cx="240840" cy="13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7" name="Group 326">
            <a:extLst>
              <a:ext uri="{FF2B5EF4-FFF2-40B4-BE49-F238E27FC236}">
                <a16:creationId xmlns:a16="http://schemas.microsoft.com/office/drawing/2014/main" id="{7B5F8C77-EAB9-4A00-9C1A-2A20B89200B2}"/>
              </a:ext>
            </a:extLst>
          </p:cNvPr>
          <p:cNvGrpSpPr/>
          <p:nvPr/>
        </p:nvGrpSpPr>
        <p:grpSpPr>
          <a:xfrm>
            <a:off x="3086949" y="4547931"/>
            <a:ext cx="133200" cy="84960"/>
            <a:chOff x="3086949" y="4547931"/>
            <a:chExt cx="133200" cy="8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0E1EA657-7304-499F-8BF4-D0A524CA567C}"/>
                    </a:ext>
                  </a:extLst>
                </p14:cNvPr>
                <p14:cNvContentPartPr/>
                <p14:nvPr/>
              </p14:nvContentPartPr>
              <p14:xfrm>
                <a:off x="3086949" y="4547931"/>
                <a:ext cx="133200" cy="90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0E1EA657-7304-499F-8BF4-D0A524CA567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069309" y="4529931"/>
                  <a:ext cx="168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31554F78-C127-42B8-A56C-FA932AE492F8}"/>
                    </a:ext>
                  </a:extLst>
                </p14:cNvPr>
                <p14:cNvContentPartPr/>
                <p14:nvPr/>
              </p14:nvContentPartPr>
              <p14:xfrm>
                <a:off x="3105669" y="4628211"/>
                <a:ext cx="103320" cy="468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31554F78-C127-42B8-A56C-FA932AE492F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087669" y="4610571"/>
                  <a:ext cx="1389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21B618F2-6A7E-438A-81CD-C858D5A78CB7}"/>
              </a:ext>
            </a:extLst>
          </p:cNvPr>
          <p:cNvGrpSpPr/>
          <p:nvPr/>
        </p:nvGrpSpPr>
        <p:grpSpPr>
          <a:xfrm>
            <a:off x="2600589" y="4568811"/>
            <a:ext cx="214560" cy="259560"/>
            <a:chOff x="2600589" y="4568811"/>
            <a:chExt cx="214560" cy="25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BD3010B-253C-4D94-A3A5-48F6CFCDFEE5}"/>
                    </a:ext>
                  </a:extLst>
                </p14:cNvPr>
                <p14:cNvContentPartPr/>
                <p14:nvPr/>
              </p14:nvContentPartPr>
              <p14:xfrm>
                <a:off x="2600589" y="4570251"/>
                <a:ext cx="110880" cy="1378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BD3010B-253C-4D94-A3A5-48F6CFCDFEE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582589" y="4552251"/>
                  <a:ext cx="1465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E1E61311-ED81-44DB-BA3A-E7B884999B70}"/>
                    </a:ext>
                  </a:extLst>
                </p14:cNvPr>
                <p14:cNvContentPartPr/>
                <p14:nvPr/>
              </p14:nvContentPartPr>
              <p14:xfrm>
                <a:off x="2711109" y="4568811"/>
                <a:ext cx="104040" cy="2595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E1E61311-ED81-44DB-BA3A-E7B884999B7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693109" y="4551171"/>
                  <a:ext cx="1396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BC419A6-5221-4761-A332-1271027E8E12}"/>
                    </a:ext>
                  </a:extLst>
                </p14:cNvPr>
                <p14:cNvContentPartPr/>
                <p14:nvPr/>
              </p14:nvContentPartPr>
              <p14:xfrm>
                <a:off x="2635509" y="4586811"/>
                <a:ext cx="94680" cy="13032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BC419A6-5221-4761-A332-1271027E8E1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617509" y="4569171"/>
                  <a:ext cx="13032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11C83A30-06E2-413E-AC22-20FAAF164388}"/>
              </a:ext>
            </a:extLst>
          </p:cNvPr>
          <p:cNvGrpSpPr/>
          <p:nvPr/>
        </p:nvGrpSpPr>
        <p:grpSpPr>
          <a:xfrm>
            <a:off x="2141589" y="2810931"/>
            <a:ext cx="142560" cy="411840"/>
            <a:chOff x="2141589" y="2810931"/>
            <a:chExt cx="142560" cy="41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D3F2B5CC-A6A5-4ECD-9917-DBCBEA9661F4}"/>
                    </a:ext>
                  </a:extLst>
                </p14:cNvPr>
                <p14:cNvContentPartPr/>
                <p14:nvPr/>
              </p14:nvContentPartPr>
              <p14:xfrm>
                <a:off x="2213229" y="2810931"/>
                <a:ext cx="66960" cy="3448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D3F2B5CC-A6A5-4ECD-9917-DBCBEA9661F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195589" y="2793291"/>
                  <a:ext cx="1026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AA778417-A19C-448F-968F-2C8BCE14D04C}"/>
                    </a:ext>
                  </a:extLst>
                </p14:cNvPr>
                <p14:cNvContentPartPr/>
                <p14:nvPr/>
              </p14:nvContentPartPr>
              <p14:xfrm>
                <a:off x="2141589" y="3051051"/>
                <a:ext cx="142560" cy="1717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AA778417-A19C-448F-968F-2C8BCE14D04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123949" y="3033411"/>
                  <a:ext cx="17820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C323870E-0420-4A67-85A0-6EF9BD45C22D}"/>
              </a:ext>
            </a:extLst>
          </p:cNvPr>
          <p:cNvGrpSpPr/>
          <p:nvPr/>
        </p:nvGrpSpPr>
        <p:grpSpPr>
          <a:xfrm>
            <a:off x="3476829" y="4432011"/>
            <a:ext cx="2167920" cy="776160"/>
            <a:chOff x="3476829" y="4432011"/>
            <a:chExt cx="2167920" cy="77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1FB09AD-A45E-482A-87FC-BE69372322E7}"/>
                    </a:ext>
                  </a:extLst>
                </p14:cNvPr>
                <p14:cNvContentPartPr/>
                <p14:nvPr/>
              </p14:nvContentPartPr>
              <p14:xfrm>
                <a:off x="3482229" y="4487811"/>
                <a:ext cx="247680" cy="2700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1FB09AD-A45E-482A-87FC-BE69372322E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464589" y="4470171"/>
                  <a:ext cx="2833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48AED9C1-92B3-4327-AE80-470C84E19ED8}"/>
                    </a:ext>
                  </a:extLst>
                </p14:cNvPr>
                <p14:cNvContentPartPr/>
                <p14:nvPr/>
              </p14:nvContentPartPr>
              <p14:xfrm>
                <a:off x="3545229" y="4520571"/>
                <a:ext cx="192960" cy="2660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48AED9C1-92B3-4327-AE80-470C84E19ED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527229" y="4502931"/>
                  <a:ext cx="2286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85D145AE-8203-459F-8FB8-4E377C680815}"/>
                    </a:ext>
                  </a:extLst>
                </p14:cNvPr>
                <p14:cNvContentPartPr/>
                <p14:nvPr/>
              </p14:nvContentPartPr>
              <p14:xfrm>
                <a:off x="3954189" y="4516971"/>
                <a:ext cx="195120" cy="2617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85D145AE-8203-459F-8FB8-4E377C68081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936189" y="4498971"/>
                  <a:ext cx="2307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07009719-E6A3-45C8-9ED3-7448855D601B}"/>
                    </a:ext>
                  </a:extLst>
                </p14:cNvPr>
                <p14:cNvContentPartPr/>
                <p14:nvPr/>
              </p14:nvContentPartPr>
              <p14:xfrm>
                <a:off x="3940149" y="4627131"/>
                <a:ext cx="182160" cy="208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07009719-E6A3-45C8-9ED3-7448855D601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922509" y="4609131"/>
                  <a:ext cx="2178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714F284E-0FAF-404C-AA3B-B748B4E94164}"/>
                    </a:ext>
                  </a:extLst>
                </p14:cNvPr>
                <p14:cNvContentPartPr/>
                <p14:nvPr/>
              </p14:nvContentPartPr>
              <p14:xfrm>
                <a:off x="3940149" y="4432011"/>
                <a:ext cx="240120" cy="3888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714F284E-0FAF-404C-AA3B-B748B4E9416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922149" y="4414371"/>
                  <a:ext cx="2757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2ED6B8E2-5AE9-45F6-98C7-CCC1BC75423D}"/>
                    </a:ext>
                  </a:extLst>
                </p14:cNvPr>
                <p14:cNvContentPartPr/>
                <p14:nvPr/>
              </p14:nvContentPartPr>
              <p14:xfrm>
                <a:off x="3476829" y="4986051"/>
                <a:ext cx="163800" cy="11304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2ED6B8E2-5AE9-45F6-98C7-CCC1BC75423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458829" y="4968411"/>
                  <a:ext cx="199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D16EA5F1-06DF-42CB-9D08-967CDB783030}"/>
                    </a:ext>
                  </a:extLst>
                </p14:cNvPr>
                <p14:cNvContentPartPr/>
                <p14:nvPr/>
              </p14:nvContentPartPr>
              <p14:xfrm>
                <a:off x="3715509" y="5056251"/>
                <a:ext cx="16200" cy="15192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D16EA5F1-06DF-42CB-9D08-967CDB78303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697509" y="5038611"/>
                  <a:ext cx="518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B0D8CA9A-1DE8-4E6A-8BDA-86B55FA74190}"/>
                    </a:ext>
                  </a:extLst>
                </p14:cNvPr>
                <p14:cNvContentPartPr/>
                <p14:nvPr/>
              </p14:nvContentPartPr>
              <p14:xfrm>
                <a:off x="3825309" y="4999011"/>
                <a:ext cx="68040" cy="1407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B0D8CA9A-1DE8-4E6A-8BDA-86B55FA7419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807669" y="4981011"/>
                  <a:ext cx="1036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024C3924-D5B1-4DA4-AA62-285D7EA4F36A}"/>
                    </a:ext>
                  </a:extLst>
                </p14:cNvPr>
                <p14:cNvContentPartPr/>
                <p14:nvPr/>
              </p14:nvContentPartPr>
              <p14:xfrm>
                <a:off x="4046709" y="4993251"/>
                <a:ext cx="7920" cy="14760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024C3924-D5B1-4DA4-AA62-285D7EA4F36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029069" y="4975611"/>
                  <a:ext cx="43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B1839096-A08B-4603-85FD-802C38A06831}"/>
                    </a:ext>
                  </a:extLst>
                </p14:cNvPr>
                <p14:cNvContentPartPr/>
                <p14:nvPr/>
              </p14:nvContentPartPr>
              <p14:xfrm>
                <a:off x="3992349" y="5008011"/>
                <a:ext cx="275400" cy="932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B1839096-A08B-4603-85FD-802C38A0683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974709" y="4990371"/>
                  <a:ext cx="311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5E2C9029-73F7-46FC-B4B2-37E4077A3CDE}"/>
                    </a:ext>
                  </a:extLst>
                </p14:cNvPr>
                <p14:cNvContentPartPr/>
                <p14:nvPr/>
              </p14:nvContentPartPr>
              <p14:xfrm>
                <a:off x="4316349" y="4942131"/>
                <a:ext cx="58680" cy="2430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5E2C9029-73F7-46FC-B4B2-37E4077A3CD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298349" y="4924131"/>
                  <a:ext cx="943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0CE3AE5E-5AF4-486B-BB65-F7B32D86D3AE}"/>
                    </a:ext>
                  </a:extLst>
                </p14:cNvPr>
                <p14:cNvContentPartPr/>
                <p14:nvPr/>
              </p14:nvContentPartPr>
              <p14:xfrm>
                <a:off x="4674549" y="4901091"/>
                <a:ext cx="54000" cy="2498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0CE3AE5E-5AF4-486B-BB65-F7B32D86D3A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656549" y="4883451"/>
                  <a:ext cx="896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3240F5C-F537-4C5E-9787-B33624272D4A}"/>
                    </a:ext>
                  </a:extLst>
                </p14:cNvPr>
                <p14:cNvContentPartPr/>
                <p14:nvPr/>
              </p14:nvContentPartPr>
              <p14:xfrm>
                <a:off x="4752669" y="4969851"/>
                <a:ext cx="106200" cy="12456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3240F5C-F537-4C5E-9787-B33624272D4A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735029" y="4951851"/>
                  <a:ext cx="141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E16869D-D42E-4470-8760-210F9C4A440B}"/>
                    </a:ext>
                  </a:extLst>
                </p14:cNvPr>
                <p14:cNvContentPartPr/>
                <p14:nvPr/>
              </p14:nvContentPartPr>
              <p14:xfrm>
                <a:off x="4979109" y="4943931"/>
                <a:ext cx="6480" cy="15084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E16869D-D42E-4470-8760-210F9C4A440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961109" y="4925931"/>
                  <a:ext cx="421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B076944-5B29-40A1-A417-59B4F8369AC2}"/>
                    </a:ext>
                  </a:extLst>
                </p14:cNvPr>
                <p14:cNvContentPartPr/>
                <p14:nvPr/>
              </p14:nvContentPartPr>
              <p14:xfrm>
                <a:off x="4956789" y="4963731"/>
                <a:ext cx="207720" cy="1238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B076944-5B29-40A1-A417-59B4F8369AC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939149" y="4946091"/>
                  <a:ext cx="243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333AF19-0321-4C35-9512-13C8730E5792}"/>
                    </a:ext>
                  </a:extLst>
                </p14:cNvPr>
                <p14:cNvContentPartPr/>
                <p14:nvPr/>
              </p14:nvContentPartPr>
              <p14:xfrm>
                <a:off x="4371789" y="4684011"/>
                <a:ext cx="353520" cy="12168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333AF19-0321-4C35-9512-13C8730E579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354149" y="4666371"/>
                  <a:ext cx="3891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AEF14C47-291E-4C92-A845-5A25746B59B1}"/>
                    </a:ext>
                  </a:extLst>
                </p14:cNvPr>
                <p14:cNvContentPartPr/>
                <p14:nvPr/>
              </p14:nvContentPartPr>
              <p14:xfrm>
                <a:off x="4700469" y="4738371"/>
                <a:ext cx="82800" cy="1382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AEF14C47-291E-4C92-A845-5A25746B59B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682469" y="4720731"/>
                  <a:ext cx="118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77C534E8-5515-4F2D-B6C6-64B32BA1021C}"/>
                    </a:ext>
                  </a:extLst>
                </p14:cNvPr>
                <p14:cNvContentPartPr/>
                <p14:nvPr/>
              </p14:nvContentPartPr>
              <p14:xfrm>
                <a:off x="5350989" y="5014851"/>
                <a:ext cx="360" cy="13464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77C534E8-5515-4F2D-B6C6-64B32BA1021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332989" y="4997211"/>
                  <a:ext cx="36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6545352F-B191-4988-9C33-3CDE4676AA44}"/>
                    </a:ext>
                  </a:extLst>
                </p14:cNvPr>
                <p14:cNvContentPartPr/>
                <p14:nvPr/>
              </p14:nvContentPartPr>
              <p14:xfrm>
                <a:off x="5451789" y="4961571"/>
                <a:ext cx="46080" cy="12600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6545352F-B191-4988-9C33-3CDE4676AA4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434149" y="4943931"/>
                  <a:ext cx="817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BA271670-7EB7-4F06-90CB-732665FBFE26}"/>
                    </a:ext>
                  </a:extLst>
                </p14:cNvPr>
                <p14:cNvContentPartPr/>
                <p14:nvPr/>
              </p14:nvContentPartPr>
              <p14:xfrm>
                <a:off x="5596869" y="4885611"/>
                <a:ext cx="47880" cy="2955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BA271670-7EB7-4F06-90CB-732665FBFE26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579229" y="4867971"/>
                  <a:ext cx="83520" cy="33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2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B1181902-8CB6-42DB-B2D6-BBCC2CC91CBC}"/>
                  </a:ext>
                </a:extLst>
              </p14:cNvPr>
              <p14:cNvContentPartPr/>
              <p14:nvPr/>
            </p14:nvContentPartPr>
            <p14:xfrm>
              <a:off x="3381429" y="4903611"/>
              <a:ext cx="45000" cy="300960"/>
            </p14:xfrm>
          </p:contentPart>
        </mc:Choice>
        <mc:Fallback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B1181902-8CB6-42DB-B2D6-BBCC2CC91CBC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3363429" y="4885611"/>
                <a:ext cx="80640" cy="33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5" name="Group 364">
            <a:extLst>
              <a:ext uri="{FF2B5EF4-FFF2-40B4-BE49-F238E27FC236}">
                <a16:creationId xmlns:a16="http://schemas.microsoft.com/office/drawing/2014/main" id="{BC3F518D-A706-4B3F-A53F-01CC5162905F}"/>
              </a:ext>
            </a:extLst>
          </p:cNvPr>
          <p:cNvGrpSpPr/>
          <p:nvPr/>
        </p:nvGrpSpPr>
        <p:grpSpPr>
          <a:xfrm>
            <a:off x="2372709" y="4893891"/>
            <a:ext cx="661320" cy="386280"/>
            <a:chOff x="2372709" y="4893891"/>
            <a:chExt cx="66132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F8AA776D-5336-4F04-8821-94604E5B4730}"/>
                    </a:ext>
                  </a:extLst>
                </p14:cNvPr>
                <p14:cNvContentPartPr/>
                <p14:nvPr/>
              </p14:nvContentPartPr>
              <p14:xfrm>
                <a:off x="2504829" y="4959051"/>
                <a:ext cx="150840" cy="1602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F8AA776D-5336-4F04-8821-94604E5B473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486829" y="4941411"/>
                  <a:ext cx="186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417B7C2A-80FF-4A65-9F20-A82790A74620}"/>
                    </a:ext>
                  </a:extLst>
                </p14:cNvPr>
                <p14:cNvContentPartPr/>
                <p14:nvPr/>
              </p14:nvContentPartPr>
              <p14:xfrm>
                <a:off x="2734869" y="5074251"/>
                <a:ext cx="2520" cy="1180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417B7C2A-80FF-4A65-9F20-A82790A74620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717229" y="5056611"/>
                  <a:ext cx="38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6696DD1-8EC8-474B-A3BC-58F72F40A4DF}"/>
                    </a:ext>
                  </a:extLst>
                </p14:cNvPr>
                <p14:cNvContentPartPr/>
                <p14:nvPr/>
              </p14:nvContentPartPr>
              <p14:xfrm>
                <a:off x="2822349" y="4961931"/>
                <a:ext cx="49680" cy="15264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6696DD1-8EC8-474B-A3BC-58F72F40A4D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804349" y="4943931"/>
                  <a:ext cx="85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DF8FA1E-DAF0-48E8-B240-D594048F5DD9}"/>
                    </a:ext>
                  </a:extLst>
                </p14:cNvPr>
                <p14:cNvContentPartPr/>
                <p14:nvPr/>
              </p14:nvContentPartPr>
              <p14:xfrm>
                <a:off x="2977149" y="4903611"/>
                <a:ext cx="56880" cy="31824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DF8FA1E-DAF0-48E8-B240-D594048F5DD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959149" y="4885611"/>
                  <a:ext cx="9252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E784EBA-4BEC-4906-ADFC-39D3524332A6}"/>
                    </a:ext>
                  </a:extLst>
                </p14:cNvPr>
                <p14:cNvContentPartPr/>
                <p14:nvPr/>
              </p14:nvContentPartPr>
              <p14:xfrm>
                <a:off x="2372709" y="4893891"/>
                <a:ext cx="82800" cy="38628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E784EBA-4BEC-4906-ADFC-39D3524332A6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355069" y="4875891"/>
                  <a:ext cx="118440" cy="42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7FB48BAE-1CBE-4669-AEE4-856690BFEF3A}"/>
              </a:ext>
            </a:extLst>
          </p:cNvPr>
          <p:cNvGrpSpPr/>
          <p:nvPr/>
        </p:nvGrpSpPr>
        <p:grpSpPr>
          <a:xfrm>
            <a:off x="2377749" y="4196931"/>
            <a:ext cx="2045880" cy="748800"/>
            <a:chOff x="2377749" y="4196931"/>
            <a:chExt cx="2045880" cy="74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EEF44912-9D2F-4F2B-9EC7-795F8719B1B1}"/>
                    </a:ext>
                  </a:extLst>
                </p14:cNvPr>
                <p14:cNvContentPartPr/>
                <p14:nvPr/>
              </p14:nvContentPartPr>
              <p14:xfrm>
                <a:off x="2392869" y="4429851"/>
                <a:ext cx="22320" cy="45216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EEF44912-9D2F-4F2B-9EC7-795F8719B1B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374869" y="4411851"/>
                  <a:ext cx="5796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5F2EDAF1-D21E-4539-BBEA-D62742A725E4}"/>
                    </a:ext>
                  </a:extLst>
                </p14:cNvPr>
                <p14:cNvContentPartPr/>
                <p14:nvPr/>
              </p14:nvContentPartPr>
              <p14:xfrm>
                <a:off x="2424909" y="4196931"/>
                <a:ext cx="1996920" cy="65448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5F2EDAF1-D21E-4539-BBEA-D62742A725E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407269" y="4179291"/>
                  <a:ext cx="2032560" cy="6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1EFC7F63-CADD-4730-A767-21AEAAFE9A4F}"/>
                    </a:ext>
                  </a:extLst>
                </p14:cNvPr>
                <p14:cNvContentPartPr/>
                <p14:nvPr/>
              </p14:nvContentPartPr>
              <p14:xfrm>
                <a:off x="2377749" y="4870851"/>
                <a:ext cx="2045880" cy="7488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1EFC7F63-CADD-4730-A767-21AEAAFE9A4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2360109" y="4852851"/>
                  <a:ext cx="208152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3E50EFF8-DEF2-4EB8-8EF7-7208E6181C5B}"/>
              </a:ext>
            </a:extLst>
          </p:cNvPr>
          <p:cNvGrpSpPr/>
          <p:nvPr/>
        </p:nvGrpSpPr>
        <p:grpSpPr>
          <a:xfrm>
            <a:off x="4565109" y="4416891"/>
            <a:ext cx="194040" cy="149040"/>
            <a:chOff x="4565109" y="4416891"/>
            <a:chExt cx="194040" cy="14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C889BFAC-3192-407F-A42F-537201C2DBD6}"/>
                    </a:ext>
                  </a:extLst>
                </p14:cNvPr>
                <p14:cNvContentPartPr/>
                <p14:nvPr/>
              </p14:nvContentPartPr>
              <p14:xfrm>
                <a:off x="4579509" y="4479891"/>
                <a:ext cx="179640" cy="1656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C889BFAC-3192-407F-A42F-537201C2DBD6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561869" y="4461891"/>
                  <a:ext cx="2152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1951B65F-CBA2-4C94-B27C-4B170630CD45}"/>
                    </a:ext>
                  </a:extLst>
                </p14:cNvPr>
                <p14:cNvContentPartPr/>
                <p14:nvPr/>
              </p14:nvContentPartPr>
              <p14:xfrm>
                <a:off x="4565109" y="4416891"/>
                <a:ext cx="120240" cy="14904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1951B65F-CBA2-4C94-B27C-4B170630CD4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547109" y="4399251"/>
                  <a:ext cx="15588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83F74A13-37DC-4EDF-BE82-1902894E3ABE}"/>
              </a:ext>
            </a:extLst>
          </p:cNvPr>
          <p:cNvGrpSpPr/>
          <p:nvPr/>
        </p:nvGrpSpPr>
        <p:grpSpPr>
          <a:xfrm>
            <a:off x="200469" y="1662171"/>
            <a:ext cx="291600" cy="327240"/>
            <a:chOff x="200469" y="1662171"/>
            <a:chExt cx="291600" cy="32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C40E9107-30BB-4093-9D24-1FD72FDD8908}"/>
                    </a:ext>
                  </a:extLst>
                </p14:cNvPr>
                <p14:cNvContentPartPr/>
                <p14:nvPr/>
              </p14:nvContentPartPr>
              <p14:xfrm>
                <a:off x="491709" y="1662171"/>
                <a:ext cx="360" cy="36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C40E9107-30BB-4093-9D24-1FD72FDD890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74069" y="16445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4E352517-4ACE-4F76-BBE8-AB5095F86A97}"/>
                    </a:ext>
                  </a:extLst>
                </p14:cNvPr>
                <p14:cNvContentPartPr/>
                <p14:nvPr/>
              </p14:nvContentPartPr>
              <p14:xfrm>
                <a:off x="289029" y="1742091"/>
                <a:ext cx="8640" cy="12600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E352517-4ACE-4F76-BBE8-AB5095F86A97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271029" y="1724091"/>
                  <a:ext cx="442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044C83E-9582-444B-8C4A-879E6F0FF0BD}"/>
                    </a:ext>
                  </a:extLst>
                </p14:cNvPr>
                <p14:cNvContentPartPr/>
                <p14:nvPr/>
              </p14:nvContentPartPr>
              <p14:xfrm>
                <a:off x="285429" y="1693131"/>
                <a:ext cx="12600" cy="24336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044C83E-9582-444B-8C4A-879E6F0FF0B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267789" y="1675491"/>
                  <a:ext cx="482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BB287B20-9B25-4450-B510-887BAB168827}"/>
                    </a:ext>
                  </a:extLst>
                </p14:cNvPr>
                <p14:cNvContentPartPr/>
                <p14:nvPr/>
              </p14:nvContentPartPr>
              <p14:xfrm>
                <a:off x="200469" y="1813371"/>
                <a:ext cx="172800" cy="17604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BB287B20-9B25-4450-B510-887BAB168827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82829" y="1795371"/>
                  <a:ext cx="208440" cy="211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0304641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 algn="l">
          <a:defRPr sz="1600" dirty="0">
            <a:latin typeface="Roboto" panose="02000000000000000000" pitchFamily="2" charset="0"/>
            <a:ea typeface="Roboto" panose="02000000000000000000" pitchFamily="2" charset="0"/>
          </a:defRPr>
        </a:defPPr>
      </a:lstStyle>
    </a:spDef>
    <a:txDef>
      <a:spPr>
        <a:noFill/>
      </a:spPr>
      <a:bodyPr wrap="square">
        <a:spAutoFit/>
      </a:bodyPr>
      <a:lstStyle>
        <a:defPPr algn="l">
          <a:defRPr sz="160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3" id="{F76C9CB4-4476-43D7-9D3F-3BFA95096C2F}" vid="{83BD7F14-0580-4CEC-A900-CA982CA742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TotalTime>25050</TotalTime>
  <Words>412</Words>
  <Application>Microsoft Office PowerPoint</Application>
  <PresentationFormat>On-screen Show (16:9)</PresentationFormat>
  <Paragraphs>120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Roboto</vt:lpstr>
      <vt:lpstr>Wingdings</vt:lpstr>
      <vt:lpstr>Arial</vt:lpstr>
      <vt:lpstr>Times New Roman</vt:lpstr>
      <vt:lpstr>Calibri</vt:lpstr>
      <vt:lpstr>Cambria Math</vt:lpstr>
      <vt:lpstr>Open Sans</vt:lpstr>
      <vt:lpstr>Theme3</vt:lpstr>
      <vt:lpstr>PowerPoint Presentation</vt:lpstr>
      <vt:lpstr>PowerPoint Presentation</vt:lpstr>
      <vt:lpstr>Motivation</vt:lpstr>
      <vt:lpstr>PowerPoint Presentation</vt:lpstr>
      <vt:lpstr>Train Linear Regression (LR) models</vt:lpstr>
      <vt:lpstr>Hypothesis function of LR</vt:lpstr>
      <vt:lpstr>Matrices and vectors</vt:lpstr>
      <vt:lpstr>Matrix multiplication</vt:lpstr>
      <vt:lpstr>Hypothesis function of LR (vectorized form)</vt:lpstr>
      <vt:lpstr>PowerPoint Presentation</vt:lpstr>
      <vt:lpstr>Cost function</vt:lpstr>
      <vt:lpstr>PowerPoint Presentation</vt:lpstr>
      <vt:lpstr>Method 1: Normal Equation</vt:lpstr>
      <vt:lpstr>Normal equation solution</vt:lpstr>
      <vt:lpstr>Computational complexity: Training</vt:lpstr>
      <vt:lpstr>Computational complexity: Prediction</vt:lpstr>
      <vt:lpstr>PowerPoint Presentation</vt:lpstr>
      <vt:lpstr>Method 2: Gradient descent </vt:lpstr>
      <vt:lpstr>Idea</vt:lpstr>
      <vt:lpstr>Gradient descent algorithm</vt:lpstr>
      <vt:lpstr>Gradient: direction for parameters’ update</vt:lpstr>
      <vt:lpstr>PowerPoint Presentation</vt:lpstr>
      <vt:lpstr>PowerPoint Presentation</vt:lpstr>
      <vt:lpstr>Gradient descent algorithm</vt:lpstr>
      <vt:lpstr>Compute gradients</vt:lpstr>
      <vt:lpstr>Compute gradients</vt:lpstr>
      <vt:lpstr>Implementation of BGD using Gradient vector </vt:lpstr>
      <vt:lpstr>PowerPoint Presentation</vt:lpstr>
      <vt:lpstr>Learning rate</vt:lpstr>
      <vt:lpstr>Learning rate</vt:lpstr>
      <vt:lpstr>PowerPoint Presentation</vt:lpstr>
      <vt:lpstr>Problems of Gradient descent</vt:lpstr>
      <vt:lpstr>Problems of Gradient descent</vt:lpstr>
      <vt:lpstr>Problems of Gradient descent</vt:lpstr>
      <vt:lpstr>Problems of Gradient descent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N. Tran</dc:creator>
  <cp:lastModifiedBy>Quang N. Tran</cp:lastModifiedBy>
  <cp:revision>275</cp:revision>
  <dcterms:created xsi:type="dcterms:W3CDTF">2019-01-03T08:10:46Z</dcterms:created>
  <dcterms:modified xsi:type="dcterms:W3CDTF">2020-11-11T02:56:43Z</dcterms:modified>
</cp:coreProperties>
</file>